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5" r:id="rId2"/>
    <p:sldId id="300" r:id="rId3"/>
    <p:sldId id="301" r:id="rId4"/>
    <p:sldId id="294" r:id="rId5"/>
    <p:sldId id="296" r:id="rId6"/>
    <p:sldId id="297" r:id="rId7"/>
    <p:sldId id="302" r:id="rId8"/>
    <p:sldId id="303" r:id="rId9"/>
    <p:sldId id="304" r:id="rId10"/>
    <p:sldId id="305" r:id="rId11"/>
    <p:sldId id="307" r:id="rId12"/>
    <p:sldId id="308" r:id="rId13"/>
    <p:sldId id="309" r:id="rId14"/>
    <p:sldId id="306" r:id="rId15"/>
    <p:sldId id="310" r:id="rId16"/>
    <p:sldId id="311" r:id="rId17"/>
    <p:sldId id="312" r:id="rId18"/>
    <p:sldId id="313" r:id="rId19"/>
    <p:sldId id="31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02" autoAdjust="0"/>
  </p:normalViewPr>
  <p:slideViewPr>
    <p:cSldViewPr snapToGrid="0">
      <p:cViewPr varScale="1">
        <p:scale>
          <a:sx n="71" d="100"/>
          <a:sy n="71" d="100"/>
        </p:scale>
        <p:origin x="4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29T04:36:41.8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17308 2330 595 0,'0'0'99'16,"0"0"57"-16,0 0-27 16,0 0-27-16,0 0-21 15,0 0-23-15,0-27-1 16,0 24 1-16,0 1 23 15,0 2-30-15,0 0-11 16,0 0-8-16,0 0 5 16,0 0-2-16,0 0-8 15,0 0-11-15,0 0-15 0,0 8-1 16,0 2-13-16,0 6 5 16,0 8 8-16,3 6 6 15,0 5 1-15,0 2 5 16,4 4 8-16,-4 2 9 15,1 4 11-15,1 2-13 16,1 4 1-16,-2 2-10 16,3 1-7-16,0-1 0 15,-4-3 3-15,3-4 7 16,0-5-11-16,0-4-1 16,2-5-8-16,2-4 11 15,-4-5-12-15,-3-4 1 16,3-4-1-16,-5-4 2 15,3-4-2-15,-4-2-17 16,2-4-50-16,-2-3-82 0,1-2-71 16,2-11-104-16,2-7-335 15</inkml:trace>
  <inkml:trace contextRef="#ctx0" brushRef="#br0" timeOffset="320.2265">17424 2231 95 0,'0'0'506'16,"0"0"-391"-16,0 0 103 15,0 0-34-15,0 0-49 16,0 0-51-16,0 0-19 16,-5-6-16-16,5 6-11 15,0 0-18-15,-1 0-12 16,1 0-8-16,-3 0 1 16,2 0-1-16,-2 0-16 15,-6 0-99-15,-4 0-162 0,6 0-421 16</inkml:trace>
  <inkml:trace contextRef="#ctx0" brushRef="#br0" timeOffset="740.6438">17424 2231 127 0,'-19'6'737'0,"22"-6"-526"0,0 0-24 15,0 0-47-15,1 0-15 16,-1 1-32-16,0-1-36 16,3 3-28-16,5 2-18 15,2 5-11-15,3 7 13 0,7 10 40 16,2 10 34-16,2 8-6 15,-6 10 2-15,3 6-43 16,2 15-8-16,7 13-12 16,-1-8-3-16,-3-9 1 15,0-14-2-15,-6-16-1 16,6 4-9-16,1 0 0 16,-5-6 3-16,1-9-9 15,-9-6 1-15,-1-6 1 16,-6-8-2-16,-4-6 0 15,-3-5-15-15,0 0-77 0,1-33-56 16,1-4-65 0,0-7-640-16</inkml:trace>
  <inkml:trace contextRef="#ctx0" brushRef="#br0" timeOffset="1203.349">17951 2173 933 0,'0'0'204'0,"0"0"34"16,0 0-44-16,0 0-51 0,0 0-20 15,0 0-31-15,0 0-20 16,-26-30-28-16,26 30-28 15,0 0-16-15,0 0-1 16,0 5-22-16,-1 3-9 16,1 6 3-16,-3 5 29 15,0 7 0-15,0 4 1 16,3 2 8-16,-3 5 0 16,3 5-2-16,0 6 8 15,0 4 0-15,3 8-6 16,3 2 4-16,0 3-5 15,1 1-2-15,-1-2-5 16,-2-4 0-16,3-6 0 0,-7-7 6 16,0-7-6-1,0-6 1-15,0-4 5 0,0-6-5 16,0-6-2-16,0-4-5 16,0-5-39-16,3-3-86 15,6-6-129-15,14-5-30 16,3-10 9-16,-3-5-734 0</inkml:trace>
  <inkml:trace contextRef="#ctx0" brushRef="#br0" timeOffset="1948.8792">18382 2551 469 0,'0'0'416'16,"0"0"-301"-16,0 0 117 16,0 0-18-16,0 0-36 0,0 0-73 15,0 0-67 1,-9-13-38-16,-9 26-10 0,-1 5 9 16,-7 9 1-16,-2 4 1 15,1 6 7-15,5 2 0 16,1 4 9-16,7-1-4 15,7 0 6-15,0-2-2 16,7-2-2-16,0-5-5 16,4-3-1-16,9-3 0 15,6-4 7-15,3-2 15 16,0-4-4-16,5-5-12 16,-4-3-5-16,2-5 2 15,2-4 0-15,-1 0 1 0,3 0 4 16,-4-13-5-1,2-1-2-15,-5-2-8 0,-2-2 5 16,-3-2 1 0,-1 0-6-16,0-4 4 0,-7-3-6 15,1-7-8-15,-1-5-7 16,-1-5-2-16,-5-1-18 16,0 2 27-16,-3 7 8 15,0 6 46-15,-3 3-18 16,-11 3-7-16,-5 1 1 15,0 0-22-15,-8 3 6 16,1 3 1-16,1 6-7 16,1 2 0-16,2 5-2 15,2 3 0-15,2 1-8 16,5 0 1-16,-2 0-18 0,6 0-66 16,3 0-67-16,3 0-76 15,9 0-84-15,14-4-77 16,9-6-428-16</inkml:trace>
  <inkml:trace contextRef="#ctx0" brushRef="#br0" timeOffset="2507.2767">18949 2017 1077 0,'0'0'213'0,"0"0"25"15,0 0-63-15,0 0-41 16,0 0-9-16,0 0-58 16,0 0-27-16,0-15-40 15,0 16-2-15,0 11-24 16,0 8-18-16,0 11 44 15,-3 12 7-15,1 10 10 16,1 6 6-16,1 1-12 16,0 4-3-16,-2 0-1 15,2-1-6-15,-3 0-1 0,0 1 0 16,-1-3 1-16,-3-2 9 16,4-4-10-16,0-6 0 15,3-3 0-15,0-10 0 16,0-5-1-16,0-5 0 15,3-5-1-15,4-4 2 16,3-2 1-16,1-2 0 16,4-2-1-16,0 0 0 15,-1-2 0-15,1-2 0 16,2-2 1-16,-2 1 0 16,3-2 0-16,-3-1 5 15,-1 0-4-15,2-3-2 16,0 0 0-16,0 0-9 15,4 0-7-15,0 0-11 16,5-6-30-16,0-5-75 0,5-2-50 16,6-13-81-1,-8 3-232-15,-4 0-415 0</inkml:trace>
  <inkml:trace contextRef="#ctx0" brushRef="#br0" timeOffset="2997.6247">18626 2390 85 0,'0'0'293'16,"0"0"-120"-16,0 0-23 15,0 0-10-15,0 0 12 16,0 0-22-16,0 0-11 15,-26 16-28-15,29-16 9 0,6 1 12 16,7 1-29 0,11-1-25-16,12 1 8 0,16-1-16 15,7-1-15-15,19 0-7 16,-3 0-12-16,-1-1-2 16,1-5-6-16,-19 0-2 15,6 0-5-15,-16-1 8 16,-10 2-8-16,-13-1 1 15,-10 2-1-15,-10 1-1 16,-6 1-56-16,-16-1-140 16,-10 2-348-16,-3 1-516 0</inkml:trace>
  <inkml:trace contextRef="#ctx0" brushRef="#br0" timeOffset="3664.1586">17325 2257 25 0,'0'0'13'0,"0"0"186"16,0 0-114-16,0 0 46 16,0 0 15-16,0 0 0 15,0 0 8-15,28-15-21 16,-28 15-3-16,0 0-21 16,0 0-13-16,0 0-25 15,0 0-13-15,0 0-23 16,0 0-11-16,0 0-24 15,0 3-4-15,0 0-9 16,0 2 0-16,0 2-6 0,0 4 12 16,-3 4-2-16,3-1-11 15,-4 0-1-15,4 0-24 16,0-3-137-16,4-6-142 0</inkml:trace>
  <inkml:trace contextRef="#ctx0" brushRef="#br0" timeOffset="14183.833">6964 3732 307 0,'0'0'147'16,"0"0"45"-16,0 0-62 15,0 0-52-15,0 0-25 16,0 0 1-16,0 3-4 15,0-1 7-15,0-2 9 16,0 0 10-16,0 0-21 16,0 0-9-16,0 0-10 0,0 1-1 15,0-1 7 1,0 1 12-16,0-1-3 0,0 0 7 16,0 0 0-16,0 0-31 15,0 0-27-15,5 2-22 16,5-1 10-16,5 2 12 15,7 1 20-15,8-1-3 16,9-3-2-16,10 0-5 16,2 0 6-16,9 0-6 15,-2 0-4-15,-3 0-5 16,-3 0 0-16,-7 0 0 16,-6 0 1-16,-2 0-1 15,-13 1-1-15,0 2 0 0,-8 0 1 16,-4-2-1-16,-1 2 0 15,-1-2-1-15,-1 1 0 16,0-2-8-16,4 0 3 16,-2 0 5-16,1 0-14 15,-2 0 4-15,-1 0 10 16,-1 0 1-16,-1-2 6 16,-7 1-4-16,3 0 8 15,-3 1-1-15,0 0-8 16,0 0 10-16,0 0-1 15,-3 0-3-15,-1 0-7 16,-1 0-6-16,-1 4 4 16,-3 3-14-16,-7 4 15 15,-1 6 1-15,-8 3 0 0,-5 7 1 16,-1 1 0-16,-5 5 5 16,-4 0-5-16,-2 0 2 15,-3-1-2-15,-4-2 0 16,4-2 0-16,2-2-1 15,1-1 1-15,3-3-1 16,4 0 1-16,2-4 0 16,3-3 0-16,9-3 0 15,3-5 0-15,9-2 0 16,-1-2 8-16,7-1-8 16,0-2 0-16,3 1 5 0,-3-1 4 15,3 0-8 1,0 0-1-16,0 0 0 0,-6 3-1 15,1 0 0-15,-8 2 0 16,-2 3-1-16,-3-1 0 16,3 0 1-16,2-3-1 15,7-1 0-15,3-2 1 16,3 1-3-16,0-2-3 16,0 0 6-16,0 0-1 15,0 0 0-15,3 0-11 16,7 0 2-16,5 0 4 15,6 1 6-15,7 5 23 16,8 1-2-16,9-1-9 16,1 0-2-16,-1 0-2 0,4-2-7 15,-7-1-1 1,1 0 2-16,-7 0-1 16,-3-1 1-16,-2 1-1 15,-1 0 0-15,-5 0-1 0,1 0 0 16,-1 0-1-16,2-3 1 15,0 0 0-15,-2 0 0 16,-1 0 0-16,-6 0 0 16,0 0 0-16,-6 0-1 15,-6 0-6-15,1 0-2 16,-7 0-28-16,0 0-65 16,0 0-48-16,-16 3-62 15,-8-2-197-15,3-1-194 0</inkml:trace>
  <inkml:trace contextRef="#ctx0" brushRef="#br0" timeOffset="15231.0157">8162 4315 396 0,'0'0'357'16,"0"0"-159"-16,0 0-20 15,0 0-29-15,0 0-39 16,0 0-11-16,0 0-21 15,-3 8-21-15,0-6-16 16,0-1-12-16,0 1-9 16,-4-2-1-16,4 0-7 15,-6 0-2-15,-5 0 6 16,-5 0-14-16,-11 0 0 16,-1 0-2-16,-8 0 0 15,-4 0-10-15,4 3-4 16,3-2 8-16,5 0 6 15,7 1 2-15,5-2-1 16,5 0 6-16,5 0 13 16,3 0 4-16,6 0 2 0,0 0 9 15,0 0 11-15,0 0-7 16,0 0-11-16,0 0-15 16,0 0-13-16,0 1-16 15,0 6-16-15,0 6 6 16,0 4 26-16,0 4 0 15,0 2 0-15,0 1-6 16,0-1 6-16,0 1 0 16,0 1 0-16,3-2 0 15,0-2 12-15,3-1-12 16,0-1-7-16,-1-5-6 16,1-3-5-16,-2-1 4 0,-1-5-5 15,0-2 0-15,0-3 6 16,0 0 13-16,-3 0 8 15,3 0 9-15,3-3 7 16,4-9-15-16,1-3-9 16,4-5-13-16,7 1 12 15,-1 1-5-15,1 2-1 16,1 3 6-16,2 1 0 16,2 4-6-16,0 2 0 15,-2 2-1-15,-2 4-3 16,2 0 2-16,-1 0-3 15,-2 11 2-15,1 5-2 16,-1 0-5-16,-1 4 16 0,-6 1-5 16,1 2 4-16,-2 0-5 15,-4 0 6-15,-7 0 0 16,0 4-1-16,-3 0 1 16,0-2 0-16,0 1-12 15,0-1 13-15,-9-1 1 16,-1-3 1-16,-1 0 5 15,-2-4-7-15,4-4 8 16,-3-3-7-16,-3-3 16 16,0-5 20-16,-1-2 9 15,-4 0-9-15,-2 0-24 16,-2 0-4-16,-1-7-9 16,-2 0-13-16,1 0-15 15,-2 2 3-15,1-1-17 0,-1 1-1 16,1-1-11-16,5 0-53 15,-1-5-78-15,7 1-73 16,7-1-349-16</inkml:trace>
  <inkml:trace contextRef="#ctx0" brushRef="#br0" timeOffset="15940.6328">8501 3968 386 0,'0'0'534'0,"0"0"-343"0,0 0-43 15,0 0-26 1,0 0 10-16,0 0-25 0,0 0-73 16,6 0-34-16,0 0-10 15,1 0 10-15,2 3 13 16,5 1-1-16,2 2-3 15,8-1 2-15,4 1 0 16,8 0 2-16,3-4-3 16,0 1 4-16,2-3-6 15,-5 0-7-15,-3 0-1 16,-10 0 0-16,-4 0 0 16,-3 0-69-16,-10 0-55 15,-6 0-72-15,0 0-157 16,-6 0-493-16</inkml:trace>
  <inkml:trace contextRef="#ctx0" brushRef="#br0" timeOffset="16290.8835">8535 4167 10 0,'0'0'666'16,"0"0"-486"-16,0 0-2 16,0 0 22-16,0 0-71 15,0 0-63-15,0 0-2 0,30 0-14 16,-9 0 17-16,4 0-9 16,5 0-30-16,1 0-18 15,2 1 0-15,-3 1-9 16,3 1 1-16,-5-1-1 15,-2 3-1-15,-4-3 1 16,-1 1-1-16,-3 0 1 16,-2 0-1-16,-2-2 1 15,-1-1-1-15,-1 0-23 16,-2-5-66-16,1-11-148 16,-5-1-913-16</inkml:trace>
  <inkml:trace contextRef="#ctx0" brushRef="#br0" timeOffset="17633.3384">9738 3546 163 0,'0'0'548'0,"0"0"-422"16,0 0 65-16,0 0-74 16,0 0 3-16,0 0-18 15,0 0-49-15,-45-36-8 16,27 32-29-16,-4 1-10 16,-1 2-6-16,-2 1-1 15,-2 0 0-15,-2 7-7 0,3 7 8 16,2 2-1-16,3 1 1 15,5 1 14-15,8 0-2 16,2 1 8-16,3-1-18 16,3 5-2-16,0 0 14 15,9 6 2-15,5 2-7 16,5 4 0-16,-2 5-3 16,5 2 1-16,-3 5-6 15,-5-1 0-15,2 1 5 16,-10-4-6-16,-3-3-2 15,-3-3 1-15,0-5-15 0,-12-3 4 16,-7-6 2 0,-1-3 10-16,-5-4 6 0,-5-5-4 15,-3-5 12-15,-4-3 1 16,3-3-9-16,1 0-6 16,3-8-8-16,6-3 8 15,6-2 0-15,6 0 0 16,2 1 0-16,7 2 0 15,3 2 0-15,0 1 0 16,0 1 1-16,9 0 20 16,4 1-11-16,1-1-10 15,2 2 0-15,-1 1 0 16,0 0-2-16,0 3 0 16,1 0 1-16,-2 0 0 15,-1 0-8-15,-4 0-1 0,-3 3-3 16,0 0 0-1,-3 1-3-15,-3-1 6 0,2 1 9 16,-2 2 0-16,4 2-6 16,-4 4 6-16,0 3 0 15,0 3-1-15,0 3 2 16,0 4 1-16,0 2 6 16,-6 3-6-16,0 3 6 15,-3 2-5-15,3 2 5 16,-4-1-6-16,4 3 7 15,-1-1-7-15,6-2 14 16,-2-2-7-16,3 0 0 16,0-4-7-16,0-2 7 0,8-3-7 15,5-1 0-15,-1 0 0 16,0-2 7-16,6-3-6 16,4-1 4-16,-2-1 1 15,2-2-7-15,5-4 10 16,1-1 5-16,2-3-8 15,0-2-6-15,-2-2-1 16,8-3-57-16,-6 0-90 16,-8-4-188-16</inkml:trace>
  <inkml:trace contextRef="#ctx0" brushRef="#br0" timeOffset="43051.2841">10199 4031 95 0,'0'0'238'0,"0"0"-67"15,0 0-101-15,0 0-3 16,0 0-34-16,0 0-30 16,19-62-3-16,-10 54-42 15,-3 2-27-15,6 3-16 16,-6 3-28-16,3 0-113 16,0 0 87-16,-2 0 138 15,-4 0 1-15,0 0 163 16,-3 0 40-16,0 3 57 15,0 0-35-15,0 0-49 0,0-1-5 16,-3 0-67-16,0 1-41 16,3-2-23-16,-3-1-9 15,3 2-7-15,0-1-5 16,-4 2-4-16,-2 3-14 16,0 2 9-16,-6 5-1 15,-6 1 13-15,-4 2-2 16,-1 4 1-16,-2 2 8 15,-2 2 0-15,-2 1-13 16,9 0 6-16,-1 1-6 16,6-1 1-16,6 2 8 15,3 0 3-15,6 1 4 16,0 2-9-16,0 0-7 0,3 0-1 16,12 0 1-16,6 0-4 15,1-4-2 1,8 1 3-16,-1-4-7 0,9-3 9 15,-2-4-8-15,0-4 8 16,0-4-8-16,-1-5 12 16,4-3 5-16,-6 0-2 15,0-10 1-15,-5-3-4 16,-1-2-6-16,-5-2 0 16,1 0-2-16,-4 0-10 15,-2-1 5-15,-1 0-3 16,-1-1 4-16,0-1-6 0,-3 0 0 15,1 1 0 1,-3-2 4-16,0 1 8 0,0 0 15 16,-4 2-2-16,-3 0-1 15,0-1 4-15,-3 2-20 16,0 0 4-16,0 0 7 16,0 1-10-16,0-1-4 15,-3 1 3-15,-6 0-8 16,2 1 0-16,-4 1 7 15,2 0 2-15,-4 1-9 16,1 2 0-16,0-1 17 16,0 2-2-16,0 2-8 15,-1-1-1-15,2 1-5 0,-1 1-1 16,2-1 5 0,-2 2-6-16,-3 1 0 0,3 0 0 15,-7 2-9-15,-4 3 7 16,-2 0-5-16,-2 0 1 15,-3 0-3-15,5 6 8 16,1 0 0-16,6-2 1 16,5-3 0-16,3-1 0 15,6 0-6-15,4 0-3 16,0-4-25-16,0-3-68 16,24-9-177-16,6 4-270 15,1-4-579-15</inkml:trace>
  <inkml:trace contextRef="#ctx0" brushRef="#br0" timeOffset="43967.2541">10036 3766 42 0,'0'0'310'0,"0"0"-179"15,0 0 2-15,0 0 1 16,0 0 4-16,0 0-5 15,0 0-42-15,0 3-33 0,-3-3-31 16,0 0-7-16,-4 0-1 16,1 0-18-16,3 0 1 15,-5 0-2-15,5 0 2 16,0 0-1-16,3 0 6 16,0 0 5-16,0 0 28 15,0 0 34-15,0 0-1 16,0 0-12-16,0 0-13 15,6 0-13-15,5 0-6 16,2 0-19-16,8 2 28 16,9 3 16-16,3-1-19 15,2-1-15-15,7 0-4 16,-3-1-4-16,7 0-2 16,-1-1-1-16,1 1-2 15,-1-2-6-15,-3 0 5 0,-2 0 2 16,-7 0 2-16,-5 0 0 15,-8 0-1-15,-7-2 14 16,-4 1 7-16,0-2 8 16,0 3-16-16,0-1-9 15,0-1-3-15,1 1-9 16,-1 1 5-16,2-2 4 16,-5 1 6-16,1 1 5 15,-1-1 1-15,0 1 0 16,0-2-6-16,6-1-7 15,3 0-3-15,7-1-5 16,2 0 5-16,0 0-5 16,0 0 5-16,-5-1-4 0,-2 3-1 15,-7-1 0-15,-4 1 0 16,-3 2-1-16,-3 0 8 16,0 0-8-16,-3 0-27 15,-6 0-46-15,-1 0-91 16,-1 0-16-16,8 0-57 15,3 0-142-15,0-2-646 0</inkml:trace>
  <inkml:trace contextRef="#ctx0" brushRef="#br0" timeOffset="44399.5842">11127 4500 1069 0,'0'0'384'15,"0"0"-190"-15,0 0-75 0,0 0-43 16,0 0-38-16,0 0-38 16,0 0-4-16,3 24-12 15,-3-12 0-15,0 7 16 16,0 2 0-16,0 3 0 15,-9 1 0-15,-2 2 0 16,-2 0-6-16,-2 0 4 16,-2-3-74-16,1-5-20 15,-8-4-67-15,5-8-59 16,7-7-148-16</inkml:trace>
  <inkml:trace contextRef="#ctx0" brushRef="#br0" timeOffset="44823.9269">11707 4074 902 0,'0'0'272'16,"0"0"-42"-16,0 0-26 16,0 0-63-16,0 0-47 15,0 0-50-15,0 0-23 16,-6-12-21-16,6 20-15 0,0 1-8 16,0 4 23-16,-3 2 1 15,3 5 48-15,0 3-2 16,-3 2 7-16,3 3-13 15,-3 2-13-15,0 3 3 16,-1 2-8-16,1 0-2 16,0 2-9-16,0-1-3 15,-1 0-7-15,3-4-1 16,-2-1 0-16,1-5-1 16,2-5 0-16,0-7-61 15,0-7-60-15,0-9-83 0,3-15-41 16,7-10-78-16</inkml:trace>
  <inkml:trace contextRef="#ctx0" brushRef="#br0" timeOffset="45290.5271">11257 3722 575 0,'0'0'141'0,"0"0"51"16,0 0-69-16,0 0 4 15,0 0-34-15,0 0-45 16,0 0 39-16,39 3-17 16,-13 0 27-16,10 0-10 15,3 0-28-15,10-3-17 16,2 0-6-16,7 0-11 16,3 0-7-16,2 0-17 15,1 1 5-15,-5 1-5 16,-3-1-1-16,-7 2 1 15,-9-2 2-15,-10 0-3 0,-9 1 1 16,-9-2 0-16,-6 1-1 16,-6-1-7-16,0 0-7 15,0 0-50-15,0 0-61 16,-3 2-63-16,-3-1-170 16,0 0-341-16</inkml:trace>
  <inkml:trace contextRef="#ctx0" brushRef="#br0" timeOffset="45639.7771">12317 4632 658 0,'0'0'594'0,"0"0"-439"15,0 0-40-15,0 0-28 16,0 0-39-16,0 0-30 16,0 0-18-16,-2 40-6 15,1-19 6-15,-2 6 16 16,0 2-3-16,-4 3-3 0,1-2-1 15,-3 2-6 1,0-2 2-16,-5-4-5 0,4-5-107 16,4-14-50-16,-1-5-75 15,7-4-339-15</inkml:trace>
  <inkml:trace contextRef="#ctx0" brushRef="#br0" timeOffset="46293.7345">12864 4356 2 0,'0'0'239'0,"0"0"-167"16,0 0 15-16,0 0 44 0,-78-44-13 15,71 25-1-15,7-1 44 16,0-1-31-16,10-1-15 16,9 1-2-16,-3 4-47 15,7 2 6-15,-1 2 12 16,2 3-27-16,-2 2-21 16,4 2-14-16,1 2-6 15,1 4-10-15,2 0 5 16,-1 0-11-16,3 8 0 15,-2 8 1-15,-4 5 12 16,0 4-7-16,-10 3-6 0,1 4-12 16,-11 0 6-1,-6 3 6-15,0 0 4 0,-3 1-4 16,-17-1-16-16,-3-3 6 16,-10 0 10-16,-6-5 3 15,-6-4 10-15,-1-2-1 16,2-5-1-16,3-2-3 15,7-4-8-15,10-3 0 16,9-3 2-16,6 1-2 16,6-3 0-16,3 1-13 15,0 0-15-15,0 2-8 16,9 3 36-16,6 0 23 0,9 2 38 16,5 0-4-1,9 3-14-15,8-5-8 0,2-2-6 16,4-2-6-16,1-3-2 15,-2-1-11-15,2 0-3 16,-10 0-7-16,-9 0 2 16,-4 0-2-16,-9 0-8 15,-3 0-45-15,-6-2-41 16,-2-11-59-16,-6 0-97 16,-2-1-545-16</inkml:trace>
  <inkml:trace contextRef="#ctx0" brushRef="#br0" timeOffset="46784.4367">12588 3883 796 0,'0'0'143'0,"0"0"0"15,0 0-23-15,0 0 35 16,0 0-12-16,0 0-12 16,0 0-9-16,2-7-88 15,9 7 7-15,5 0-12 16,5 0-15-16,16 0 4 16,8 0 4-16,11 3-6 15,21 3 8-15,17-2-10 16,-6-1 5-16,-12-3-8 15,-15 0-10-15,-19 0 6 16,-6 0-5-16,-2 0-1 16,-13-2 0-16,-15 2-1 0,-6 0-18 15,0 0-150-15,-27 5-221 16,3 7 76-16,1-2-258 0</inkml:trace>
  <inkml:trace contextRef="#ctx0" brushRef="#br0" timeOffset="47424.8423">13866 4788 869 0,'0'0'196'0,"0"0"-116"16,0 0 27-16,0 0-10 15,0 0-39-15,0 0-42 16,0 0-16-16,-15 30 0 15,3-10 14-15,0 6 25 16,-7 3 22-16,-4 4-23 0,1 1-3 16,-8 1-12-16,2-1-14 15,-5-4-9-15,0-5-7 16,1-7-60-16,6-18-55 16,5 0-158-16,12-18-491 0</inkml:trace>
  <inkml:trace contextRef="#ctx0" brushRef="#br0" timeOffset="48189.6609">14136 4156 867 0,'0'0'158'0,"0"0"49"16,0 0-67-16,0 0-45 0,0 0-17 15,0 0-41-15,85-54-17 16,-50 44-7-16,6 2-1 16,5 3-5-16,-1 5-7 15,-1 0 1-15,-6 2-1 16,-5 12-1-16,-11 3-15 15,-8 5-6-15,-8 4-3 16,-6 3-59-16,-6 2-19 16,-18 1 23-16,-8-3 50 15,0-4-2-15,-1-5 17 16,-2-5 13-16,6-8 1 16,2-7 1-16,9 0 6 15,1 0 6-15,13-10 30 0,4 1 33 16,0 1-18-16,9 0-5 15,12 1-17-15,1 3-25 16,11 1-9-16,0 3-1 16,9 0 0-16,-4 10-1 15,4 10-6-15,-5 4-2 16,-2 4 2-16,-5 3-2 16,-11 3-4-16,-7 0-4 15,-8-1 4-15,-4-1 4 16,0-3 8-16,-13-1 1 15,-6-5 0-15,-8-3 22 16,-5-6 7-16,-3-1-5 0,-7-9-4 16,-4-4-3-16,1 0-1 15,-1-3-8-15,7-7-7 16,3 0-1-16,7-1-24 16,9 0-41-16,11-9-77 15,6 2-135-15,3-1-602 0</inkml:trace>
  <inkml:trace contextRef="#ctx0" brushRef="#br0" timeOffset="48698.0335">14054 3853 143 0,'0'0'487'16,"0"0"-433"-16,0 0-31 16,0 0 10-16,0 0 48 15,0 0 36-15,0 0-16 0,-36 0-65 16,54 0-3-16,3 6 64 16,9 1 45-16,10 0-42 15,8-1-24-15,4-5-19 16,6-1-11-16,-3 0-11 15,1 0-14 1,-4-3-1-16,-3-2-11 0,-7 0-9 16,-10 1 6-16,-6 1-6 15,-7 2 3-15,-5 1-3 16,-8 0 0-16,-3 0 0 16,0 0 0-16,-3 0-16 15,0 0-73-15,0 4-129 16,4 8-93-16,-1 2-85 0</inkml:trace>
  <inkml:trace contextRef="#ctx0" brushRef="#br0" timeOffset="49037.2648">15028 4723 998 0,'0'0'320'0,"0"0"-94"16,0 0-38-16,0 0-64 16,0 0-49-16,0 0-47 15,0 0-28-15,-5 16-20 16,-2-1-21-16,-9 6 41 15,-4 7 3-15,1 3 13 16,-7 6-10-16,3-3 1 16,0-5-7-16,7-3-10 15,4-7-40-15,0-3-64 16,12-16-71-16,0 0-100 16,8-9-101-16</inkml:trace>
  <inkml:trace contextRef="#ctx0" brushRef="#br0" timeOffset="49523.6105">15636 4126 3 0,'0'0'937'0,"0"0"-756"15,0 0-65-15,0 0-54 16,0 0-26-16,0 0-10 16,0 0-24-16,-14 11-2 0,5 0 16 15,-3 8 0 1,-6 3-3-16,-1 5-2 0,-3 7 5 16,-1 2 2-16,-6 6-5 15,6-2-2-15,-4 4-2 16,6-4-2-1,3-4-6-15,6-4 7 0,2-7-8 16,7-4 10-16,3-5 9 16,0-4 1-16,0-3-6 15,10-3 15-15,5-4 13 16,12 0 15-16,12-2 23 16,13 0-30-16,10-4-25 15,9-9-12-15,-4 0-2 16,0-1-9-16,-10 2-1 0,-11 4 5 15,-7 1-6 1,-10 1-1-16,-3 2-17 0,-4 2-27 16,-5-4-25-16,0 2-48 15,6-12 4-15,-8 0-104 16,-6-2-135-16</inkml:trace>
  <inkml:trace contextRef="#ctx0" brushRef="#br0" timeOffset="49812.8169">15817 4295 1129 0,'0'0'217'0,"0"0"-29"16,0 0-79-16,0 0 31 0,0 0-42 16,0 0-98-16,0 0-6 15,7 27 4-15,-3 0 2 16,-4 6 9-16,0 9 3 15,0 2-3-15,0 5 8 16,-5 0-2-16,-3-1-6 16,-2-3-3-16,3-1-5 15,-2-6 6-15,2-5-7 16,3-5-14-16,1-9-39 16,3-6-69-16,0-13-65 15,7-7-137-15,6-15-5 0</inkml:trace>
  <inkml:trace contextRef="#ctx0" brushRef="#br0" timeOffset="50348.7349">15419 3932 546 0,'0'0'143'0,"0"0"-8"0,0 0-11 16,0 0-27-16,0 0 4 15,0 0-11-15,0 0-41 16,-40-18-22-16,37 18-19 16,3 0 3-16,0 0 8 15,0 0 7-15,0 0 3 16,3 0 16-16,7 3-30 15,5 1 21-15,12 2 19 0,6 1 59 16,10 0-22 0,-2-2-37-16,8-2-12 0,0-3-4 15,0 0-9-15,-1 0-17 16,-2 0 0-16,-4 0-12 16,-7 0-1-16,-9-1 0 15,-7-2 1-15,-8 0-1 16,-8 2 0-16,0-2-39 15,0-7-67-15,-3 0-67 16,3-2-332-16</inkml:trace>
  <inkml:trace contextRef="#ctx0" brushRef="#br0" timeOffset="51159.799">16213 3671 760 0,'0'0'347'0,"0"0"-146"15,0 0-70-15,0 0-18 0,0 0-10 16,0 0-34 0,0 0-37-16,65-29-25 0,-35 29-7 15,6 0-1 1,-5 0-6-16,-1 4-2 0,-7 10 2 16,-1 4-5-16,-6 8-4 15,-2 5-3-15,-5 4 9 16,-2 6 10-16,-4 3 0 15,-2 1 0-15,-1 1 0 16,0 3-1-16,0-3 0 16,-4 2 0-16,-9 0 1 15,-1 3 0-15,-1 0 0 16,5-1 0-16,1-1 1 16,2-5 0-16,7-4 0 0,0-5 7 15,4-5-8-15,8-7 9 16,8-6-2-16,9-8 9 15,10-6 0-15,3-3-4 16,4 0 2-16,-1-8-13 16,-13-2 0-16,-6 3-1 15,-14 3 1-15,-8 2 1 16,-4 2-2-16,0 0-29 16,-9 0-27-16,-4 9-64 15,-8 6 85-15,-1 6 34 16,-7 6 0-16,4 2-9 15,-1 3 9-15,3 0 0 16,3 2-1-16,4 1 1 0,0 2-24 16,2 2 8-16,5 4 8 15,2 3-22-15,4 4-5 16,3-1-6-16,0 2 1 16,3-3 18-16,4-5 0 15,-4-4-9-15,-3-3 16 16,0-6-1-16,-2-3-6 15,-9-4-2-15,-6-6 6 16,-2-6 19-16,-8-6 33 16,-1-2 28-16,-5-3 14 15,-3 0-36-15,2-7-39 16,-15-11-52-16,13 1-65 16,6 0-220-16</inkml:trace>
  <inkml:trace contextRef="#ctx0" brushRef="#br0" timeOffset="53405.6276">17678 3655 110 0,'0'0'192'15,"0"0"-70"-15,0 0-22 16,0 0 2-16,0 0 5 16,0 0-36-16,0 4-34 15,0-4 14-15,0 0-9 0,-3 0 21 16,-8 0-32-16,-5 0-21 16,-6 0-9-16,-8 0 0 15,-5 3-1-15,-4-1 1 16,0 1 0-16,4 1 0 15,-2-2 1-15,7 0-1 16,6 0 6-16,3-1 4 16,9 1 8-16,2-2 17 15,4 0 8-15,3 1-25 16,-4 2-12-16,0 3-7 16,-3 2-2-16,-2 6 1 0,-6 6-2 15,0 5 3-15,-4 8 7 16,-1 5 14-16,3 4 9 15,-2 4-5-15,5 1 2 16,0 0 6-16,2 1-12 16,5 0 6-16,4 2 2 15,-5 0-8-15,7 3-1 16,-1-3-11-16,2 1-1 16,2 0 10-16,1-1-12 15,-2 0 5-15,1-1 2 16,-2 0-12-16,1-3 6 15,1 1 0-15,-3-2-6 0,1 1 0 16,0 1 0 0,0 4 0-16,0 2 0 0,0 3-1 15,3 1 7 1,0-2-7-16,0-4 1 0,0-4 0 16,9-7-1-16,1-3-6 15,-3-6 6-15,4-4 0 16,1-4 7-16,-6-5-6 15,3-1 0-15,0-4 12 16,-1-4-3-16,2 1-3 16,-1 0 2-16,0-3 0 15,-1-1-2-15,4-2 5 16,5-1 4-16,2 1 1 16,10-2 5-16,4-1 1 15,5 1-2-15,5-2-7 16,8 0 0-16,2 0-12 0,2 0 4 15,0 0-5-15,-2-3 1 16,-2-3-1-16,-2 0-1 16,-2 1 0-16,-6-4 0 15,-2-1-54-15,6-9-80 16,-6 2-230-16,-13-2-478 0</inkml:trace>
  <inkml:trace contextRef="#ctx0" brushRef="#br0" timeOffset="54347.4235">17811 4432 819 0,'0'0'269'0,"0"0"-126"16,0 0-67-16,0 0-18 16,0 0-12-16,0 0-18 15,0 0-27-15,-8 3 9 16,16-2 5-16,2 4 9 15,5-1 4-15,12 4 16 16,5 2-1-16,13-2 5 16,7 1-7-16,7-2-9 0,2-3-13 15,0-2-10-15,-4-1-6 16,-2-1-2-16,-10 0 5 16,-6 0-6-16,-11 0-1 15,-4 0-9-15,-15-3-25 16,-4 0-46-16,-5-1-70 15,-14 1-223-15,-3-1-613 0</inkml:trace>
  <inkml:trace contextRef="#ctx0" brushRef="#br0" timeOffset="55644.3636">18418 4491 152 0,'0'0'53'16,"0"0"247"-16,0 0-161 15,0 0-12-15,0 0-16 16,0 0 32-16,0 0-16 0,-18 0-7 16,18 0-34-16,0 0-40 15,0 0-27-15,0 0-3 16,0 0-16-16,0 0-5 16,0 2-26-16,-12 11-14 15,-7 5 37-15,-13 8 8 16,-7 7 14-16,-7 5 4 15,-8 3 2-15,1 2 6 16,-2-3-17-16,7-1 8 16,5-5 6-16,4-4 6 15,6-3-14-15,8-3 2 16,2-4-16-16,7-5-1 16,5-2 6-16,5-3-6 0,3-4 1 15,3-3-1 1,0-3 0-16,0 0 13 0,0 0 31 15,3 0 5-15,0 0-12 16,1 0-15-16,3 1-8 16,8 2 2-16,8 5 25 15,13-1 34-15,16 0-2 16,22 0-19-16,-2-3-4 16,6-1-21-16,3-3 1 15,-20 0-13-15,5 0-11 16,-11 0 0-16,-16 0-5 15,-11-4 0-15,-7 1-1 0,-14 0 1 16,-4 2-1 0,-3 1-49-16,0-2-108 0,0-2-112 15,0 1-43 1,0-4-64-16</inkml:trace>
  <inkml:trace contextRef="#ctx0" brushRef="#br0" timeOffset="56242.9846">19025 4814 1355 0,'0'0'184'15,"0"0"-15"-15,0 0-78 16,0 0-71-16,0 0-20 16,-107-30 0-16,65 25-24 15,0 3-12-15,2 2 1 0,2 0 7 16,10 0 14-16,6 0 14 15,10 0 0-15,1 0 2 16,8 0-2-16,3 0 0 16,0 0 0-16,0 4-16 15,-3 8 0-15,2 6 16 16,-1 5 11-16,-1 10 4 16,0 2 1-16,-1 6-2 15,-1 0-6-15,1 0-7 16,1-3 6-16,-4-6-6 15,4-3 5-15,3-10-5 16,0-3 1-16,0-8-1 16,0-4 2-16,3-4 4 15,11 0 14-15,10 0 12 16,9-8-3-16,7-6-9 0,8-1 3 16,1-4-1-16,0 5 7 15,-4 1-16-15,-3 4 2 16,-6 5-8-16,-3 4-8 15,-8 0-12-15,-2 12 3 16,-3 6-5-16,-4 6-1 16,-3 1 13-16,-10 2-6 15,-3 0-1-15,0 0 2 16,-13-2 6-16,-4 1 1 16,-2-5 0-16,-6-3 0 15,-1-5 0-15,-3-3 13 16,-4-6-4-16,1-3-5 0,-8-1-4 15,-2 0-41-15,3-4-80 16,-3-9-59 0,11 2-59-16,13 0-109 0</inkml:trace>
  <inkml:trace contextRef="#ctx0" brushRef="#br0" timeOffset="56622.6544">19398 4457 1145 0,'0'0'187'15,"0"0"-84"-15,0 0-26 16,0 0 31-16,0 0-25 16,0 0-23-16,109 3-18 15,-65-3-5-15,-2 0-18 16,-4 0-9-16,-4 0-9 0,-7 0-1 15,-3 0-2 1,-4 0-60-16,-1 0-93 0,-9 0-210 16,-6 4-273-16</inkml:trace>
  <inkml:trace contextRef="#ctx0" brushRef="#br0" timeOffset="56811.8861">19444 4711 176 0,'0'0'1004'0,"0"0"-795"16,0 0-31-16,0 0-7 16,0 0-16-16,0 0-33 15,130 7-30-15,-73-7-67 16,2 0-24-16,0-1-1 16,-7-2-54-16,0 0-122 0,-13 2-202 15,-14-2-584-15</inkml:trace>
  <inkml:trace contextRef="#ctx0" brushRef="#br0" timeOffset="58137.4936">20832 3924 1139 0,'0'0'107'15,"0"0"-73"-15,0 0-26 16,0 0-2-16,-93-37 1 16,62 37-7-16,4 0 0 15,-3 5-1-15,1 9 0 16,3 3 1-16,-1 1-1 16,5 3 1-16,3-1 0 15,3 0 0-15,6-1-12 16,4 2 0-16,2 2 12 15,4 3 23-15,0 1-4 16,17 6 7-16,5 4-1 0,8 1 10 16,5 2-6-1,4-1-10-15,-3 2-3 0,-2 0-10 16,-3 1-4-16,-2 3 0 16,-13 1-2-16,-9 1 0 15,-7 0-12-15,-7-2 6 16,-22 1 6-16,-11-4 1 15,-11-4-1-15,-7-9 1 16,-1-6 0-16,1-10 6 16,4-9 2-16,9-4-2 15,8-6 5-15,10-8-2 16,11 0 13-16,6-1 25 16,10 2 6-16,0 0 3 15,17 2 3-15,2 0-34 16,7 2-21-16,-1 2-5 0,2 4-1 15,-5 3 0-15,1 0-15 16,-3 7 4-16,0 9 0 16,-4 5 4-16,0 4-4 15,0 6 3-15,0 4 8 16,-3 2 0-16,0 6 1 16,3 0-1-16,-1 3 1 15,6-1 0-15,-2-3 1 16,8-1-1-16,-3-4 2 15,6-3 5-15,3-5-5 16,3-2 6-16,0-7-8 16,3-8-13-16,24-12-82 15,-9-11-166-15,-6-13-483 0</inkml:trace>
  <inkml:trace contextRef="#ctx0" brushRef="#br0" timeOffset="59882.6759">21394 4102 342 0,'0'0'143'16,"0"0"68"-16,0 0 12 0,0 0-9 15,0 0-4-15,0 0-57 16,0 0-38-16,0 0-29 15,-6 0-37-15,0 0-20 16,-3 0-5-16,-3 1-8 16,-9 2-7-16,-9 1 2 15,-2 0-5-15,-6 2-5 16,0-2 0-16,3 0-1 16,6 1 1-16,4-2 1 15,8-2-1-15,4-1 0 16,6 1 2-16,7-1-2 15,0 0 0-15,0 0-1 16,0 0-14-16,0 2 6 0,0 1 0 16,0 4-11-1,0 4 6-15,0 8 13 0,-1 6 0 16,-5 6 2-16,0 4 4 16,-2 5 0-16,4 2-5 15,-3 3 0-15,4 2 6 16,-2 1 2-16,5 2-8 15,0 1 7-15,0 1-7 16,0 2-1-16,0-2 7 16,5 1-5-16,-2-5-2 15,0-3 1-15,1-3 1 16,-3-7-2-16,1-2 1 16,-1-6 6-16,1-6-6 15,1-3 5-15,0-4-5 0,0-3 8 16,-2-1-8-16,2-4 7 15,0 1-8-15,-1-4 1 16,1 3 0-16,2-3 0 16,-1-2 0-16,2 3 0 15,3-1 12-15,4 0 5 16,4-3-6-16,9 4 14 16,7-4-5-16,8 0-13 15,5 0-2-15,-1 0-5 16,4 0 1-16,-7 0-1 15,1-4-1-15,-12-2-1 16,-4 1-38-16,-9-4-45 16,-11-7-104-16,-5 2-179 0,-2-2-789 15</inkml:trace>
  <inkml:trace contextRef="#ctx0" brushRef="#br0" timeOffset="60509.1214">21596 4391 715 0,'0'0'198'16,"0"0"-113"-16,0 0-37 15,0 0 3-15,0 0-6 16,0 0-11-16,0 0-11 16,-91 16-7-16,72-4 21 15,2 5-11-15,0 3 20 16,-1 4 5-16,2 2-3 15,4 2 4-15,1 0-6 16,3 0-22-16,5 2-1 0,3-2 5 16,0 2-1-1,4-2 4-15,12 0-6 16,7-1 8-16,2-2-11 0,1-2 0 16,4-8-9-1,1-1 3-15,0-5 6 0,5-8 4 16,-4-1-2-16,3-3-10 15,-1-14 3-15,1-6-4 16,-9-4-3-16,0-3-4 16,-8-1-6-16,-3 0 0 15,-9 4 1-15,-3 3-1 16,-3 2-9-16,0 1 9 16,-6-2 17-16,-15 0 3 0,-4-2-5 15,-13-2-15 1,-2 3-10-16,-3 2-32 0,5 5 1 15,9 4 14-15,5 4-2 16,12 5-28-16,10 1-22 16,11 3-53-16,15 0-137 15,6 0-348-15</inkml:trace>
  <inkml:trace contextRef="#ctx0" brushRef="#br0" timeOffset="61359.099">21879 4093 228 0,'0'0'255'15,"0"0"-42"-15,0 0-13 16,0 0-19-16,0 0 7 16,0 0-40-16,0 0-61 15,-1 0-59-15,6 0-4 16,0 0-12-16,5 0 13 0,10 0 21 15,9-2 0 1,13-2-30-16,12-4-2 0,9 1-13 16,-4 0 6-1,1 2-7-15,-9-1 0 0,-8 3 1 16,-12 0-1-16,-11 0 0 16,-5 3 7-16,-12 0-7 15,-3 0-1-15,0 0-16 16,0 0-23-16,0 0-22 15,-3 2 14-15,0 6 47 16,0 1 1-16,-1 2 1 16,2 1-1-16,0 1 1 15,2 4-1-15,-1 4 9 16,-2 4-4-16,0 1-4 0,0 5-1 16,0 2 1-16,0 2 0 15,1 2 9-15,1 2-1 16,-1 2 0-16,2 4-2 15,-1 1 5-15,-2 3-6 16,-1 0 1-16,-2 5-7 16,3 0 1-16,-4 2 1 15,3 0 4-15,1 3-5 16,0-3 1-16,-1-6 0 16,1-3-2-16,1-7 0 15,-1-11 0-15,2-6 1 0,-2-9 0 16,1-5 0-1,-1-5-1-15,2-1 0 16,-2-3 0-16,0 0 9 16,-1 0 23-16,-3 0 1 0,0 0-2 15,-7 0-12-15,-4-3-12 16,-2 0-5-16,-1 0 5 16,-2-1-7-16,3 3 1 15,-3-2 0-15,1 1-1 16,1-2 1-16,0 1-1 15,1-1-44-15,4-9-99 16,7 3-148-16,8-1-337 0</inkml:trace>
  <inkml:trace contextRef="#ctx0" brushRef="#br0" timeOffset="62452.766">22745 5064 546 0,'0'0'344'16,"0"0"-227"-16,0 0 2 15,0 0-48-15,0 0 47 16,0 0-68-16,0 0-18 16,-7-15-3-16,7 15 4 15,0 0 13-15,0 0 26 16,0 0 5-16,0 0-39 15,0 0-25-15,0 0-12 16,0 4-1-16,0 4-12 16,-4 6 4-16,-4 6 8 0,-2 4 7 15,-3 2 5 1,0 3-5-16,-1 0-5 16,0-3 5-16,-1-2-7 0,0-1 0 15,1-5-55-15,-8-3-66 16,5-6-134-16,5-9-360 0</inkml:trace>
  <inkml:trace contextRef="#ctx0" brushRef="#br0" timeOffset="63657.162">23293 4216 127 0,'0'0'310'0,"0"0"-111"15,0 0-64-15,0 0-20 16,0 0-1-16,0 0-24 15,0 0-5-15,56-10 27 16,-56 10-28-16,0 0-38 16,0 0-20-16,0 0-5 15,0 0-8-15,0 0 3 16,-4 0 0-16,4 0-5 16,0 0-3-16,0 0-2 15,0 0 1-15,-1 0 0 16,1 0-6-16,0 0 8 15,0 0-8-15,0 0 5 16,0 0-4-16,0 0-1 16,0 0 5-16,0 0-6 0,0 0 2 15,0 0-1-15,0 0-1 16,0 0 9-16,0 0 3 16,0 0 8-16,-3 0-11 15,0 0-1-15,-3 0-8 16,-4 0-1-16,-2 0-8 15,-9 0 9-15,-7 0 10 16,-7 0-4-16,-1 0 0 16,0 0-4-16,1 0-2 15,0 0 2-15,4 0-1 0,3 0 0 16,8 0 0 0,8 0-1-16,5 0 0 0,7 0 1 15,0 0 0 1,0 0 9-16,0 0 20 0,0 0 6 15,0 0-10-15,0 0-14 16,0 0-11-16,0 0-1 16,0 6-7-16,0 4-12 15,0 7 11-15,0 5 8 16,0 6 25-16,0 6 3 16,2 3 16-16,5 2-6 15,-1 5-13-15,1 3-15 16,-1 2 12-16,0 4-10 15,2-2-6-15,-4 4-5 16,1-4 6-16,-2-1-7 0,1-1 1 16,1-1-1-16,-1-4 0 15,0-2 0-15,-2-4 0 16,-1-5 0-16,-1-7 0 16,0-4 1-16,0-5 0 15,0-6-1-15,0-1 2 16,0-4-2-16,0 1 1 15,2-3 1-15,1-1-2 16,2-2 1-16,-2 2 1 16,1 0-1-16,3 1-1 15,1-1-2-15,1-1 2 0,-2 1-1 16,4 0 1 0,-2-3 0-16,3 0 8 0,5 0 2 15,6 0-3 1,7 0-7-16,1-7 0 0,5 0 6 15,0 0-6-15,0 0-1 16,-7 2-21-16,0-1-12 16,-6-1-17-16,0 4-50 15,-7-1-44-15,5 0-92 16,-7 1-122-16,-3-3-583 0</inkml:trace>
  <inkml:trace contextRef="#ctx0" brushRef="#br0" timeOffset="64183.4793">23615 4409 660 0,'0'0'236'16,"0"0"-15"-16,0 0-4 15,0 0-14-15,0 0-25 16,0 0-48-16,0 0-57 16,5-1-49-16,-5 1-24 15,0 3-14-15,0 8-17 16,0 8-2-16,0 6 32 15,-2 7 1-15,-1 6 0 16,-1 0 1-16,1 2 1 16,-1-2-2-16,1 0 1 15,0-1 0-15,0-2 1 16,-2-2-2-16,2-5-11 0,-1-4-100 16,1-10-69-16,-5-7-111 15,8-7-400-15</inkml:trace>
  <inkml:trace contextRef="#ctx0" brushRef="#br0" timeOffset="65073.9603">23780 4146 530 0,'0'0'373'16,"0"0"-196"-16,0 0-23 0,0 0-25 16,0 0-2-1,0 0-64-15,0 0-47 0,23 0 33 16,-9 0 1-16,5-2-22 16,8-4-15-16,6-1-7 15,4 2-6-15,5-1 1 16,1 3-1-16,-4 0 0 15,-3 2-1-15,-8 1 1 16,-4 0 0-16,-6 0-6 16,-6 0 4-16,0 0-9 15,-2 5 3-15,1 3-2 16,-1 0 3-16,2 4 0 16,-3-1 6-16,-1 2-7 15,-1-1 7-15,-3 2-11 16,1 2 3-16,-2 2 9 0,2 4 1 15,-2 3 7-15,0 3 5 16,-2 3-2-16,1 1 1 16,-2 5 7-16,0 1-10 15,0 0 5-15,-5 4-5 16,-3-3 7-16,1 1-3 16,1-1-4-16,0-1-8 15,5 1 9-15,1 1 8 16,0 1-2-16,0 1 6 15,0 1-12-15,0 2 0 16,0 0-2-16,0-1-2 16,0 1-6-16,-2-4 10 15,-1-3-8-15,-1-5-1 0,-1-1 0 16,-1-5 0-16,-1-4 1 16,2-3-2-16,-1-7 0 15,2 0-6-15,-1-7-3 16,2-4-17-16,-1-2-25 15,-5 0 41-15,0 0 10 16,-5-1 25-16,-3-8-12 16,-4-2-2-16,-2 1-2 15,-1-1-7-15,-2-1 5 16,-1 1-7-16,-1 1 0 0,2 1 0 16,7 2-8-1,4 1-49-15,15-1-82 0,0 0-62 16,4 0-110-16</inkml:trace>
  <inkml:trace contextRef="#ctx0" brushRef="#br0" timeOffset="65394.1235">24863 5181 1220 0,'0'0'254'0,"0"0"-33"0,0 0-78 16,0 0-67-16,0 0-30 15,0 0-40-15,0 0-6 16,-33 48 0-16,18-23 1 15,-3 5 13-15,0 3-5 16,-1 2-8-16,-3-1-1 16,2 1-16-16,-7 8-135 15,6-11-183-15,8-11-587 0</inkml:trace>
  <inkml:trace contextRef="#ctx0" brushRef="#br0" timeOffset="66876.0731">25439 4167 662 0,'0'0'178'16,"0"0"-6"-16,0 0-25 15,0 0-39-15,0 0-43 16,0 0-20-16,0 0-8 15,0 1 0-15,0-1-18 16,0 0 7-16,-5 2 0 0,2-2 4 16,0 0-5-1,-1 1-15-15,-2-1 9 16,0 0-19-16,-6 2-4 0,-9-1 3 16,-9 2 2-16,-3 0-1 15,-3 1 1-15,1-1 4 16,3-1-4-16,5 0-1 15,4-1 1-15,8 0 0 16,1-1 1-16,8 0 5 16,3 0-7-16,3 0 2 15,0 0 4-15,0 0-5 16,-1 0 0-16,-2 2-1 16,-4-1-1-16,-1 2-1 15,-1 0 1-15,1 1-11 0,0 0 11 16,3 1 0-16,1 0-1 15,1 1-12-15,0 2 2 16,1 2 12-16,1 5 17 16,-1 3 26-16,2 6-1 15,0 6-4-15,0 2-10 16,0 4-5-16,0 6-10 16,8 1-1-16,4 3-2 15,2 1 9-15,2 1-9 16,3 0 5-16,-1-3-6 15,-5-1-8-15,-1-1 1 16,-2-5-1-16,0-1 0 16,-7-1 1-16,1-2-1 15,-1 4 1-15,3-1-1 0,-2-3 0 16,-1-2-1-16,0-4 0 16,-1-4 0-16,-1-4-8 15,-1-3-14-15,0-3 0 16,0-3 7-16,0-1 9 15,2-2 5-15,1-3-5 16,0-2 5-16,0-2 1 16,1 1 0-16,2-2 10 15,0 1 3-15,3-1 2 16,4 0-5-16,4 0 0 16,7 0-4-16,7 0 0 15,5 0-4-15,3 0-1 0,2-3 0 16,-3 0-1-1,-4-1 2-15,-2 2-2 0,-6-1-22 16,-2-3-50-16,4-4-45 16,-8 0-134-16,-4-3-158 0</inkml:trace>
  <inkml:trace contextRef="#ctx0" brushRef="#br0" timeOffset="67548.5616">25468 4523 591 0,'0'0'74'0,"0"0"-25"15,0 0-19-15,0 0-11 16,-17-81 0-16,17 60 72 0,4-1 14 15,9 5 24 1,8 3-26-16,2 5-47 0,5 2 2 16,4 3-30-16,2 4-17 15,0 0-4-15,-1 0-7 16,-3 12-6-16,-6 6 0 16,-3 5-12-16,-5 4 5 15,-7 1 0-15,-5 2 13 16,-4-2 8-16,0 0-7 15,-3-3-1-15,-10 1 0 16,-4-1 0-16,-3 0 0 16,-6 1 0-16,-1 1 0 15,0-2 1-15,1-1 1 0,3-2 0 16,7-4-1-16,4-4 5 16,6-4 23-16,4-2-4 15,2-4-24-15,0-1 18 16,7 3 22-16,7-2 11 15,7 2 0-15,9-2 1 16,5 0-11-16,6-1-19 16,1-3-14-16,-2 0-8 15,0 0-1-15,-2 0-31 16,7-10-47-16,-7-1-136 16,-6-5-119-16</inkml:trace>
  <inkml:trace contextRef="#ctx0" brushRef="#br0" timeOffset="68346.2175">25889 4143 449 0,'0'0'181'16,"0"0"-111"-16,0 0-16 0,0 0 24 16,0 0-15-16,0 0-1 15,0 0 2-15,-10 0-5 16,8 0-17-16,2 0 9 15,0 0 11-15,0 0 25 16,0 0 0-16,0 0-19 16,0 0 24-16,0 0-15 15,3 0-17-15,6 0-18 16,3 0-8-16,9 0-27 16,9 0-7-16,10-3-1 15,9-1 0-15,4-1 0 16,-1 1 1-16,-7 1 0 15,-8-1 0-15,-11 2 0 0,-9 0 1 16,-8 0 0 0,-6 2-1-16,1 0 0 0,-4 0 0 15,2 0-2-15,2 0-5 16,3 0-3-16,2 3-2 16,4 10-1-16,0 5 3 15,2 9 1-15,-1 7-1 16,-4 6 1-16,0 7 2 15,-4 6 7-15,-4 2 0 16,-2 2 0-16,0 0 1 16,0-2-1-16,-5-1 2 15,-1-2-2-15,-2-3 0 16,2 0 0-16,-2-3 0 0,1-1 0 16,-4-1 0-1,2-2 0-15,-1 0 0 0,0 0 0 16,2-6 0-16,4-2 0 15,4-7 1-15,0-3-1 16,0-6 2-16,0-4-1 16,1-4 8-16,1-4-9 15,-2-5 0-15,0 1-16 16,-2-2-33-16,-10 0-9 16,-7 0 55-16,-11-6 3 15,-9-4 0-15,-6-1-4 16,2-1-27-16,1 1-59 15,1-4-72-15,9 4-16 16,14-1-175-16</inkml:trace>
  <inkml:trace contextRef="#ctx0" brushRef="#br0" timeOffset="68671.4494">26566 5125 500 0,'0'0'293'15,"0"0"-216"-15,0 0 7 16,0 0 28-16,0 0-6 15,0 0-34-15,0 0 28 16,-50 60-10-16,38-44-19 16,0 1-20-16,3 1-14 15,-2 0-18-15,1 4-9 16,0-2-10-16,-2 1-71 16,1-4-233-16,5-10-542 0</inkml:trace>
  <inkml:trace contextRef="#ctx0" brushRef="#br0" timeOffset="70140.869">27077 4191 618 0,'0'0'141'0,"0"0"18"15,0 0-7-15,0 0-13 16,0 0-34-16,0 0-42 16,0 0-34-16,0-3-2 0,0 3-8 15,0 0-17 1,0 0-2-16,0 0 0 0,-5 0-28 16,-4 0-24-16,-5 0 30 15,-6 0 21-15,-4 0 1 16,-3 0 1-16,-1 0 0 15,-2 0 6-15,-1 0-6 16,0 0 0-16,2 0 21 16,2 0 4-16,9-1 0 15,4-1 5-15,6 1-7 16,5 1 7-16,3 0-2 16,0 0-6-16,0 0-5 15,0 0 1-15,0 0-9 16,0 0-9-16,0 0 1 15,-2 0-2-15,1 0-2 0,-1 0-11 16,2 1-1 0,-1 7-7-16,-1 4 21 0,2 5 6 15,0 4 33-15,0 6 8 16,0 6-18-16,3 6 9 16,3 3-10-16,1 5-9 15,-6 2 0-15,-1 3 1 16,0 0-14-16,0 0 1 15,0 1-6-15,-6-4 1 16,-2-2-1-16,2-8 1 16,-1 2-1-16,3-6 0 15,1-2 0-15,1-2 0 16,1-3 0-16,1-1 0 0,0-1-1 16,0-4 8-16,0-2-7 15,0-5 0-15,0-2 0 16,0-4 0-16,1-4 0 15,2-2-1-15,0 0 6 16,-1-3-6-16,1 3-1 16,4 0-7-16,0-1 8 15,6 3 1-15,3-1 5 16,3 0-4-16,5 0-1 16,5 0 0-16,2-1 6 15,5-3-6-15,5 0-1 16,3 0 0-16,2 0 0 0,-3 0-10 15,-1-6 9 1,-6 2-17-16,-5 0-24 0,-8 0-25 16,-6 3-38-16,-6-4-76 15,-7 4-123-15,-1-2-333 0</inkml:trace>
  <inkml:trace contextRef="#ctx0" brushRef="#br0" timeOffset="71346.3794">27166 4464 454 0,'0'0'160'16,"0"0"83"-16,0 0 0 15,0 0-38-15,0 0-45 16,0 0-56-16,0 0-21 15,15-5-29-15,-7 1-35 0,1-1-6 16,0 1-5 0,4-1-1-16,-2 0 2 0,2 1-8 15,0 0 0-15,0 0 1 16,-2 1 5-16,-3 0-7 16,-2 2 0-16,-3-1 1 15,-3 2-1-15,0 0-1 16,0 0-1-16,1 0 1 15,3 0 0-15,4 0 1 16,6-1 1-16,6-1-1 16,9 2 1-16,0 0-1 15,3 0 2-15,-5 0 0 16,-6 6-2-16,-5 3 0 16,-5 2-15-16,-5 3-11 15,-2 2 3-15,-4 6 2 0,0 1 10 16,-10 0 2-16,-6 1-22 15,-3-4 15-15,-1-3 16 16,-3-3 0-16,-3-2 1 16,3-4 0-16,2-1 0 15,7-3 0-15,7-3 1 16,4 1 5-16,3-2-1 16,0 0 4-16,1 0 44 15,11 3-16-15,5 0-2 16,5 4-15-16,7 3-10 15,0 4-4-15,1 4-7 16,-3 5-12-16,-6 2 12 0,-8 4-11 16,-8-1-5-1,-5 4-11-15,0-2 19 16,-14-5 8-16,-8-4-6 0,-3-4 6 16,-5-7 13-16,-3-6-1 15,-1-4-8-15,-1 0-4 16,3-10-54-16,2-18-83 15,9 3-100-15,10-2-266 0</inkml:trace>
  <inkml:trace contextRef="#ctx0" brushRef="#br0" timeOffset="71966.6821">27551 4213 884 0,'0'0'256'16,"0"0"-122"-16,0 0 5 15,0 0-70-15,93-1-50 16,-42-2-19-16,4 0-16 0,0 0-73 16,-7 0 6-1,-5 1 47-15,-10-1 7 0,-10 0 23 16,-9 2-1-16,-6 1 7 16,-7 0 32-16,-1 0 10 15,0 0 16-15,0 0-5 16,0 0-35-16,3 2-18 15,3 15-15-15,0 9 15 16,1 9 16-16,1 10-1 16,-1 6 6-16,-2 6 3 15,-2 2 5-15,-3 1-6 16,0 1 0-16,0 0-13 16,0 1-1-16,-6 0-2 15,-5 0-5-15,1-1 4 0,-1-3-6 16,-2-8 1-1,1-4 5-15,-1-10-6 0,2-9 2 16,-1-7-2-16,0-8-2 16,3-5-20-16,2-2 0 15,-2-4 15-15,2-1 7 16,-1 0 0-16,0 0 3 16,-3 0-2-16,-3-7 0 15,-7-4-1-15,-2 0-13 16,-6-2-35-16,-11-4-78 15,6 3-57-15,7 1-116 0</inkml:trace>
  <inkml:trace contextRef="#ctx0" brushRef="#br0" timeOffset="72265.8931">28234 5129 1275 0,'0'0'155'16,"0"0"-137"-16,0 0 2 16,0 0 3-16,0 0-1 15,0 0 4-15,-17 85 5 0,0-58 2 16,-4 2 2-16,1 1-16 15,1-5-13-15,0-2-6 16,6-5-24-16,1-6-82 16,10-12-99-16,2-9-105 15,0-12-343-15</inkml:trace>
  <inkml:trace contextRef="#ctx0" brushRef="#br0" timeOffset="73038.697">28799 4138 1220 0,'0'0'168'0,"0"0"-38"15,0 0-50-15,0 0-16 16,0 0-32-16,0 0-26 16,0 0-6-16,-56-12-21 15,25 9-1-15,-6 0-4 16,-4 1 6-16,0 2 1 15,0 0-2-15,2 0 10 16,2 0-10-16,0 0-2 0,4 0 6 16,8 0 5-16,4 0 2 15,9 0 3-15,6 0-2 16,6 2-17-16,0-2-19 16,0 3 42-16,3 1 3 15,3 2 36-15,0 4 0 16,-2 3-15-16,1 4-14 15,-2 5 8-15,-2 5 12 16,-1 7 5-16,0 2-4 16,0 7-5-16,0 0-1 15,0 6 7-15,0 2-10 16,3 3 1-16,2 3 4 16,2 0-10-16,-1 0 7 0,2-1-5 15,-1-1-15 1,0-4 5-16,-2-4-5 0,-2-5-1 15,2-7 0-15,-4-8 0 16,2-4 0-16,-1-8 1 16,-2-2 0-16,1-5 0 15,-1-1-1-15,0 0 0 16,2-1 1-16,-1 1 0 16,2 0-1-16,3-1 1 15,0 0 9-15,0-2-2 16,1 2 2-16,7-3-4 15,4-2 5-15,9-1 4 16,8 0-5-16,10 0-4 0,1 0-6 16,3 0 0-16,-5 0-1 15,-4-4-17-15,-9-3-15 16,-6-9-60-16,-9 0-72 16,-7 1-377-16</inkml:trace>
  <inkml:trace contextRef="#ctx0" brushRef="#br0" timeOffset="73536.2876">28973 4237 821 0,'0'0'194'0,"0"0"-175"16,0 0-5-16,0 0 28 15,0 0 1-15,-54 89-2 16,41-56-5-16,-2 0-1 15,3 2 1-15,0-2-1 0,2 0-21 16,-2-2-4 0,0-2-8-16,1-2 7 0,2-1-8 15,4-4-1-15,2-4 0 16,3-5 0-16,0-3 7 16,0 0 31-16,11-6 56 15,7-1 8-15,12-1 1 16,12-2-24-16,10 0-29 15,13-2-20-15,4-5-22 16,3-3-7-16,-3 0-1 16,-10 3 0-16,-10-3 0 15,-13 0-19-15,-12 1-38 16,-18-11-63-16,-6 3-181 16,0 0-557-16</inkml:trace>
  <inkml:trace contextRef="#ctx0" brushRef="#br0" timeOffset="73783.4887">29094 4524 618 0,'0'0'715'0,"0"0"-469"16,0 0-82-16,0 0-45 16,0 0-43-16,0 0-51 15,0 0-25-15,0 18-20 16,0 4 7-16,0 10 12 15,-2 7-1-15,-5 8 2 16,0 1 0-16,1-1 1 16,1-3-1-16,3-1-1 0,2-7-60 15,0-7-80 1,11-12-67-16,5-10-131 0,4-7-289 0</inkml:trace>
  <inkml:trace contextRef="#ctx0" brushRef="#br0" timeOffset="74323.4741">29252 4151 576 0,'0'0'501'0,"0"0"-312"16,0 0-2-1,0 0-49-15,0 0-33 16,0 0-44-16,0 0-25 0,109-34-24 16,-67 30-5-16,1 1-6 15,2 2 0-15,-2 1-1 16,-3 0 0-16,-5 0 1 16,-8 0 0-16,-8 0-1 15,-9 0 0-15,-3 0 0 16,-5 1-1-16,-2 2-5 15,0 5-10-15,0 7-21 16,0 7 13-16,0 9 15 16,0 7 9-16,-2 8 0 15,-1 3 0-15,1 6 0 0,0 3 6 16,2 4 6 0,0 3-11-16,0 11 7 0,0 13-8 15,0 12 6-15,-1 1-6 16,-2-20 0-16,3-21 1 15,-2-25 0-15,2-7 0 16,-3-1 0-16,0 0-1 16,-1 1 6-16,-2-9-6 15,0-4 7-15,2-5-6 16,-1-4-1-16,-1-4-1 16,-3-3-48-16,-6 0-31 15,-9 0 79-15,-28-10-53 16,3-4-141-16,1-3-189 0</inkml:trace>
  <inkml:trace contextRef="#ctx0" brushRef="#br0" timeOffset="75363.1695">29637 3614 553 0,'0'0'208'0,"0"0"7"16,0 0-54-16,0 0-51 15,0 0 3-15,84-54-45 16,-55 54-42-16,4 0-13 15,0 0-11-15,-2 13 6 16,-2 3-8-16,-5 6 0 16,-6 2-1-16,-2 5-1 15,-4 4 2-15,0 4 5 16,-3 2 8-16,0 4-3 16,-2 3 3-16,-4 4-4 15,-3 0-8-15,0 4 0 0,-7-2 15 16,-7 3 10-16,-2 0-2 15,1 0-11-15,4 1 4 16,4 1 1-16,7-4 1 16,0 0 7-16,9-5-7 15,12-5-2-15,9-2-3 16,13-5 6-16,6-5-8 16,11-9-1-16,3-5-5 15,-4-9 0-15,-7-7 1 16,-13-1 2-16,-13 0-8 15,-16 0 9-15,-7 0-2 16,-3 0 15-16,0-1 17 16,-6 1-13-16,-4 0-27 15,-7 0-15-15,-5 9 15 0,-5 8 0 16,-5 4-8-16,1 6 7 16,3 3-15-16,3 2-8 15,4 5 13-15,4 1 10 16,4 3 0-16,5 5-12 15,2 1 12-15,5 1 0 16,-1-4-5-16,2-1 6 16,0-1-1-16,0-5 0 15,0 0-18-15,0-4-4 16,-3-2-3-16,-7-3 2 16,-2-4-3-16,-6-2-10 15,-3-5 8-15,-3-2 10 16,-2-4 5-16,-3-5 14 0,-2-5-1 15,-2-1 0-15,-12 0-95 16,7-1-123-16,6-6-107 0</inkml:trace>
  <inkml:trace contextRef="#ctx0" brushRef="#br0" timeOffset="77056.4564">30470 3444 552 0,'0'0'219'0,"0"0"-35"16,0 0-34-16,0 0 9 16,0 0-5-16,0 0-28 15,0 0-41-15,31 3-40 16,-10-3-20-16,6 0-8 15,5 0-5-15,7 0-6 16,10 0 1-16,6 2-7 16,5-1 0-16,1 3 1 15,-4 1 1-15,-9-1-1 0,-14 0-1 16,-10 0 0 0,-10 5 0-16,-7 6-11 0,-6 9-1 15,-1 12 12-15,0 20 0 16,-11 25 41-16,2 30 0 15,6 7 13-15,3-7 3 16,1-7-23-16,11-17-8 16,1 1-8-16,-4 0-5 15,-3-3-6-15,-4-14-5 16,-2-12 4-16,0 6-5 16,0-10 0-16,0-1 7 15,-5 9-8-15,1-12 1 16,-1 7-1-16,-2 5 1 15,0-7 0-15,-1-4 0 16,-1-10-1-16,-3-4 0 0,-1-6 0 16,-2-2-1-16,0-3-10 15,-1-3-1-15,2-2-2 16,2-2 0-16,2-1 0 16,2-5-4-16,4 0-4 15,1-4-19-15,0-4 10 16,1 0 2-16,-1-6-19 15,-2 0-41-15,-2 0-6 16,-5 0 51-16,-7 0 36 16,-8-6-7-16,-4-2 1 15,-6 0 1-15,-2-1-12 16,-1 1 13-16,2 2-47 16,2 2-63-16,2 0-68 0,9 0-122 15,8 1-400-15</inkml:trace>
  <inkml:trace contextRef="#ctx0" brushRef="#br0" timeOffset="79150.1778">17966 3762 64 0,'0'0'290'16,"0"0"-117"-16,0 0 26 16,0 0 25-16,0 0-71 15,0 0-46-15,0 0-3 16,16-31-12-16,-10 22-23 0,2 1-18 16,-1-2-19-16,2 1-17 15,0 1-6-15,5 1-7 16,5 4-2-16,1 3 0 15,6 0-2-15,3 1-6 16,1 11 7-16,2 2 0 16,-7 3 0-16,1 1-1 15,-9 2-6-15,-4 2-5 16,-3 3-5-16,-7 0 8 16,-3 1 10-16,0 2 8 15,-3-1 2-15,-14-4-9 0,1 0 0 16,-3-5 16-1,-8-3-11-15,0-6 10 16,-1-3-9-16,-4-3 4 0,6-3-4 16,-4 0 3-16,1-2-3 15,7-7-1-15,-4-1 3 16,6-5-2-16,1 1 5 16,3-4 5-16,9-2 14 15,1-4 1-15,6-3 32 16,0-4-11-16,10-1-21 15,12-2-32-15,4 3-4 16,4 6-20-16,-5 6 2 16,1 6-14-16,-6 6-36 15,-4 7-53-15,-6 0-131 16,-7 13-156-16,-3 1-350 0</inkml:trace>
  <inkml:trace contextRef="#ctx0" brushRef="#br0" timeOffset="79818.6527">18330 4027 633 0,'0'0'215'0,"0"0"-84"15,0 0 89-15,0 0 5 16,0 0-137-16,0 0-57 0,0 0-15 16,59-72 7-16,-44 38-11 15,-1-4-2-15,-2-2-10 16,1 1 0-16,-3 4 0 16,1 4 0-16,-8 5 0 15,0 6-1-15,-3 5 1 16,0 2-2-16,0 5-5 15,-10 2 7-15,-4 1-6 16,2 2-52-16,-4 2-49 16,3-1-2-16,5 2 54 15,3 0 26-15,5 0-2 16,0 0 8-16,0 0 6 16,8 0 2-16,7 0 15 0,0 9 10 15,7 2 5-15,6 4-1 16,7-1 2-16,-2 2-6 15,1-2 28 1,-1-2-11-16,-3-1-8 0,-10-3-17 16,-2 2 5-16,-7-2-7 15,-2 1 0-15,-5 1 0 16,0 1-7-16,-2 3 1 16,-2 2 6-16,0 2 19 15,-6 4-1-15,-4 4 3 16,-4 1-4-16,-2 1 3 15,4-1-11-15,-1-4-7 16,5-7-2-16,5-3-11 16,3-6 11-16,0-1 0 0,11-2 35 15,5 0 26-15,2 0 0 16,6-1-32-16,5-1-20 16,3-2-9-16,1 0-12 15,16-3-49-15,-10-6-145 16,-7-1-337-16</inkml:trace>
  <inkml:trace contextRef="#ctx0" brushRef="#br0" timeOffset="99157.0554">1314 5639 117 0,'0'0'51'15,"0"0"-33"-15,0 0 46 16,0 0-5-16,0 0-58 16,0 0-1-16,-7 0-10 15,4 0 9-15,0 2 0 16,-2 4-7-16,2 0-125 0</inkml:trace>
  <inkml:trace contextRef="#ctx0" brushRef="#br0" timeOffset="112360.7272">3043 6511 7 0,'0'0'39'0,"0"0"18"0,0 0-43 15,0 0-14-15,85 10-32 16,-62-10-2-16,-1-6-17 0</inkml:trace>
  <inkml:trace contextRef="#ctx0" brushRef="#br0" timeOffset="113010.539">3410 6284 512 0,'0'0'806'0,"0"0"-572"15,0 0-56-15,0 0-72 0,0 0-2 16,0 0-21-16,0 0-27 16,-10 0-29-16,4 0-14 15,-8 0-11-15,-8 0-2 16,-3 0-11-16,-11 0-8 15,-6 1-3-15,-1 5 6 16,-2-1 6-16,2-1 8 16,7 2 2-16,8-5 0 15,8 3 0-15,10-2 0 16,4-1-1-16,6 1 1 16,0-1-12-16,0 2-14 15,0 4 8-15,0 3 8 16,0 9 10-16,0 4 1 0,-3 7 14 15,-3 7 4-15,-5 5-1 16,-2 5 2-16,1 3-3 16,2 3-2-16,2 0-8 15,5-2-1-15,3-1 4 16,0-6-9-16,0-1 6 16,6-4-6-16,3 0 0 15,0-6 7-15,0-2-7 16,-1-2 0-16,-1-5 1 15,-3-1 5-15,-1-4-7 16,-1-5 0-16,1-4 2 16,0-1-1-16,0-5 5 0,0-1-6 15,3-2 1 1,1 2 19-16,2 0 3 0,5-1 0 16,5 1 1-16,8-1-2 15,3-2-4-15,4 0-8 16,2 0-8-16,3 0 4 15,2-7-6-15,-2 1-1 16,0-1-36-16,-2-3-44 16,-1-1-85-16,-6-1-110 15,-12-2-115-15</inkml:trace>
  <inkml:trace contextRef="#ctx0" brushRef="#br0" timeOffset="113646.9906">3797 6574 859 0,'0'0'250'15,"0"0"-8"-15,0 0-72 16,0 0-17-16,0 0-44 16,0 0-36-16,0 0-27 15,-51-52-26-15,36 52-20 16,0 0 0-16,-1 9 1 0,-8 3 0 16,3 4-1-16,-6 7 10 15,3 3-1-15,-1 4 0 16,5 3 9-16,1 0-4 15,10 3-3-15,2-3-3 16,7 0 9-16,0-4-5 16,10-5-10-16,11-1 18 15,6-6 5-15,6-7-8 16,8-8-1-16,3-2 1 16,0-5-5-16,0-18-1 15,-4-8-11-15,-7-8-1 16,-6-1-17-16,-8-1-16 15,-10 9 28-15,-6 9 6 16,-3 10 13-16,0 6 29 16,0 7-20-16,0 0-6 15,0 0-16-15,0 0-3 16,0 0-13-16,0 6-6 0,0 5 1 16,0 8 21-16,0 5 0 15,-3 2 0-15,0 8 2 16,3 0-2-16,0 0-5 15,0 0-3-15,0-4 7 16,3-4-9-16,10-4-24 16,1-7-67-16,8-9-13 15,23-9-45-15,-2-15-71 0,-1-12-323 16</inkml:trace>
  <inkml:trace contextRef="#ctx0" brushRef="#br0" timeOffset="114173.412">4092 6274 801 0,'0'0'199'16,"0"0"91"-16,0 0-55 16,0 0-68-16,0 0-76 15,0 0-27-15,0 0-27 16,25-13-23-16,-2 10-8 15,7 3-5-15,7-3 0 16,6-1-1-16,6 0 2 16,1-2-2-16,5 0 0 15,-6 1 1-15,-7 2 0 0,-5 3-1 16,-13 0 0-16,-5 0-14 16,-11 8-2-16,-2 7-19 15,-6 3 3-15,0 7 29 16,0 3 3-16,-3 5 2 15,-3 2 7-15,1 2-8 16,1 0-1-16,4 5 0 16,0 2 2-16,0 2-2 15,0 4 7-15,6 2 2 16,-3 0-9-16,0-1 0 16,0-3 0-16,-3-3-1 0,0-4 0 15,0-8-14 1,-9-7-8-16,-6-6 13 0,-7-9 10 15,-1-1 27-15,-5-7 16 16,-5-3-1-16,0 0-1 16,2-10-19-16,1-3-11 15,3 1-11-15,2 0 0 16,1 0-56-16,-1 1-99 16,5 1-199-16,4 0-602 0</inkml:trace>
  <inkml:trace contextRef="#ctx0" brushRef="#br0" timeOffset="114652.4321">4937 6757 1200 0,'0'0'232'16,"0"0"-123"-16,0 0-30 16,0 0-33-16,0 0-25 15,0 0 12-15,104 3 11 16,-59-3-15-16,4 0-7 15,2 0-10-15,-2 0-2 16,-7 0-8-16,-2 0-2 16,-12-1 1-16,-2-1-1 15,-4-2-42-15,-1-2-88 16,-3-1-197-16,-5 1-641 0</inkml:trace>
  <inkml:trace contextRef="#ctx0" brushRef="#br0" timeOffset="114935.9726">5072 6951 924 0,'0'0'144'0,"0"0"-54"16,0 0 13-16,0 0 14 15,0 0 20-15,0 0-11 16,0 0-25-16,17 6-43 15,-4-2-17-15,10 0-3 0,2-1-8 16,5 4-13-16,6-4 7 16,-2 0-4-16,3-2-8 15,-4-1-2-15,-2 0-9 16,-4 0-1-16,-4 0-25 16,-1-4-24-16,11-10-101 15,-8-2-226-15,-1 2-557 0</inkml:trace>
  <inkml:trace contextRef="#ctx0" brushRef="#br0" timeOffset="115665.3142">6136 6664 1094 0,'0'0'229'0,"0"0"6"16,0 0-56-16,0 0-38 15,-15-80-46-15,5 68-29 16,1 4-40-16,-5 3-25 15,-2 2-1-15,-6 3-8 0,-1 0 1 16,-5 12-3-16,-2 8-4 16,0 7 12-16,-1 3-12 15,1 2 13-15,6 5 0 16,2 2 1 0,7 1-1-16,4-2-1 0,4 0-6 15,7 0 8-15,0-3 1 16,18-2 12-16,7-4 12 15,5-6 0-15,4-7-9 16,2-9-3-16,3-7 9 16,0-2-4-16,1-18 0 15,-4-9-5-15,-2-12-12 16,-1-6-1-16,-6-5-33 16,-2 0-12-16,-8 5 27 0,-7 9 8 15,-1 9 10-15,-9 9 4 16,3 8 32-16,-3 7-1 15,0 3-6-15,0 2-15 16,0 0-7-16,0 0-7 16,0 0-7-16,0 0-10 15,-3 10-11-15,0 6 15 16,0 7 12-16,-3 3 0 16,2 7 1-16,1 1 0 15,0 2 0-15,3 0-9 16,0-2 8-16,0-2-8 15,4-2 9-15,5-4 0 16,6-2 0-16,1-1 1 16,1-6 6-16,2-4-1 0,5-8-1 15,4-5-5-15,-2 0-13 16,17-28-59-16,-7-2-146 16,-8-3-287-16</inkml:trace>
  <inkml:trace contextRef="#ctx0" brushRef="#br0" timeOffset="116374.8085">5711 6334 401 0,'0'0'591'16,"0"0"-395"-16,0 0 22 16,0 0-29-16,0 0-32 0,0 0-31 15,0 0-47-15,-12-8 7 16,12 6-27-16,0 1-31 16,0-1-19-16,0 1-8 15,0-2 0-15,-3 3 0 16,0-1-1-16,0-1 0 15,0 1-11-15,-3-2 0 16,0 0-1-16,0 2-6 16,0-2-2-16,0 0 20 15,6 0 0-15,0 3 1 16,0 0-1-16,0 0 0 16,0 0 0-16,6 0-5 15,8 0 5-15,8-1 11 0,14 0 1 16,13-3 1-16,6-1 2 15,6 3-13-15,-1-4-1 16,-3 5 0-16,1-2 1 16,-3 1-2-16,-1 2 0 15,-3 0 0-15,-5 0 0 16,-1 0 0-16,-7 0 0 16,-2 0 1-16,-6 0 0 15,-5 0-1-15,-5 0 0 16,-4 0 7-16,-4-1-7 15,0-2-1-15,-6 0-31 16,3 0-50-16,0-4-95 0,-2 2-108 16,2-3-404-16</inkml:trace>
  <inkml:trace contextRef="#ctx0" brushRef="#br0" timeOffset="117492.8324">6906 6740 743 0,'0'0'265'0,"0"0"-64"16,0 0-26-16,0 0-37 16,0 0-55-16,0 0-26 15,0 0 5-15,16 0-31 16,-13 0-12-16,2 0-13 0,1 0-6 15,7 0 1 1,8 0-1-16,9 0 1 0,13 0 1 16,15 0 12-16,8 0 2 15,4-1-4-15,-1-2 0 16,-2 1-2-16,-9 2-3 16,-12 0-6-16,-13 0 0 15,-6 0-1-15,-12 0-1 16,-5 0-10-16,-4 2-41 15,-4 1-79-15,-2-2-77 16,0 2-43-16,-5-3-107 16,-8 0-22-16</inkml:trace>
  <inkml:trace contextRef="#ctx0" brushRef="#br0" timeOffset="117895.3017">7040 6937 235 0,'0'0'701'16,"0"0"-568"-16,0 0-17 15,0 0 0-15,0 0-22 16,0 0-24-16,0 0-28 15,26 7-7-15,-10-3 11 0,6 3 13 16,5-1-3-16,6 0 4 16,6-1-19-16,1-2-7 15,3-1-5-15,-1-2-3 16,-3 0-12-16,-3 0-1 16,-6 0-6-16,-5 0-6 15,-1 0 6-15,-5 0-5 16,-1-2-2-16,0 1 0 15,-3-2-1-15,3 0-21 16,-6 2-41-16,1-2-29 16,-7 0-23-16,-3 0-166 15,-3 0-306-15</inkml:trace>
  <inkml:trace contextRef="#ctx0" brushRef="#br0" timeOffset="120451.0554">8578 6250 146 0,'0'0'275'0,"0"0"60"15,0 0-89-15,0 0-39 16,0 0-19-16,0 0-34 16,0 0-30-16,0 0-18 15,-4 0-21-15,1 0-44 16,-3 0-39-16,0 0 11 16,-3 0-13-16,-4 1-16 15,-7 3-9-15,-2 3 0 16,-2-1 19-16,-1 4-2 15,-2 3-3-15,6-2 0 0,0 1-1 16,2 1 5-16,5 0-8 16,2 1 2-16,5-1-5 15,1 4 8-15,6-2-7 16,0 2 16-16,0 0 1 16,0-1 0-16,6 1 1 15,4-2 0-15,7 0 5 16,2 1 5-16,3 4-5 15,-2 0 1-15,5-1-6 16,-4 2-1-16,-3 2 0 16,-3 0-9-16,-3 0 9 15,-6 4-6-15,-6 2-10 16,0 1 7-16,-3 3-4 0,-9 0-8 16,-3-4 20-1,-3-2-13-15,2-1 7 0,-4-7 7 16,1-2 2-16,-5-4-1 15,-1-2 7-15,-5-1-7 16,-3-1 1-16,-1-1 5 16,1 0-6-16,0-3-1 15,3 0 0-15,5-2-13 16,5-3 7-16,1 0-3 16,7 0 3-16,-1 0 6 15,5-6 0-15,5-1 0 16,0 1 1-16,0 0-1 15,3 0 0-15,0 1-15 16,3-1-4-16,11-1 19 16,2-2-13-16,9 1 1 0,-2-1 6 15,4 3 5 1,-5 2-9-16,-3 4 9 0,-8 0-15 16,-5 9-16-16,-3 6-3 15,-3 8 24-15,0 4 11 16,0 4 7-16,-6 3 3 15,0 1-8-15,1 3 9 16,5-1 1-16,0 2 2 16,0 0 1-16,5-2-5 15,10 0 6-15,7-3 6 16,5-3-6-16,3-4-6 16,4-5 6-16,8-2-7 0,4-7-2 15,35-10-7-15,-11-3-61 16,-3-2-328-16</inkml:trace>
  <inkml:trace contextRef="#ctx0" brushRef="#br0" timeOffset="124368.2216">8799 6687 504 0,'0'0'202'15,"0"0"-61"-15,0 0-37 16,0 0 0-16,0 0-23 15,0 0-3-15,0 0-21 16,0 0-24-16,0 0-18 16,0 0 1-16,0 0-6 15,0 0 6-15,0 0 3 16,0 1 14-16,0-1-10 0,0 0 8 16,0 0-1-16,0 0 1 15,0 0-1-15,0 0 4 16,0 0 1-16,0 0 5 15,0 0 4-15,0 0 3 16,0 0-5-16,3 0 2 16,3-1-10-16,-1-9-14 15,1 0-14-15,7-1 7 16,-1-3-4-16,6 0-7 16,0 3 5-16,4-1-7 15,2 1-1-15,3 1-1 16,-2 1 0-16,4 1 1 15,-1 2 0-15,-4 1 1 0,-2 3-1 16,-5 2-5-16,2 0-6 16,-3 2-1-16,1 9 1 15,2 3 5-15,-2 3 6 16,5 3 0-16,2 2 1 16,-6 1 0-16,4 0 0 15,-4 1-1-15,-3-2-9 16,-6-1 3-16,0 3-8 15,-9-2 5-15,0-3 3 16,-4 2 7-16,-10-1 14 16,-4 0 10-16,-6 0-8 15,2-2-6-15,1-4 2 16,0-1-11-16,0-3 7 16,-1-3 0-16,-5-1-2 15,0-2-4-15,-7-1 4 16,1-2-6-16,2 1-22 0,-2-2-16 15,3 0-37-15,2 0-9 16,-2-3-78-16,5-4-92 16,8-2-268-16</inkml:trace>
  <inkml:trace contextRef="#ctx0" brushRef="#br0" timeOffset="125005.2872">9627 6597 552 0,'0'0'317'0,"0"0"-90"0,0 0-52 15,0 0-67-15,0 0-39 16,0 0-32-16,0 0-17 16,-55-38 5-16,39 38-11 15,-4 0-7-15,-2 0-5 16,-8 0-1-16,0 6 5 16,-4 6-4-16,-2 2 8 15,0 0 9-15,6 3 0 16,2-1 4-16,1 0-7 15,8 0-1-15,4 1-1 16,3-1 11-16,6 2-3 16,6 3 11-16,0 0-8 15,0 6 9-15,0 1 2 0,6 0-6 16,6-1-7-16,3-1-5 16,-2-4-5-16,4-2 2 15,2-4 5-15,-1-2 17 16,6-4 3-16,1-3-6 15,5-2-6-15,0-5-13 16,1 0-15-16,2 0-29 16,12-12-80-16,-5-2-140 15,-7 1-346-15</inkml:trace>
  <inkml:trace contextRef="#ctx0" brushRef="#br0" timeOffset="125904.8843">10282 6255 566 0,'0'0'195'15,"0"0"16"-15,0 0-35 16,0 0 24-16,0 0-55 15,0 0-41-15,0 0-23 0,0-11 1 16,0 11-9-16,0 0-12 16,0 0-28-16,0 0-17 15,0 0-16-15,0 0 0 16,0 0-16-16,0 6-3 16,-3 5-5-16,0 5 15 15,-7 4 9-15,1 10 0 16,0 3 7-16,-6 3 11 15,3 1-2-15,-1 2-6 16,0 4 5-16,3-1 4 16,-3-1-3-16,1-1-1 15,1 2-4-15,4-1 0 16,-2-2-1-16,3 1 1 0,0-1-5 16,-1 4-6-1,4-1 1-15,-7-1 5 0,6 1-4 16,-5-2 3-16,-1-3-4 15,4-1-1-15,-3-6 1 16,0-1 6-16,0 0-5 16,0-4 7-16,3-2-2 15,-4-1-6-15,4-2 0 16,-2 0 5-16,2-3-6 16,-4 2 1-16,1 0-1 0,0 1 0 15,1 0 0 1,-2-2 1-16,1-2 0 0,3 0 0 15,-4-2 0-15,4-2 0 16,-1-1-1-16,3-3 0 16,-2-1-35-16,3-2-44 15,-1 0-28-15,1-5-52 16,0-3-28-16,0-12-116 0</inkml:trace>
  <inkml:trace contextRef="#ctx0" brushRef="#br0" timeOffset="129815.4654">10545 6708 768 0,'0'0'240'16,"0"0"-114"-16,0 0-12 0,0 0-7 15,0 0-6-15,0 0-13 16,0 0-6-16,0-7-14 16,4 3-11-16,2 0-1 15,5-2-11-15,1-4-20 16,10 0-16-16,8 0-9 15,6-1 0-15,-1 3 0 16,4 2 0-16,-3 2 0 16,-6 4-11-16,-5 0 1 15,2 12-5-15,-3 5 7 16,3 6-1-16,-5 1 0 16,2 6 9-16,-6-1-1 15,-3 4-10-15,-9 0 9 0,-6 0-10 16,0 1-2-1,-9-3-17-15,-18-1 30 0,-3-3 1 16,-4-7 19-16,-9-1-3 16,1-8-2-16,0-4-5 15,-1-5-2-15,4-2-7 16,3-2-16-16,8-6-20 16,7-2-30-16,12 0-40 15,6 1-118-15,3 0-340 0</inkml:trace>
  <inkml:trace contextRef="#ctx0" brushRef="#br0" timeOffset="130202.7411">11273 6647 423 0,'0'0'274'16,"0"0"-177"-16,0 0-9 15,0 0-13-15,-91-15 19 16,70 15-10-16,6 0-3 16,-4 0-7-16,5 8-18 15,-2 4-11-15,1 3-16 16,-2 6-3-16,4 5 12 0,0 3-4 15,-1 5 12 1,5 2-1-16,-4 3-7 0,7-2-7 16,0 2-17-16,6-3-4 15,0-5 2-15,0 1-3 16,15-2 5-16,5-3 5 16,9-4 0-16,4-4-19 15,6-6-19-15,28-13-84 16,-8-9-204-16,0-9-600 0</inkml:trace>
  <inkml:trace contextRef="#ctx0" brushRef="#br0" timeOffset="130498.9515">11659 6743 1051 0,'0'0'229'0,"0"0"-68"16,0 0-73-16,0 0-33 16,0 0-33-16,0 0-10 15,84 0-5-15,-44 0 18 16,8 0 13-16,4 0-2 16,0 0-11-16,-1 0 0 15,-5 0-12-15,-4-1-6 16,-6-1-6-16,-9 1 1 15,-2 0-1-15,-10-1-1 16,-3 0-36-16,0-1-77 0,-6-1-258 16,-3-1-520-16</inkml:trace>
  <inkml:trace contextRef="#ctx0" brushRef="#br0" timeOffset="130810.1735">11637 6932 793 0,'0'0'188'0,"0"0"-110"15,0 0-25-15,0 0 60 16,0 0 55-16,0 0-62 0,0 0 3 16,58 29-1-16,-22-22-16 15,6 0 5-15,1-4-34 16,5 3-21-16,1-5 6 15,-1-1-21-15,1 0-7 16,-7 3-12-16,-2-3-7 16,-9 0 5-16,-8 0-6 15,-7 0 0-15,-6 0 0 16,1 0 0-16,-5 0-18 16,0 0-69-16,3-16-75 15,-3 1-150-15,1-1-825 0</inkml:trace>
  <inkml:trace contextRef="#ctx0" brushRef="#br0" timeOffset="131913.6425">12908 6727 329 0,'0'0'800'0,"0"0"-564"16,0 0-57-1,0 0-66-15,0 0-38 0,0 0-13 16,0 0-15-16,-73-57-26 16,53 57-15-16,-3 0-4 15,-10 6-2-15,-3 11 0 16,-6 4 0-16,-1 4 1 15,6 2 14-15,1 0 3 16,6 2-1-16,5 4 11 16,5 0-7-16,4-3 1 15,4 6 3-15,9-5-2 16,3 1-12-16,0 1-10 16,12-4 21-16,10 1 2 0,8-2-5 15,6-5-6 1,-1-6-12-16,7-9-1 0,1-8-4 15,2 0 4-15,1-18-6 16,-1-12-19-16,0-10-12 16,-3-9-19-16,-3-6 24 15,-9 0 16-15,-5 6 16 16,-7 8 10-16,-6 10 31 16,-6 10-1-16,-3 7-17 15,-3 5 5-15,0 5 7 16,0 2-7-16,0 2-14 15,0 0-14-15,0 0-1 16,0 0 1-16,0 0-12 16,0 0 0-16,0 0 2 15,0 2-3-15,0 2 5 0,-3-1 8 16,3 0-1-16,-3 0-7 16,0-3 7-16,0 0 1 15,3 0 9-15,0 0 6 16,0 0-2-16,0 0 6 15,0 0 2-15,0 0-2 16,0 0 9-16,0 0 8 16,0 0-16-16,0 0-20 15,0 1-7-15,-3 5-7 16,-3 5-12-16,-3 6 1 16,0 8 7-16,-3 8 3 0,-1 5 7 15,2 3 7 1,2 0 1-16,2 1 0 0,4-1-9 15,3-2 9 1,0 0 0-16,10-6 1 0,7-3 5 16,11-2 0-16,8-7-6 15,13-7-1-15,10-5-29 16,35-9-92-16,-14-7-198 16,-15-10-671-16</inkml:trace>
  <inkml:trace contextRef="#ctx0" brushRef="#br0" timeOffset="133059.9312">14133 6502 760 0,'0'0'201'0,"0"0"-7"16,0 0 37-16,0 0-80 15,0 0-62-15,0 0-28 16,0 0-18-16,-29-23-10 16,25 23-2-16,-2 0-20 15,-10 0-11-15,-8 10-11 16,-12 10 5-16,-9 9 6 16,-9 5 7-16,-2 11-6 15,-2 5-1-15,3 7 7 16,6 2 2-16,11 3 6 15,5 2-1-15,10 2-1 16,12 0 12-16,11-1-6 16,0-1-1-16,11-6 1 0,18-8-7 15,7-3-1-15,6-12 7 16,13-7-18-16,4-8-6 16,9-8-55-16,26-12-118 15,-14-16-164-15,-8-7-532 0</inkml:trace>
  <inkml:trace contextRef="#ctx0" brushRef="#br0" timeOffset="133894.572">14243 6753 986 0,'0'0'180'16,"0"0"-33"-16,0 0-74 16,0 0-18-16,0 0-13 15,84-35-13-15,-74 34-4 16,4 1-9-16,-5 0-16 16,4 3 0-16,-3 9 1 15,7 6 0-15,-2 5 0 0,-1 7 7 16,2 6 8-1,-4 3-8-15,-2 1-2 0,-6 0-5 16,1-1 1-16,-4-3-1 16,-1-6 1-16,0-9-1 15,0-6-1-15,0-8-10 16,0-6 3-16,0-1 7 16,0-5 60-16,6-18 40 15,8-12-54-15,5-9-30 16,7-8-3-16,5-3-13 15,5 4-1-15,1 9-14 16,-4 9 15-16,-8 9 0 16,-2 10 2-16,-7 6 14 15,-10 5-10-15,-2 3-6 16,1 0-15-16,-1 6-7 0,4 13 9 16,-2 10-8-16,0 5 15 15,-3 5 6-15,-3 5 0 16,0 4 0-16,0-1 0 15,0-4 0-15,0-6 0 16,0-5 0-16,0-9 2 16,0-9-2-16,0-7 3 15,0-7 6-15,6 0 20 16,-2-17 24-16,9-13-18 16,10-20-28-16,-4-8-4 15,10-2-3-15,-2 1 8 16,-5 15-8-16,1 5 0 15,-1 12 2-15,-8 10 12 0,-1 7-12 16,-7 5-2 0,-3 2 0-16,0 3 0 0,-3 0-16 15,4 0-7-15,-1 10-1 16,3 8 23-16,1 6-12 16,7 6-3-16,-5 3 15 15,-3 3 1-15,0 1-1 16,-2 1 1-16,-2 0 0 15,-2-2-1-15,0 3 0 16,0-2 0-16,0-1-6 16,0-2-46-16,0-6-30 15,21-11-65-15,7-7-99 16,5-10-364-16</inkml:trace>
  <inkml:trace contextRef="#ctx0" brushRef="#br0" timeOffset="134284.0134">15555 6773 1209 0,'0'0'242'0,"0"0"-181"15,0 0-55-15,0 0-6 16,-114-6 13-16,78 19 2 16,4 6-2-16,2 3 0 15,4 6 6-15,10 5 3 16,3 2 7-16,7 2-7 15,3 1-8-15,3 0-1 16,3 0 3-16,13-3 0 0,3-5-1 16,7-3 7-16,-2-8-2 15,2-5 2-15,3-8-3 16,-3-6 2-16,3 0-5 16,1-11-3-16,-5-13 3 15,1-11-3-15,-3-10-13 16,-3-9-11-16,-11-4-13 15,-3 1 7-15,-6 8 2 16,0 10 14-16,-6 9 0 16,-12 9 1-16,-3 7-57 15,-3 5-29-15,-1 5-29 16,2 2-106-16,10 2-66 16,10 0-84-16</inkml:trace>
  <inkml:trace contextRef="#ctx0" brushRef="#br0" timeOffset="134947.1456">16068 6482 1177 0,'0'0'229'0,"0"0"-49"15,0 0-86-15,0 0-23 16,0 0-23-16,0 0-15 16,0 0-33-16,0 10-26 15,0 13-1-15,0 8 26 16,0 10 1-16,-3 8 8 16,0 6 9-16,-1 1-2 0,0 4-14 15,3-2 6-15,-1 1-7 16,1-2 0-16,1-4 0 15,0-3 2-15,0-5-2 16,-2-10 6-16,2-10-5 16,0-9-2-16,-1-8-5 15,-1-6 5-15,-1-2 1 16,-1-6 13-16,1-14 28 16,-4-10-41-16,-2-12-4 15,-2-1 2-15,1-1 1 0,1 4 1 16,0 11 1-16,-4 6 7 15,-1 6-8-15,-2 5-8 16,1 2 1 0,-8 0-3-16,4 6 9 0,-5 1-9 15,2 3 9-15,1 0-14 16,0 1 5-16,0 11-2 16,2 6 11-16,-3 3-14 15,5 3 6-15,-1 3 8 16,7 2-8-16,7 0 9 15,4-4 11-15,3-1 6 16,21-3 12-16,9-1 4 16,9 1-1-16,13-5-6 15,7-7-7-15,2-2-7 16,-2-5-3-16,-13-2-8 0,-10 0-1 16,-13-3 0-16,-6-3-29 15,-5 2-74-15,-8-1-92 16,2 3-288-16</inkml:trace>
  <inkml:trace contextRef="#ctx0" brushRef="#br0" timeOffset="142169.3683">16935 6656 403 0,'0'0'318'0,"0"0"-147"16,0 0-93-16,0 0-20 15,0 0-7-15,0 0-21 0,0-2-5 16,0 2-9 0,0 0-15-16,0 0-1 0,0 0 0 15,0 0-1-15,0 0 1 16,0 0 1-16,0 0 12 16,0 0-5-16,0 0 0 15,0 0-7-15,0 0 0 16,0 0-1-16,0 0 1 15,0 0-1-15,0 0-1 16,0 0 1-16,0 0 0 16,0 0 0-16,0 0 0 15,0 0 11-15,0 0-1 16,0 0 8-16,0 0-4 16,0 0 1-16,0 0-14 15,0 0 1-15,0 0-2 0,0 0 0 16,0 0 0-16,0 0-1 15,0 0 1-15,0 0 0 16,0 0-1-16,0 0 1 16,0 0 0-16,3 0-8 15,0 0-2-15,0 3-3 16,3 0-26-16,1 0-51 16,-1 0-100-16,-2-3-456 0</inkml:trace>
  <inkml:trace contextRef="#ctx0" brushRef="#br0" timeOffset="143748.9425">16632 6811 218 0,'0'0'206'15,"0"0"-40"-15,0 0 26 16,0 0-16-16,0 0 7 16,0 0-34-16,0 0 2 15,6-49-38-15,-3 43-30 0,0 0-18 16,2 2 10 0,1 0-2-16,4 0-22 0,3-2-23 15,-1 2-18-15,6 0-9 16,-6 1 0-16,0 3-1 15,1 0 0-15,1 0-9 16,-1 0 0-16,-1 3-4 16,6 7 6-16,-3 2-1 15,1 4 8-15,1 1-1 16,-1 4 0-16,-4 1-9 16,-5 2 0-16,1 3-6 15,-8 2 0-15,0 0 16 0,0 2 0 16,-8 2 2-16,-1 2 6 15,-3-2-7-15,1-3 1 16,2-1 7-16,-5-7-8 16,7-6-1-16,1-4-11 15,3-6-5-15,0-5-6 16,0-1 22-16,0 0 2 16,3 0 29-16,0-11-5 15,0-3-14-15,0-7 1 16,0 0 1-16,0-5 8 15,6 0 11-15,3-4 3 0,8-5-2 16,2 1-11 0,6-5-21-16,2 0 4 0,3-2 1 15,2 2-7 1,0 6-2-16,-2 5-10 0,-5 8 11 16,-4 8 1-16,-9 3-1 15,-6 6 1-15,-3 2 0 16,-2 1-16-16,1 0-10 15,1 6-3-15,4 8 10 16,4 3 17-16,-2 8 1 16,1-1 0-16,-1 6 0 15,-2-1-1-15,0 4-9 16,-4-1 5-16,-3 3 6 16,0 1 0-16,0-3 0 15,0 0-1-15,-3-3-1 16,-4-2 1-16,3-7 1 15,1-5 0-15,1-6 0 0,2-5 0 16,0-3 2-16,0-2-1 16,0 0 19-16,0 0 7 15,0-2 9-15,0-8-5 16,5-7-19-16,2-7-11 16,7-2 6-16,-4-7-7 15,4 2 1-15,4-4 0 16,-1 5 7-16,1-1-7 15,2 0 7-15,-1 1-7 16,4 1 10-16,-1 1-10 0,5 1 5 16,-4 1-6-16,2 4 0 15,-2 2-1 1,3 6-6-16,-7 1 6 0,-2 3 0 16,-3 4-8-1,-3 2 8-15,-4 4-5 0,0 0-1 16,-4 0-12-16,1 0-2 15,2 0 9-15,0 9 5 16,-2 1 5-16,4 1-6 16,-3 5-2-16,0 1 1 15,0 2-1-15,-2 2 4 16,0 2 5-16,-3 0 1 16,3 0-1-16,-3-3 1 15,0 3-2-15,0-3 2 16,0-3-1-16,0-2 1 0,0-1 0 15,0 2 0 1,0-2 0-16,0 3 0 0,-6 0-1 16,3 2 1-16,-1 3 0 15,1-1 0-15,0 1 0 16,1 1 0-16,0-2-1 16,2-1 1-16,0-3 1 15,0-5-1-15,0 1 1 16,0-6-1-16,7 3-8 15,3-1-35-15,5-1-81 16,1-2-16-16,18-5-58 16,-2-1-118-16,-3 0-374 0</inkml:trace>
  <inkml:trace contextRef="#ctx0" brushRef="#br0" timeOffset="144638.713">17639 6463 22 0,'0'0'414'15,"0"0"-104"-15,0 0-79 0,0 0-40 16,0 0 22 0,0 0-56-16,0 0-20 0,0 0-29 15,0 0-35-15,3 0-37 16,0 0-6-16,-3 0-10 15,1 0-7-15,1 0-12 16,-1 0 0-16,2 0-1 16,3 0 0-16,4 0 0 15,3 5 1-15,6 2-1 16,1 0 0-16,3 2 0 16,3-1 0-16,-4 2 0 15,1 2 0-15,-6-1-7 16,-3 0-1-16,1 2-1 15,-3-1 7-15,-2 5-4 0,0 0 5 16,3-1 0 0,-3 4 0-16,0-1-5 0,1 1 6 15,0 4 1 1,2-1 0-16,-2 5 5 0,0 2-5 16,-1 1 9-16,1 1 1 15,-5 2-11-15,0 0 6 16,-3 0-4-16,0 0-2 15,-2-1 0-15,-1 1 0 16,0-3 0-16,0-1 1 16,0-2-1-16,0-1 1 15,-1-2-1-15,-5 4 1 16,0-2-1-16,-4-1 0 0,-1 1 0 16,0-4 1-1,0-2-1-15,2-3 0 0,-4-4-10 16,2 3 1-16,-1-4-11 15,-1-3-7-15,-1 3-3 16,-1-4 0-16,-4 2-16 16,-4-1-17-16,-19-1-60 15,6-2-164-15,4-4-551 0</inkml:trace>
  <inkml:trace contextRef="#ctx0" brushRef="#br0" timeOffset="147401.6048">18344 6382 679 0,'0'0'231'0,"0"0"-59"15,0 0-45-15,0 0-47 0,0 0 5 16,0 0-15 0,0 0-12-16,39-15-14 0,-22 12-23 15,4 2-15-15,-1 1 0 16,6 0 9-16,-1 0 1 16,7 0-3-16,2 1-2 15,-2 7 0-15,0 2-10 16,-5 3 6-16,-6 2-7 15,-3 7-1-15,-3 2 0 16,-8 5 0-16,-3 4 1 16,-4 3 7-16,0 2-6 15,0 2 15-15,-7-1-6 16,0 1-9-16,-2-1 8 0,-1 0-9 16,0-1 0-1,3-2-1-15,1-2 0 16,3-3 1-16,3-1 0 15,0-6 2-15,0-3 9 0,12-4-3 16,9-3 3-16,4-4-5 16,8-3-6-16,-4-4-6 15,1-3 5-15,-8 0 1 16,-9 0 1-16,-10 0-1 16,-3 0-1-16,-3 0-55 15,-14 9-56-15,-5 2 73 16,-5 8 39-16,-1 5 10 15,1 6-9-15,5 2-1 0,2 8-4 16,8 5 4 0,6 0 1-16,5-1 8 0,1 1-2 15,0-3-5 1,3 5-2-16,6-5 6 0,-5 2-6 16,-2-6 0-16,-2-4-1 15,-6-5-19-15,-9-8 1 16,-14-5-3-16,-4-6 22 15,-9-4 10-15,-11-6-1 16,-5 0 1-16,0-6 0 16,0-1-8-16,6-3-2 15,10 5-12-15,9-1-39 16,9 3-149-16,13 1-364 0</inkml:trace>
  <inkml:trace contextRef="#ctx0" brushRef="#br0" timeOffset="148600.6126">2400 7708 584 0,'0'0'135'0,"0"0"5"16,0 0-45-16,0 0-31 15,0 0-25-15,0 0-13 16,0 0-9-16,0-43-5 15,3 32-12-15,2 1-28 16,-2-2-238-16</inkml:trace>
  <inkml:trace contextRef="#ctx0" brushRef="#br0" timeOffset="148866.4662">2466 7599 770 0,'0'0'316'0,"0"0"-47"0,0 0-148 15,0 0-60-15,0 0-41 16,0 0-19-16,0 0-1 16,-5 62 31-16,-1-33 43 15,-4 5-4-15,1 9-1 16,0 0-11-16,-1 4-21 16,2 1-15-16,2-3-15 0,-3-3 5 15,3-2-11-15,-1-4-1 16,1-4-14-16,0-7-60 15,4-10-61-15,2-15-75 16,0-2-122-16,0-21-281 0</inkml:trace>
  <inkml:trace contextRef="#ctx0" brushRef="#br0" timeOffset="149046.5949">2403 7638 1326 0,'0'0'208'15,"0"0"-45"-15,0 0-112 16,0 0-33-16,0 0-17 0,105-45-1 16,-70 38 1-16,-2 7-1 15,0 0-1-15,-5 0-8 16,-8 3-33-16,-7 18-98 16,-4-3-226-16,-7-4-516 0</inkml:trace>
  <inkml:trace contextRef="#ctx0" brushRef="#br0" timeOffset="149237.7324">2475 7816 1276 0,'0'0'261'16,"0"0"-95"-16,0 0-74 0,0 0-35 15,0 0-41 1,94-9 2-16,-51 1-17 0,2-1-1 15,1 5-15-15,15-3-124 16,-16 3-201-16,-6-1-459 0</inkml:trace>
  <inkml:trace contextRef="#ctx0" brushRef="#br0" timeOffset="149556.5933">2845 7824 962 0,'0'0'172'15,"0"0"-19"-15,0 0-34 16,0 0-13-16,-100 92-43 0,82-55-8 16,3-1-1-16,6 0-7 15,9-1 5 1,0-7 2-16,3-5-10 0,14-3-22 16,5-8 0-16,2-5-4 15,4-7 2-15,3 0-1 16,-1-12-12-16,3-15-7 15,-8-7-19-15,-8-8-25 16,-11-8-9-16,-6-2-6 16,0 4 32-16,-9 7 27 15,-5 7 26-15,-5 14 25 16,0 8-51-16,4 5-22 0,-3 7-125 16,6 8-117-1,3 10-47-15,7 1-235 0</inkml:trace>
  <inkml:trace contextRef="#ctx0" brushRef="#br0" timeOffset="150059.4232">3103 8147 786 0,'0'0'311'16,"0"0"-88"-16,0 0-32 15,0 0-18-15,0 0 35 16,0 0-83-16,0 0-80 15,48-108-26-15,-26 53-12 16,5-6-7-16,3-2 0 16,-5 7-2-16,-1 13-4 0,-6 10 6 15,-6 15 1-15,-8 11 0 16,-4 4-1-16,0 3-25 16,0 0-22-16,0 4-67 15,0 10 57-15,0 2 41 16,0 4 8-16,0 3 8 15,0-4-1-15,6 1 1 16,6-2 2-16,6-2-1 16,2-2-1-16,2-1 9 15,0-4 0-15,-2 1-9 16,-1 0 0-16,-3 3 0 16,-8 0 0-16,-5 1-10 15,-3 4-18-15,0 3-25 0,-15 5 24 16,0-2 21-16,-1-1 8 15,10-4 15-15,1-5 20 16,5-1 13-16,0-3 12 16,5-3 3-16,11 3-6 15,5-1-10-15,6 1-7 16,1 0-7-16,5-3-27 16,-3-1-6-16,13-2-38 15,-10-4-133-15,-8 0-429 0</inkml:trace>
  <inkml:trace contextRef="#ctx0" brushRef="#br0" timeOffset="150724.2755">4611 8128 582 0,'0'0'684'0,"0"0"-560"16,0 0-53-16,0 0-36 15,0 0-26-15,0 0-8 16,0 0 0-16,53 15 12 15,-34-13 38-15,6-2 11 16,2 0-21-16,6-5-17 16,4-9-10-16,-4-5-2 15,-3-7-11-15,-3-1 8 0,-12-2-1 16,-5-5-8-16,-10-1-1 16,0 5-26-1,-16 6 27-15,-4 8 45 0,-5 12-24 16,-8 4-21-16,0 7-1 15,-1 10-5-15,0 6 4 16,8 2 2-16,4 3 2 16,4 2 18-16,3 7 5 15,5 2 5-15,1 4-3 16,4 3-15-16,4 1-10 16,1-1 6-16,0-3-2 15,12-7-5-15,10-6 4 16,8-9-5-16,9-10-39 15,44-11-53-15,-11-12-122 0,-4-11-418 16</inkml:trace>
  <inkml:trace contextRef="#ctx0" brushRef="#br0" timeOffset="150973.7379">5132 8008 829 0,'0'0'783'16,"0"0"-608"-16,0 0-65 15,0 0-65-15,0 0-32 16,84-45-13-16,-50 43 0 16,3 2-10-16,-7 2-1 15,-9 14-3-15,-6 7-2 16,-11 7-8-16,-4 8 11 0,-12 3 4 16,-16 1-26-16,-9-1 3 15,-2-3 19-15,-3-7 0 16,3-9-19-16,-7-18-65 15,16-4-121-15,8-7-290 0</inkml:trace>
  <inkml:trace contextRef="#ctx0" brushRef="#br0" timeOffset="151224.9102">5526 8011 639 0,'0'0'698'0,"0"0"-431"15,0 0-68-15,0 0-78 16,0 0-87-16,0 0-28 0,0 0-6 16,-87-2-13-16,62 21 11 15,-2 4-15-15,2 11 8 16,4 2 9-16,6 7 0 16,6 0 6-16,6-4 7 15,3 1-2-15,6-6-11 16,19-9-18-16,14-5-23 15,42-20-48-15,-4 0-102 16,-2-14-352-16</inkml:trace>
  <inkml:trace contextRef="#ctx0" brushRef="#br0" timeOffset="151623.9411">6030 7946 1066 0,'0'0'382'16,"0"0"-216"-16,0 0-114 15,-110-6-37-15,71 16-14 16,0 10 8-16,6 5-8 16,5 5 27-16,4 2 0 15,12 2 11-15,8 0-7 16,4-2 9-16,7-3-19 16,17-5-4-16,10-8 1 15,5-9-18-15,9-7-1 16,4-4-32-16,0-19 1 15,-7-10-17-15,-2-5 17 16,-10-6 8-16,-6 4 23 16,-15 4 1-16,-6 10 48 0,-3 9 41 15,-3 10-34 1,0 6-52-16,0 1-4 0,-6 7-52 16,-3 11 27-16,-4 8 15 15,2 6 8-15,2 2 2 16,2 6 0-16,4-1 7 15,3 1-2-15,0-4-5 16,7 0-35-16,23-12-80 16,1-9-120-16,-2-13-334 0</inkml:trace>
  <inkml:trace contextRef="#ctx0" brushRef="#br0" timeOffset="152275.7548">6364 7963 914 0,'0'0'795'15,"0"0"-599"-15,0 0-72 16,0 0-77-16,0 0-27 16,0 0-20-16,0 0-5 15,39-11-8-15,-18 27-6 16,-6 11 1-16,-6 9 6 16,-6 4-25-16,-3 10-35 15,0-1-1-15,-3-2 13 16,-6-11 25-16,6-10 29 15,0-12-1-15,0-11 7 16,3-3 0-16,0-7 20 0,3-22-20 16,12-11-26-1,9-13-66-15,4 3 30 0,8 1 57 16,0 10 5-16,-3 9 48 16,-2 13 9-16,-7 9-16 15,-5 8-21-15,-7 0-20 16,-3 14-7-16,-6 9 6 15,0 8 1-15,-3 5 9 16,0 4-9-16,0-1-7 16,0-6 0-16,0-6-3 15,0-11 8-15,0-6-10 16,3-8-27-16,3-2 20 16,3-12 18-16,6-15-46 15,3-13-146-15,1-5 3 16,8-1 190-16,-2 6 0 0,-2 7 181 15,1 9-33-15,-5 7-50 16,-7 8-40-16,1 3-23 16,-7 6-12-16,-4 0-6 15,1 0-17-15,-3 10-16 16,3 12 16-16,-3 8 0 16,3 7 0-16,-3 9 0 15,0 3 4-15,3 1-4 16,0 2-1-16,1-5 1 15,-1-4 1-15,3-6 0 16,3-7 1-16,-1-9-2 16,2-7 1-16,5-7 9 0,6-7 1 15,37-16-11-15,-7-13-38 16,4-12-454-16</inkml:trace>
  <inkml:trace contextRef="#ctx0" brushRef="#br0" timeOffset="152537.9447">7385 8015 1555 0,'0'0'243'0,"0"0"-65"15,0 0-100-15,0 0-63 16,0 0-15-16,0 0-26 16,0 0 18-16,-8 45 8 15,-2-8 12-15,-2 9 4 0,-9 21-2 16,3-2 0-16,-4 2-7 15,-2 1-6-15,9-14 10 16,-3 2-10-16,6-5 3 16,2-9-4-16,4-4-29 15,3-11-26-15,3-9-50 16,0-18-57-16,12 0-54 16,4-11-107-16</inkml:trace>
  <inkml:trace contextRef="#ctx0" brushRef="#br0" timeOffset="152791.4781">7370 8120 1588 0,'0'0'165'15,"0"0"-76"-15,60-73-64 16,-29 51-22-16,5 8-2 0,1 5-1 16,2 9 1-16,1 0-1 15,-7 13-9-15,-9 14-8 16,-12 12 3-16,-12 8 6 15,-3 5 8-15,-20 4 9 16,-12-3-9-16,2-7 0 16,0-9 5-16,2-10 11 15,4-12 11-15,1-11-7 16,-2-21-20-16,4-9-14 16,8-17-204-16</inkml:trace>
  <inkml:trace contextRef="#ctx0" brushRef="#br0" timeOffset="153092.5157">7955 7740 920 0,'0'0'266'0,"0"0"-134"15,0 0-85-15,0 0-47 16,0 0 56-16,0 0 20 16,-36 99 15-16,24-55 23 15,-1 6-21-15,2 2-18 0,2 2-11 16,6 1-27 0,3-2-18-16,0 0-11 0,0-3-8 15,6-4-5-15,8-7-77 16,8-3-25-16,20-22-33 15,-2-9-117-15,-1-5-494 0</inkml:trace>
  <inkml:trace contextRef="#ctx0" brushRef="#br0" timeOffset="153559.8233">8241 8176 1058 0,'0'0'192'16,"0"0"-98"-16,0 0-2 0,0 0-27 15,0 0 15 1,0 0-28-16,0 0-9 0,64 0-11 16,-34-9-15-16,3-2-4 15,-3-2-2-15,-6-1 0 16,-5-1 10-16,-4-2 4 16,-3 0-14-16,-9-2-5 15,0 0 0-15,-3 2-6 16,0-3 0-16,-6 0-7 15,-10 6-8-15,-4 3 8 16,1 3 1-16,-5 2 5 16,6 6 1-16,-3 0-2 15,-1 12-8-15,1 8 10 0,-3 4 0 16,5 6 16 0,2 8 19-16,1 3 13 0,4 4 2 15,4 3-16-15,1 1-9 16,4 1-16-16,3-5 2 15,0-4-3-15,15-9 4 16,6-2 0-16,6-7-2 16,4-7 2-16,2-3 6 15,4-3-5-15,-1-3-4 16,1-4-9-16,-4-3 0 16,0 0-19-16,3 0-51 15,-8-7-93-15,-7-3-230 16</inkml:trace>
  <inkml:trace contextRef="#ctx0" brushRef="#br0" timeOffset="153845.9933">9029 8256 456 0,'0'0'811'16,"0"0"-644"-16,0 0-74 16,0 0-69-16,46-72 3 15,-34 58 51-15,3 4 1 16,-6 3 3-16,0 1-6 0,-6 6-51 16,0 0-25-16,-3 0-24 15,0 13-56-15,0 7-22 16,-6 7-73-1,-16 18-63-15,2-7-44 0,-2-3-497 0</inkml:trace>
  <inkml:trace contextRef="#ctx0" brushRef="#br0" timeOffset="154044.0901">8880 8603 793 0,'0'0'331'15,"0"0"-53"-15,0 0-62 0,0 0-70 16,0 0-2-16,0 0-42 16,0 0-49-16,64-21-25 15,-46 9-19-15,1-1-9 16,-7-4-19-16,-1 4-123 16,-1 2-197-16</inkml:trace>
  <inkml:trace contextRef="#ctx0" brushRef="#br0" timeOffset="156495.1744">21657 5338 84 0,'0'0'182'15,"0"0"-71"-15,0 0-51 16,0 0-3-16,0 0-11 15,0 0-29-15,-5 0 0 16,5 0 2-16,0 0 26 0,0 0-12 16,0 0 38-16,0 0 34 15,0 0-37-15,0 0-26 16,0 0-15-16,0 0-8 16,0 0 1-16,0 0-2 15,0 0 2-15,0 0 3 16,0 0-4-16,0 0-10 15,0 0-8-15,0 3-1 16,0 1 0-16,-1 0 18 16,-1 2 25-16,1 1 7 15,-2 1-23-15,0 2-7 16,3 3-2-16,-5 0-7 0,-1 5 18 16,3 2 22-1,-1 0-2-15,-1 2 8 0,1 2-19 16,-1 0-15-16,1 0 6 15,0 2-3-15,1-4 2 16,0 1-13-16,3-1-1 16,-4 0 2-16,1-2-6 15,0 0-1-15,-1-1 3 16,1-2 1-16,0-3-6 16,1-6-5-16,0-1-1 15,2-4 8-15,0-3 3 16,0 0-5-16,0 0 0 15,0 0 3-15,0-6-10 0,0-24-62 16,0 1-198 0,0-3-336-16</inkml:trace>
  <inkml:trace contextRef="#ctx0" brushRef="#br0" timeOffset="156975.5154">21618 5363 322 0,'0'0'499'0,"0"0"-445"0,0 0-53 16,0 0-1-16,0 0-10 16,0 0 3-16,0 0 7 15,-48 27 11-15,36-13-10 16,2-2 11-16,1-4-5 0,3-3 0 15,3 0-1-15,3-4-6 16,0-1 7 0,0 0-5-16,0 0 11 0,0 0 39 15,7 0 105-15,13-6-44 16,2-7-87-16,9-3-26 16,4-4 0-16,-3 0-7 15,-2 1 7-15,-4 3 1 16,-13 5 19-16,-4 3 19 15,-3 3 51-15,-6 4-10 16,0 1-20-16,0 0-38 16,0 0-8-16,1 0-5 15,2 0-9-15,-1 0 0 16,2 0-8-16,3 4-5 0,2 6 12 16,2 5 1-16,0 2-2 15,2 2 2-15,-2-1 0 16,-4 1 0-16,1-5 0 15,-1-2-79-15,-3-5-214 16,-1-7-711-16</inkml:trace>
  <inkml:trace contextRef="#ctx0" brushRef="#br0" timeOffset="158119.4883">10436 4909 439 0,'0'0'357'0,"0"0"-161"0,0 0-1 15,0 0 18-15,0 0-64 16,0 0-26-16,0 0 4 16,-3-6-10-16,3 6-45 15,0 0-46-15,0 0-26 16,0 7-9-16,-9 9-11 15,0 8 11-15,-6 12 9 16,-5 8 15-16,0 3 2 16,2 0-8-16,3-4-8 15,0-2 13-15,2-3-5 16,4-4 1-16,1 0-9 0,-1-5 5 16,-1-2-5-1,4-4 0-15,3-3 1 0,0-8-2 16,3-2-30-16,0-6-50 15,0-2-36-15,0-2 14 16,0-7 23-16,0-9-29 16,6-3-288-16</inkml:trace>
  <inkml:trace contextRef="#ctx0" brushRef="#br0" timeOffset="158477.741">10451 4796 408 0,'0'0'68'0,"0"0"-29"16,0 0 78-16,0 0 27 15,0 0-40-15,0 0-20 16,-51 82-28-16,30-61-7 15,2 0-21-15,1-2-2 16,0-2-5-16,3-3 13 16,2-5 8-16,-1 1-13 15,5 1-12-15,-4-1-8 16,4 0-8-16,-1 0 6 16,5-2-1-16,2-3-5 15,0 0-1-15,0-4 0 0,3-1-14 16,0 0-47-16,6-6-79 15,6-8-45-15,3-3-202 0</inkml:trace>
  <inkml:trace contextRef="#ctx0" brushRef="#br0" timeOffset="158726.0838">10409 4895 712 0,'0'0'266'16,"0"0"-135"-16,0 0-76 15,0 0-23-15,0 0-17 16,0 0-5-16,0 0 6 0,62 15 5 16,-45-3 4-16,1 3-3 15,-3 2 8-15,3 4 8 16,-5 3 17 0,4 3-13-16,-1-1-13 0,-4-1 0 15,2-4-13-15,2-4-4 16,0-4 5-16,1-6 1 15,11-4-18-15,-1-3-26 16,-8 0-323-16</inkml:trace>
  <inkml:trace contextRef="#ctx0" brushRef="#br0" timeOffset="161111.7275">10494 8110 700 0,'0'0'249'15,"0"0"-84"-15,0 0-44 16,0 0-12-16,0 0-3 16,0 0-22-16,0 0-16 15,-3 0-2-15,3 0-11 16,-3 0-21-16,3 0-24 16,-4 1-10-16,-2-1-1 15,-1 4-6-15,-3 1 5 16,-6 0 2-16,-5 1 0 15,0 3 0-15,-6 1 0 16,-1 0 0-16,1 4 0 0,2-1 0 16,2 4 0-16,1 0 0 15,4 1 1-15,6-1-1 16,-1 7 6-16,4-1-5 16,2 6 15-16,3 1 3 15,1 0 1-15,0-2 11 16,3 0-9-16,0-5-15 15,0 2 1-15,3-1 8 16,3-3 3-16,8 1 0 16,-1-3 0-16,2-1-9 15,0-2 9-15,0 1-1 16,4-7-5-16,-2 0 4 0,-1-2-5 16,5-4-3-1,-3 1 4-15,5-4 6 0,3-1-7 16,1 0 1-16,-3 0-5 15,3-8 8-15,-2-2-7 16,-1 0-8-16,-5 0 6 16,-2 0-5-16,-5 0 5 15,-2 3 1-15,-1-3-8 16,-3 3 1-16,2-3 6 16,-1 2-7-16,-1-2 0 15,0 0 0-15,3-1-1 16,-2 1 1-16,-1-3 0 15,2 3 1-15,-2 0 0 16,-3 1-1-16,1 2-1 16,-1-3 1-16,-3 4 0 0,3-1 0 15,0 0-1-15,-3-3 1 16,6 0 5-16,-3-1-5 16,0-3 0-16,0-2 0 15,0 2 2-15,-3 0-2 16,0 3-8-16,0-1-3 15,0 4 11-15,0-2 11 16,-3 2 0-16,-3-2-10 16,3 0-1-16,-3 0 0 15,0-3 1-15,-4 2 1 16,7 1 4-16,-5 1-6 16,5 2 1-16,-3 3 5 15,-1-1-5-15,1-2-1 16,0 3-1-16,-3-2 0 15,0-1-1-15,0 0-4 0,0 1 6 16,3-1 1-16,-1 4-1 16,1-1 1-16,0 1-1 15,-1-1 0-15,3 2 0 16,-2-2-6-16,-7 4-6 16,1-3-20-16,-6 3-14 15,0 0-1-15,-3-1 6 16,2 1 16-16,1-2 2 15,0-2-15-15,6 1-30 16,2-4-25-16,4 0-69 0,6 0-356 16</inkml:trace>
  <inkml:trace contextRef="#ctx0" brushRef="#br0" timeOffset="161651.4823">10237 7942 576 0,'0'0'106'16,"0"0"-4"-16,0 0-40 15,0 0 52-15,0 0 70 16,0 0-20-16,0 0-37 16,-16 0-44-16,16 0-20 15,0 0-18-15,0 0-9 16,0 0 8-16,0 0-9 15,6 0-16-15,0 0-10 16,9 0 5-16,3 0 7 16,12 1 14-16,5 1 10 15,11-1-16-15,7-1-20 16,1 0-1-16,4 0 0 0,3 0-3 16,-4 0-5-16,-5 0 0 15,-7 0 0-15,-11 0 0 16,-7 0 0-16,-7 4-8 15,-7-2 8-15,-6-1-1 16,-4-1-6-16,0 0-5 16,-3 0-7-16,0 0-6 15,3 0-48-15,6 0-72 16,1 0-141-16,1 0-263 0</inkml:trace>
  <inkml:trace contextRef="#ctx0" brushRef="#br0" timeOffset="162102.9212">11079 8303 751 0,'0'0'349'0,"0"0"-187"0,0 0-52 16,0 0-16-16,0 0-50 15,0 0-15-15,0 0-6 16,100-4 5-16,-67 4-6 16,1 0 1-16,2 0-4 15,-6 0-2-15,-1 1-9 16,3 5 9-16,-5 1 8 16,4 0-8-16,-1-2-5 15,-4 2-6-15,3-4-6 16,-2 3 0-16,-5-5-1 15,-2 2-6-15,2 3-53 0,-10-2-107 16,-3-1-416-16</inkml:trace>
  <inkml:trace contextRef="#ctx0" brushRef="#br0" timeOffset="162385.1222">11134 8507 796 0,'0'0'220'16,"0"0"-67"-16,0 0-10 15,0 0-25-15,0 0 0 16,0 0-28-16,0 0-16 16,109 6-8-16,-70-6-21 0,4 0-27 15,-1 0-5-15,0 0-3 16,-5-3-9-16,-6 3 0 15,-4 0-1-15,-6 0 0 16,-3 0-1-16,0 0-27 16,3-3-70-16,1 3-146 15,-6-3-400-15</inkml:trace>
  <inkml:trace contextRef="#ctx0" brushRef="#br0" timeOffset="163171.2664">12374 7830 1071 0,'0'0'159'15,"0"0"-105"-15,0 0-41 16,0 0-12-16,0 0 5 16,0 0 5-16,0 0-2 15,-94 16 7-15,70-13-15 16,-1-2 10-16,4-1 2 16,3 0 32-16,0 0 24 15,3 0-22-15,2 0-24 16,-1 0 0-16,5 0-4 0,-1 0-10 15,4 0-8-15,3 0 0 16,0 0 11-16,3 0 4 16,0 0-10-16,0 0-6 15,-3 10 0-15,0 7 7 16,0 5 21-16,-2 5-2 16,4 3 8-16,1 6 9 15,0 4-3-15,0-1-9 16,0 5-11-16,0-2-8 15,1 1-3-15,4 0-8 16,-5 0 0-16,0 2 6 0,0 0-7 16,0-3 1-1,0-2 1-15,-5-3-1 0,2-5 0 16,2-2 0-16,-1-4 0 16,2-3 1-16,0 1-1 15,0-3 1-15,0-1 5 16,0-3-7-16,0 0 1 15,0-3-1-15,0-1 0 16,-1 0 0-16,-2-2 2 16,3 0-2-16,-3 0 0 15,3 2 0-15,0-3 0 16,0 0 0-16,0-3 0 16,0-1 1-16,0-2 1 15,3-1 8-15,0-1 6 0,4 0 0 16,4-1 0-16,4-1 1 15,9 0-1-15,4 0-2 16,5 0-7-16,3 0-6 16,-1-5-1-16,1 2-10 15,-6-1-18-15,-9 1-37 16,3 0-51-16,-4-4-67 16,-1 4-191-16,-6-7-612 0</inkml:trace>
  <inkml:trace contextRef="#ctx0" brushRef="#br0" timeOffset="163787.4025">12772 8177 738 0,'0'0'541'16,"0"0"-453"-16,0 0-46 15,0 0-35-15,0 0-6 16,0 0-1-16,-87 10 9 16,61 7 4-16,-7 1 1 15,5 5 2-15,-2 1 4 16,3 0-1-16,9 4 5 0,-1 2 25 15,8 0 3-15,4-1-9 16,4-1 8 0,3-1-13-16,0-2-3 15,3 1 4-15,8-5-7 0,8 3-8 16,3-3-5-16,2-1 1 16,4-3-2-16,5-6 1 15,0-2-6-15,0-5-2 16,-2-4-4-16,-1 0-6 15,-5 0 11-15,-1-4 1 16,-6-9-6-16,0-4 1 16,0-6-7-16,-5-2 0 15,-2-5 0-15,2-5-1 0,-4 0-5 16,-3-2 5-16,-2 3 8 16,1 3-8-1,-4 7 0-15,-1 4-10 0,0 5 1 16,0 1-6-16,-6 4 4 15,-7-1-6-15,-9-4 4 16,-8 1-5-16,0 0 8 16,-5-1-18-16,9 4-16 15,0-1-3-15,13 2-33 16,13-7-25-16,0 6-103 16,6-4-381-16</inkml:trace>
  <inkml:trace contextRef="#ctx0" brushRef="#br0" timeOffset="164414.5513">12938 7853 88 0,'0'0'926'16,"0"0"-651"-16,0 0-94 15,0 0-79-15,0 0-44 0,0 0-1 16,0 0-37-16,36 4-12 16,-10-1-1-16,9 1-6 15,8-1 7-15,5 0-8 16,1 1 7-16,-1-3-6 15,-2 3-1-15,-13-1 1 16,-7 1-1-16,-7 2 0 16,-6-2-9-16,-7 6 2 15,-5 0-8-15,-1 7-5 16,0 3 5-16,0 5 9 16,0 2 6-16,0 7 0 15,0 1 1-15,0 6 5 16,0 4 10-16,0 8-2 0,0 3-6 15,0 0 3 1,0 5-10-16,0-6 11 0,0 1-11 16,0-3 8-16,0-4-7 15,2-2-1-15,-1-2 0 16,1-4 0-16,-2-5 6 16,0-6-7-16,0-4 1 15,0-10-1-15,-2-6-7 16,-1-4-5-16,2-5 12 15,-5-1 1-15,0 0 7 16,-7 0 5-16,-6 0-7 16,-4-3 2-16,-7-4-2 15,-5 2-6-15,0-1-1 16,-2 1-8-16,-14-5-84 0,8 3-138 16,10-2-430-16</inkml:trace>
  <inkml:trace contextRef="#ctx0" brushRef="#br0" timeOffset="165279.7563">13736 8415 963 0,'0'0'211'0,"0"0"-108"15,0 0-43-15,0 0-40 16,0 0-14-16,0 0 18 16,0 0 43-16,82 2-3 0,-49 2-12 15,9 2-1-15,4-2-30 16,8 2-2-16,1-2-11 15,3-1 3-15,-3 0-4 16,-5-2-6-16,-9-1 0 16,-8 3-1-16,-9 0 0 15,-9 0-27-15,-9 1-96 16,-6 2-206-16,0-2-423 0</inkml:trace>
  <inkml:trace contextRef="#ctx0" brushRef="#br0" timeOffset="165503.9172">13987 8590 644 0,'0'0'139'0,"0"0"-71"0,0 0 72 16,0 0 33-16,0 0-32 16,0 0 20-16,0 0-60 15,61 6-44-15,-25-6-17 16,7 0-13-16,5 0-14 15,4 0-11-15,0 0-2 16,-4 0-14-16,4-6-44 16,-13-1-125-16,-9 3-456 0</inkml:trace>
  <inkml:trace contextRef="#ctx0" brushRef="#br0" timeOffset="167202.4443">15204 7819 986 0,'0'0'149'0,"0"0"-23"16,0 0-56-16,0 0-35 15,0 0-26-15,0 0-9 16,0 0-1-16,-35-2 0 16,21 9 0-16,-5 2-8 15,-1 2 9-15,-2 2-1 16,-2 4 0-16,0 1 0 15,0 3 1-15,2 2 0 16,2 2-7-16,10-1-5 0,7 3 0 16,3 0 12-1,3-2 48-15,13 2-3 0,4 0-4 16,3 2-21-16,3 4-7 16,-4 2-3-16,1 0-4 15,-7 4-5-15,-9 0-1 16,-4 2-6-16,-3-2-1 15,-7 0-2-15,-9-5-7 16,-7-2 3-16,-2-5 6 16,-1-6-9-16,0-6-6 15,-1-5 14-15,-6-4 2 16,2-5 6-16,-2-1 0 16,1 0-6-16,6-10-10 0,0 2-25 15,10-3 13 1,7-2 11-16,5-1-15 0,4 3-24 15,0-2 56-15,10 0 4 16,2 6 15-16,2 2-8 16,2 3 4-16,-3 2-2 15,0 0-13-15,0 2 0 16,-3 10 0-16,2 4 0 16,-3 1 19-16,2 4-3 15,2 0-4-15,-7 3 4 16,1 0 3-16,-7 4 2 15,0 2 29-15,0 4-8 0,0 2-12 16,-10 7 4-16,4 1-20 16,-2 1-2-16,6-4-5 15,2-3 6-15,7-7-1 16,12-5 4-16,11-3 10 16,5-6-7-16,12-4-19 15,7-3-3-15,22-6-161 16,-12-4-86-16,-10 0-676 15</inkml:trace>
  <inkml:trace contextRef="#ctx0" brushRef="#br0" timeOffset="182809.2315">15484 8313 491 0,'0'0'233'0,"0"0"-71"15,0 0-72-15,0 0-34 16,0 0-11-16,0 0-2 15,-1-13-4-15,1 9 8 16,0 1-2-16,0 3 7 16,0 0 4-16,0 0 7 0,0 0-4 15,0 0-9-15,0 0-2 16,0 0-6-16,0 0-4 16,0 0-3-16,0 0 17 15,1-1 18-15,2-1-2 16,0-2-23-16,2 0 5 15,3-3-6-15,2-3-15 16,-1-2-13-16,7-1-8 16,4-2-7-16,2 0-1 15,2 1 1-15,-3 2 0 16,0 2 7-16,-5 3-8 16,-3 6-1-16,4 1-1 15,-5 0-14-15,3 0 9 0,6 4-5 16,-1 10 5-1,6 2 6-15,-1 1 0 0,4 5 1 16,-3 1-1-16,0 1 0 16,-4 1 0-16,-5 2-5 15,-3 0 4-15,-5 0 1 16,-4 1 1-16,-5-3 1 16,0-2 11-16,-8-1 1 15,-9 1-12-15,-5-2 6 16,-4-2 8-16,-7-2-3 15,0-5-3-15,2-2-8 16,-6-6 16-16,-1-1-15 0,2-3 2 16,4 0-4-16,-1-9-13 15,1-2-20-15,9-1-25 16,-1 2-11-16,9 0-41 16,-8 0-66-16,10 3-164 15,0 0-315-15</inkml:trace>
  <inkml:trace contextRef="#ctx0" brushRef="#br0" timeOffset="183397.5091">16210 8184 682 0,'0'0'173'16,"0"0"-63"-16,0 0 6 16,0 0-18-16,0 0 31 15,0 0-30-15,0 0-41 16,7-58-2-16,-7 52 4 15,0-3 11-15,0 3 8 16,0 1 15-16,0 2-9 16,-4 0-27-16,-5 0-46 0,-7 3-12 15,-4 0-9-15,-9 0 9 16,0 0-5-16,0 4 4 16,6 6 1-16,0 3-6 15,4 2-4-15,3 2 3 16,2 6-3-16,2 1 9 15,0 3 1-15,3 4 6 16,3 0 5-16,3 4-3 16,3-4-6-16,0 3 5 15,0-6 12-15,1-1-4 16,10-1 3-16,4-5 0 16,0 1 1-16,4-1-10 0,1-1 6 15,2-4 0 1,2-1-1-16,-2-4-3 0,4-2 5 15,-3-5 3 1,6 2 3-16,1-5-11 0,-2-1-11 16,2 0-11-16,9 0-82 15,-10 0-141-15,-6-3-329 0</inkml:trace>
  <inkml:trace contextRef="#ctx0" brushRef="#br0" timeOffset="184433.1102">17301 7956 842 0,'0'0'184'16,"0"0"-103"-16,0 0-36 15,0 0-31-15,0 0-4 16,0 0 13-16,0 0 9 16,-4-57 65-16,4 54 22 15,0 2-23-15,0-1-10 16,0 2-6-16,0 0 1 0,0 0-10 15,0 0-36 1,0 0-21-16,-2 0-13 0,2 0 2 16,0 0-3-16,0 0 6 15,-1 0-6-15,1 6 0 16,-4 4-16-16,1 7 7 16,-3 11 9-16,0 6 0 15,-3 7 18-15,-6 7-8 16,3 4 2-16,-1 3 0 15,-2 4-1-15,0 1 4 16,3-2 0-16,-4-4-6 16,2-1 1-16,3-4-3 15,0 1 6-15,2-1-4 0,-1 3 1 16,-1 1-10 0,2-3 1-16,0 4 8 0,-6-5-8 15,4 1 0-15,1-4 0 16,-3-5 0-16,4-7 0 15,-3-4-1-15,4-8 0 16,4-4 0-16,-2-5 0 16,3 1 1-16,0-4-1 15,0-1 1-15,3-5-1 16,0 2 0-16,0-3-21 16,0-3-50-16,0 0-76 15,3 0-86-15,6-9-267 0</inkml:trace>
  <inkml:trace contextRef="#ctx0" brushRef="#br0" timeOffset="185726.5074">17843 8220 760 0,'0'0'178'0,"0"0"33"16,0 0-49-16,0 0-4 15,0 0-49-15,0 0-59 16,0 0-24-16,69-75 7 16,-50 66-18-16,4 2 4 15,-1 4-11-15,1 3-8 16,-3 0-1-16,6 7-6 16,-4 10-3-16,1 3 10 15,0 10 0-15,3 1 0 16,-4 3 1-16,-2 2 6 15,-3 2-7-15,-3-1-2 16,-6-2 2-16,-6-1 0 0,-2-4 0 16,-7-2 0-16,-11-4 0 15,-6-4 0-15,-1-2 10 16,-4-7 1-16,4-1-5 16,-4-7-4-16,2-3 9 15,4 0-11-15,-3-6-5 16,4-6-55-16,6-2-70 15,1-3-50-15,7 3-114 16,5 1-729-16</inkml:trace>
  <inkml:trace contextRef="#ctx0" brushRef="#br0" timeOffset="186078.6">18597 8166 1077 0,'0'0'122'16,"0"0"-76"-16,0 0-31 16,-94-27-9-16,61 27 14 15,-2 0-3-15,0 11 4 16,4 9 8-16,-1 3 20 15,5 1-3-15,2 8-4 16,4 1-2-16,6 0 11 16,5 4-3-16,7 1-11 15,3-4-4-15,3-1 13 16,14-5-6-16,9-3 9 0,5-2-19 16,5-3-8-16,3-6-22 15,3-5-6-15,26-9-47 16,-8 0-86-16,-9-6-391 15</inkml:trace>
  <inkml:trace contextRef="#ctx0" brushRef="#br0" timeOffset="186370.7567">19008 8236 1060 0,'0'0'240'0,"0"0"-105"16,0 0-90-16,0 0-3 15,98 0 9-15,-52 0-2 16,6 0-9-16,0 0 0 16,3 0-7-16,-3 0-7 15,-7 0-9-15,-6 0-9 16,-6 0-8-16,-11-3 0 15,-2 2 0-15,-11 1-46 16,-9 0-88-16,0 0-379 16,-6 1-317-16</inkml:trace>
  <inkml:trace contextRef="#ctx0" brushRef="#br0" timeOffset="186714.6617">18937 8495 469 0,'0'0'98'15,"0"0"-14"-15,0 0 28 16,0 0 43-16,0 0 1 16,0 0-17-16,0 0 35 15,42 21-35-15,-17-17-51 16,6 3-20-16,4-1 2 15,1-3-7-15,0-2-19 16,2-1 1-16,-2 0-7 16,0 0-8-16,0 0-10 0,-5 0-5 15,3-4-9-15,2 1-6 16,3-1 0-16,-5 1 0 16,0-3 0-16,-2 6-6 15,-10-3-4-15,-2 2-22 16,-9 1-66-16,-5 0-53 15,-3 0-136-15,-3 0-517 0</inkml:trace>
  <inkml:trace contextRef="#ctx0" brushRef="#br0" timeOffset="189339.5121">20206 8177 806 0,'0'0'130'0,"0"0"-91"16,0 0-24-16,0 0-5 16,0 0 3-16,0 0 32 15,0 0 30-15,-3-10-6 16,0 10-28-16,0 0-25 15,-3 0-5-15,-4 0-5 16,0 0 6-16,-8 7-6 0,3 2 12 16,-1 1 3-16,-4 1-5 15,1 2 21-15,-2 2 27 16,1 2-7-16,-1 3-15 16,2 1-3-16,3 2-4 15,-5-1-9-15,4 1-1 16,-1 0 12-16,5-3-4 15,0 0 4-15,4 3 2 16,-1-3-20-16,7 1-3 16,2 0 6-16,1 3 11 15,0 0 2-15,11 1 4 16,1-1-2-16,7 2-2 16,5-4-1-16,2-1-3 0,3-2-5 15,7-2 10-15,0-4-10 16,-4-5-2-16,3-1-11 15,1-4-1-15,-3-3 1 16,-2 0 3-16,0 0-4 16,1 0-10-16,-7-10 5 15,-1 3-1-15,-2-3 0 16,-2 0-3-16,-3 0-3 16,-2-3 2-16,2-1 13 15,-7 2-15-15,2-5 9 16,-5 3-8-16,-1-5-1 15,1 5 1-15,-7-1 11 0,3 1 9 16,-3-2 2 0,0-1 6-16,0 0-10 0,-3-3-12 15,-4 1-5-15,3-1-2 16,-2-1 2-16,-3-1-2 16,3 2 0-16,2 1 0 15,-5-1-1-15,1 3 1 16,1 3-1-16,1 2 0 15,0 2-10-15,0 0 4 16,-1 3 7-16,4 0 1 16,-4 0-1-16,1-2 0 15,0-1 0-15,0 0 0 16,-2-1-12-16,-1 0-6 16,-2-3-26-16,-4 0-23 15,-1-2-47-15,-4 3-43 0,1 6-10 16,-5 2-11-16,5 3-96 15,7 2-260-15</inkml:trace>
  <inkml:trace contextRef="#ctx0" brushRef="#br0" timeOffset="189803.8352">21242 7885 859 0,'0'0'237'0,"0"0"-133"16,0 0-34-16,0 0-45 15,0 0-12-15,0 0-12 16,0 0 1-16,-61-13 9 15,37 26-4-15,-1 5 16 16,-4 5 45-16,-1 5-2 16,1 3-5-16,-3 6-3 15,2 5-17-15,1 5-14 16,0 2-9-16,7 6 2 16,1 2-4-16,9 0 6 15,5 2 4-15,4-3-1 0,3-3 0 16,0 1 0-16,8-3-9 15,4 0 2-15,6-3-4 16,0-3 4-16,4-3-3 16,4-4-7-16,-2-4 4 15,4-7-3-15,1-1-8 16,0-7-1-16,3-8-20 16,17-8-48-16,-9-3-72 15,-2 0-251-15</inkml:trace>
  <inkml:trace contextRef="#ctx0" brushRef="#br0" timeOffset="190540.248">21354 8306 1113 0,'0'0'182'0,"0"0"43"16,0 0-148-16,0 0-39 15,0 0-28-15,0 0-9 16,92-13-1-16,-69 31 0 16,-1 6 7-16,-5 6-5 15,-3 6 3-15,-5 1-4 16,-6 3 8-16,-3-1-3 16,0-2-5-16,-1-5-1 15,-8-5-1-15,0-7-6 16,2-7 6-16,1-6 0 0,2-4 1 15,3-3 41 1,-1-6 58-16,2-18 1 0,0-9-64 16,2-9 20-1,12-9 1-15,6 2-32 0,6 4-16 16,-4 8-8-16,1 10 8 16,-9 14-2-16,-2 6-5 15,-3 7-2-15,2 0-10 16,-4 10-8-16,6 13 0 15,2 7 5-15,2 3 13 16,-4 4-1-16,2-2 1 16,-1-2-2-16,-5-6 1 15,-1-5 0-15,-3-5 1 0,-2-10-2 16,-2-1-3-16,-1-6 5 16,0 0 19-16,3-10 16 15,7-15 2-15,0-12-36 16,6-10 5-16,7-5-6 15,-1 0 2-15,4 5-1 16,-4 11 9-16,-1 6 3 16,-5 10-2-16,-1 7 1 15,-4 5-1-15,-5 4 3 16,-3 0-13-16,-2 4-1 16,2 0-8-16,0 0-10 15,1 9-3-15,4 11 5 0,4 10 9 16,3 7 6-16,-5 5-1 15,2 4-5-15,-5-2 0 16,-1-4 7-16,1-2 1 16,-3-5-1-16,3-6 0 15,-1 2-27-15,6-8-44 16,30-8-85-16,-3-3-37 16,6-10-195-16</inkml:trace>
  <inkml:trace contextRef="#ctx0" brushRef="#br0" timeOffset="190928.5221">22634 8249 1448 0,'0'0'192'0,"0"0"-141"16,0 0-42-16,0 0-9 0,-113-14 2 16,69 14 18-16,0 11 2 15,3 9 0-15,7 7 2 16,5 5 2-16,9 4 3 15,6 0 5-15,7 2-5 16,7-2-3-16,0-3 2 16,3-3-1-16,12-3 1 15,7-5 5-15,3-2-11 16,7-7 3-16,7-6-7 16,-2-4-4-16,7-3-2 0,0-4-3 15,0-16-7 1,-3-8-2-16,-7-5-1 0,-7-4-9 15,-12 0 8-15,-8-2 2 16,-7 3 12-16,-3-4-2 16,-16 6-10-16,-5 2-1 15,-1 2-10-15,-2 6-26 16,4 6-52-16,6 1-41 16,8 6-3-16,6 2-65 15,3 2-150-15</inkml:trace>
  <inkml:trace contextRef="#ctx0" brushRef="#br0" timeOffset="191543.9602">23159 7902 1288 0,'0'0'209'0,"0"0"-85"16,0 0-53-16,0 0 43 16,0 0 0-16,0 0-32 15,0 0-51-15,0 4-31 16,0 15-24-16,0 8 13 16,0 10 11-16,-2 12 1 15,-1 8-1-15,-1 15 1 16,2-3 2-16,2 1-2 15,0-4 7-15,0-11-7 16,-1 1 1-16,-3-5-2 0,1-6 2 16,-3-8-2-16,1-7-7 15,2-11-14-15,0-6-7 16,2-9 3-16,1-4 25 16,0-1 16-16,0-19 4 15,0-11-20-15,0-9-35 16,0-4 14-16,0 1 11 15,0 7 10-15,-8 7 0 16,-7 6 0-16,-4 5-4 16,-8 3-7-16,-9 2 11 15,-2 3-10-15,-3 6 8 16,-2 4 1-16,4 0-9 16,3 7 2-16,6 12 8 0,7 1-13 15,8 3-5 1,3 1 18-16,10 2 15 0,2-3 20 15,5 3-3-15,17-2-3 16,7 0 4-16,9-6-11 16,8-4 0-16,6-4-21 15,1-4-1-15,1-6-32 16,-4-3-66-16,10-20-92 16,-15 2-329-16,-6 3-538 0</inkml:trace>
  <inkml:trace contextRef="#ctx0" brushRef="#br0" timeOffset="192572.1947">24144 8035 1174 0,'0'0'317'0,"0"0"-133"16,0 0-92-16,0 0-5 0,0 0-10 15,0 0-25-15,0 0-26 16,-35 0-25-16,8 0 4 16,-8 0 1-1,-8-3-5-15,-1 2 2 0,-1-5-1 16,-1 0 4-16,1-1 2 15,2-3-7-15,4 2-1 16,6-1 2-16,8 3-1 16,6 2 0-16,8 3-1 15,5 1-1-15,3 0-1 16,2 0-10-16,1 0-6 16,0 1-13-16,0 12 15 0,0 4 11 15,0 9 5-15,0 4 7 16,0 9 6-16,3 1-4 15,-3 6-7-15,0 0-1 16,0 2 0-16,0-3-1 16,0 1 1-16,-3-9 0 15,0-4 0-15,1-7 0 16,2-10 0-16,0-4 9 16,0-7-10-16,0-5 16 15,0 0 4-15,3 0 39 16,14-14 22-16,10-11-69 15,7-5-12-15,3-2-21 16,2 2 12-16,-8 6 2 0,-2 10 7 16,-10 5-1-16,3 9-12 15,-1 0-2-15,0 0 5 16,5 13-3-16,-1 4 12 16,3 6 0-16,-1 2 0 15,1 3 0-15,-3 2 0 16,-3 0 0-16,-4-1-1 15,-6 1 1-15,-6-1-5 16,-6-2-4-16,-2-1-5 16,-17-2 5-16,-13-5-9 15,-8 0-6-15,-6-4 19 16,-5-3-5-16,-2-5-19 16,5-6-12-16,6-1-29 0,6 0-8 15,14-24-20 1,7 1-112-16,12 0-287 0</inkml:trace>
  <inkml:trace contextRef="#ctx0" brushRef="#br0" timeOffset="192991.5287">24250 7877 100 0,'0'0'1161'0,"0"0"-893"15,0 0-131-15,0 0-73 16,0 0-30-16,0 0-15 15,94-10 0-15,-59 26-5 16,0 10 7-16,0 14 1 16,4 20 6-16,2 22 10 15,0 27-10-15,-6 2-1 16,-12-21 1-16,-10-20-2 16,-9-28-4-16,-4-5-10 15,0 6-3-15,-4 7 0 0,-13 6 0 16,-8-6-9-16,-7-4-9 15,-8-3-10-15,-3-7-48 16,-23 0-67-16,13-13-65 16,6-6-478-16</inkml:trace>
  <inkml:trace contextRef="#ctx0" brushRef="#br0" timeOffset="194244.8088">24609 7751 1018 0,'0'0'120'16,"0"0"-47"-16,0 0-27 16,0 0-16-16,0 0 79 15,0 0 13-15,0 0-33 16,63-68-34-16,-45 66-21 16,1 0-20-16,4 2-8 15,0 0-6-15,3 6 0 16,-2 4 0-16,0 3 0 0,-1 3 0 15,-2 1-8 1,-3 3 8-16,-2 4-1 0,-2 1 1 16,-2 4 6-1,-6 2 1-15,-6 1 5 0,0 2-4 16,-3 4 10-16,-12 0-6 16,0 1 4-16,-3 1-9 15,2 2-6-15,-1-1 0 16,5-1 0-16,1-2 0 15,5-4 5-15,2 0 0 16,4-5 1-16,0-2-1 16,14-6 1-16,10-4 3 15,10-4 11-15,9-6 4 16,5-7-8-16,3 0-4 16,-2-7-12-16,-10-9 1 0,-9 1-1 15,-14 5 1-15,-10 3-2 16,-6 4-8-16,0 2-44 15,-7 1-7 1,-10 0 33-16,-7 4 26 0,-6 9 0 16,-2 2 0-16,-3 2 0 15,2 0-10-15,5 3 9 16,4 0-9-16,7 2 8 16,6 1-20-16,5 2 0 15,4 3-3-15,2 5 7 16,0 1 10-16,10 5 7 15,1 1 0-15,0-4 0 16,-2 1 0-16,-2-4 0 0,1-7-6 16,-7 0 7-1,-1-8-1-15,0-5-7 0,-3-3-3 16,-9-3 6-16,0-5 5 16,-5 1 21-16,0-3-7 15,-4 0 7-15,-3 0 1 16,-2 0-8-16,-4-5-4 15,3 0-10-15,-5 3-35 16,0-3-61-16,9 3-212 16,10-2-685-16</inkml:trace>
  <inkml:trace contextRef="#ctx0" brushRef="#br0" timeOffset="198467.3413">11110 9488 540 0,'0'0'614'0,"0"0"-360"15,0 0-76-15,0 0-76 16,0 0-32-16,0 0-7 15,0-4-3-15,0 4-16 0,0 0-20 16,0 0-13 0,3 0-10-16,-2 0-1 0,9 0-8 15,6 0 0-15,14 4 8 16,7 0 1-16,17-1 5 16,4 0-5-1,6-3 7-15,-1 0-8 0,-2 0-18 16,-13-3-57-16,-2-1-35 15,-13-2-95-15,-15 2-425 0</inkml:trace>
  <inkml:trace contextRef="#ctx0" brushRef="#br0" timeOffset="198720.5213">11113 9729 990 0,'0'0'205'0,"0"0"-99"16,0 0 14-16,0 0-9 15,0 0-18-15,0 0 12 16,127 10 10-16,-66-10-26 16,8 0-39-16,3-3-32 15,-14-4-12-15,3 0-6 16,-9 0-22-16,0-8-109 15,-16 5-179-15,-9-3-1153 0</inkml:trace>
  <inkml:trace contextRef="#ctx0" brushRef="#br0" timeOffset="199521.2387">12775 9065 1603 0,'0'0'180'0,"0"0"-112"16,0 0-68-16,-80-3-15 16,21 6-4-16,-3 11 10 15,-5 8 9-15,7 8-6 16,12 4 5-16,9 2-7 15,20 3-5-15,9-5 2 16,10 2 10-16,0-3 1 0,16 2 9 16,8-1 5-1,0 1-4-15,0 0-4 16,1-2-5-16,-4 2 1 0,-9-1-2 16,-9 1 2-16,-3 3 0 15,-6 4-1-15,-21 1 21 16,-7 4 2-16,-8-2-8 15,-7-4-10-15,1-9-6 16,2-5 0-16,1-10-9 16,2-7 8-16,7-7-12 15,6-3-9-15,5 0-16 16,8-6 5-16,10-4 11 16,7 2-9-16,0-1 6 0,7-1 8 15,10 6 8-15,2-2 2 16,5 5 6-16,0 1-5 15,-3 0-1-15,-2 0 0 16,-7 10-3-16,-5 4-3 16,-4 6-25-16,-3 7-60 15,0 5 24-15,-7 5 42 16,-8 5 25-16,5 2 6 16,4 2-6-16,6 1 7 15,0-2 11-15,16-1 22 16,6-2 22-16,14-2 15 15,6-5-5-15,7-4-18 16,5-5-25-16,3-6-10 16,1-7-12-16,-3-3-24 15,20-10-90-15,-17 0-212 16,-6 0-767-16</inkml:trace>
  <inkml:trace contextRef="#ctx0" brushRef="#br0" timeOffset="199985.1027">13132 9666 1162 0,'0'0'184'0,"0"0"21"15,0 0-77-15,0 0-81 16,0 0-8-16,61-73 4 16,-43 63 3-16,-3 4 6 15,3 3-26-15,-6 3-18 16,7 0-8-16,2 10-9 15,0 10 9-15,9 7 10 16,-2 5 4-16,2 5 0 16,0 5-8-16,-7 1-5 15,-3-3 1-15,-8 3-1 16,-9-7 1-16,-3-2-1 16,-12-4 0-16,-12-8-1 0,-12-2 9 15,-1-4 3-15,-6-9-12 16,1-4-26-16,3-3-67 15,9-7-68-15,14-19-20 16,13 4-79-16,3 2-107 0</inkml:trace>
  <inkml:trace contextRef="#ctx0" brushRef="#br0" timeOffset="200257.2974">13757 9728 363 0,'0'0'927'0,"0"0"-731"0,0 0-65 16,0 0-79 0,-91-55-31-16,51 51-12 0,1 4 2 15,3 0 1-15,5 8-5 16,7 12 9-16,9 5 2 16,1 5 15-16,11 7 7 15,3 2 10-15,0 1-20 16,14 2 0-16,10-2-13 15,6-7-7-15,13-3-10 16,8-6-11-16,21-8-30 16,45-16-76-16,-17-7-164 15,-6-16-712-15</inkml:trace>
  <inkml:trace contextRef="#ctx0" brushRef="#br0" timeOffset="207388.7135">16032 9591 428 0,'0'0'937'0,"0"0"-776"15,0 0-95-15,0 0-50 16,0 0-9-16,-4 0-4 16,-2 0 13-16,-8 3 17 15,-4 0 14-15,-1-3 7 16,-7 3-4-16,0-3-11 16,-7 0-14-16,-6 0-10 15,-7 0-6-15,-6-3 4 16,1-3-7-16,-1-1-6 15,7 3 0-15,8-2 7 16,11 5 8-16,7-2 2 16,10 0 2-16,2 3 3 15,3 0 6-15,3 0-5 0,1 0-11 16,0 0-2-16,0 0-9 16,0 0-1-16,0 6-13 15,0 8 13-15,-3 7 5 16,0 4 9-16,0 8 1 15,0 1-2-15,1 5-5 16,2-2-7-16,0 2 7 16,0 0-6-16,0-6 5 15,0 0-6-15,0-9-1 0,5-4 1 16,-1-5-1-16,2-7-14 16,2-5-2-16,-5-3 14 15,3 0 2-15,6 0 6 16,7-11 0-16,8-4-6 15,9-2 0-15,0-2 0 16,6 2 0-16,0 3 0 16,3 2 0-16,0 2-1 15,-2 3 0-15,-2 4 0 16,-1 3 0-16,-7 0-5 16,-2 6-2-16,-4 8 0 15,-4 2 0-15,-1 7 2 16,-9 4 6-16,-2 1 2 0,-5 3 5 15,-6-1-7 1,0-1 1-16,0 4-1 0,-3-3 0 16,-10-1 1-16,-1 1-1 15,-1-3 0-15,-6-5 1 16,2-2 5-16,-4-3-5 16,1-6 10-16,-5-5 4 15,2-2-3-15,-8-4 0 16,1 0-4-16,0-10-8 15,-4-4-8-15,0-2-47 16,-4 0-28-16,4 3-24 16,2 3-54-16,-14 3-122 15,8 3-79-15,7 4-271 0</inkml:trace>
  <inkml:trace contextRef="#ctx0" brushRef="#br0" timeOffset="208323.1685">16544 9343 18 0,'0'0'220'16,"0"0"-3"-16,0 0-15 15,0 0-19-15,0 0-59 0,0 0-49 16,0 0 8-16,0-20-12 15,0 17-13-15,0 3-6 16,0 0 32-16,0 0 12 16,-2 0-9-16,2 0-16 15,0 0-4-15,-1 0-13 16,1 0-30-16,0 0-16 16,0 0-8-16,0 0-45 15,0 0-89-15,0 0-207 16,0 3-229-16</inkml:trace>
  <inkml:trace contextRef="#ctx0" brushRef="#br0" timeOffset="209356.743">16232 9398 212 0,'0'0'549'15,"0"0"-472"-15,0 0-47 16,0 0-16-16,0 0 37 15,0 0 40-15,0 0 20 16,33-31-9-16,-33 29 57 16,0 2 12-16,0-2-23 15,0 2 2-15,0-3-27 16,0 0-32-16,0-1-25 0,0-2-11 16,0 2 5-16,0 1 8 15,0 2-8 1,0-1-20-16,0 2-14 0,0 0-20 15,0 0-6-15,0 0-9 16,1 0-16-16,-1 3-5 16,0 10 6-16,2 2 1 15,-2 6 17-15,0 8 6 16,0 2 0-16,0 1 0 16,0 2 0-16,0-5 0 15,0 4 0-15,-2 0 0 16,1-3 0-16,1 0 1 15,-3 3-1-15,3-4 1 0,0 1-1 16,0-3 0-16,0-2 0 16,0-1 0-16,0 3 1 15,0-5 0-15,0 2 0 16,0-1-1-16,0 0 1 16,0-4-1-16,0 2 1 15,0-2-1-15,0 1 0 16,0-3 0-16,0-1 0 15,0 4 0-15,0-3-1 16,-3 3 0-16,3-2 1 16,-3-1-1-16,0 0 0 0,3 0 1 15,-3 0-1 1,3 3 1-16,0-2 0 0,-3 2 1 16,3-2-1-16,0 2-1 15,-4 0 1-15,4-2 0 16,0 2 0-16,0-3 0 15,0 0 0-15,-4-3 0 16,4-2 0-16,0 1 0 16,0-6 1-16,0 3 0 15,0-4-1-15,0-2 0 16,0-1 0-16,0-3 1 16,0 3 6-16,0-3-5 15,0 0-1-15,0 0-1 16,0 0 0-16,0 0-9 15,0 0-49-15,0-7-63 0,0-3-68 16,8-9-88-16</inkml:trace>
  <inkml:trace contextRef="#ctx0" brushRef="#br0" timeOffset="211351.8673">16930 9653 768 0,'0'0'243'0,"0"0"19"16,0 0-29-16,0 0-52 16,0 0-29-16,0 0-47 15,0 0-22 1,11-7-34-16,6 7-31 0,8 0-12 16,13 0-4-16,5 0-2 15,5 0 0-15,-3 10 0 16,-5 3-7-16,-8 5-4 15,-5 5 1-15,-8 5 3 16,-10 3 7-16,-8 6 0 16,-1 1 0-16,-6 0-6 15,-14-2 4-15,-5-3 2 16,-6-3 0-16,-4-4 1 0,-1-4 5 16,0-8 1-16,-2-4-7 15,1-7-6-15,3-3-44 16,-3 0-54-16,7-9-50 15,12-11-92-15,9 3-141 16,9 4-465-16</inkml:trace>
  <inkml:trace contextRef="#ctx0" brushRef="#br0" timeOffset="211725.6802">17525 9690 515 0,'0'0'149'16,"0"0"56"-16,0 0-82 16,0 0-77-16,0 0-10 15,-81-47 31-15,62 44-8 16,2 3-8-16,-2 0-21 15,-1 10-5-15,-3 6-12 16,1 7 24-16,-4 3 42 16,6 5-12-16,-2 6-8 15,6 1 8-15,9 2-6 16,3-4-7-16,4 1-11 16,5 0-10-16,17-5 4 0,4 1 1 15,9-7-4-15,8-3-19 16,2-6-15-16,23-16-45 15,-6-1-106-15,-7-7-420 0</inkml:trace>
  <inkml:trace contextRef="#ctx0" brushRef="#br0" timeOffset="211932.8663">17645 9900 232 0,'0'0'1098'16,"0"0"-960"-16,0 0-69 15,0 0 27-15,0 0 24 0,0 0-15 16,0 0-43-16,70 17-17 16,-29-13-7-16,4-1-26 15,3 0-11-15,-6-2-1 16,-6-1-19-16,-6 0-43 16,2 0-77-16,-6 2-193 15,-11-2-439-15</inkml:trace>
  <inkml:trace contextRef="#ctx0" brushRef="#br0" timeOffset="212739.8809">18570 9732 1247 0,'0'0'239'0,"0"0"-89"15,0 0-95-15,0 0-40 16,0 0-9-16,0 0-6 16,-91-26 1-16,61 27 8 15,2 11 4-15,-5 5 2 16,3 3 1-16,2 3 9 16,2 4-1-16,7-1-2 15,-1 3 16-15,8 0-11 16,2-1 2-16,6 2-7 15,4-2-4-15,0-1 5 0,3 0 4 16,10-1 9 0,4-3-13-16,3-3-6 0,6 0-1 15,-3-6-4-15,5-1-2 16,-5-6-3-16,3-2 2 16,-4-5 0-16,2 0 0 15,-2 0-8-15,4 0 5 16,-1-4-5-16,-1-6 0 15,0-1 0-15,0-3 0 16,-4 0 0-16,3-5-1 16,-8 5 1-16,1-2 0 15,-2-3-1-15,-4 5 1 16,-1 1 6-16,-3 0-6 16,0 2 0-16,-1-1-1 15,-2 2 0-15,0 3 1 16,1-2-1-16,-4 2 1 0,3-3 5 15,0 0-6-15,-3 0 6 16,0 0 2-16,0-1 8 16,0-1-6-16,0 2 0 15,0 3-10-15,0-2 0 16,0 2 0-16,0 0-1 16,0 1-1-16,-3-1 2 15,3 0 0-15,-3 0 2 16,-1 2 0-16,1-2-1 15,0 4 0-15,-2 0-1 16,0-1-1-16,-1 0 0 0,-4-2-9 16,0 2 8-16,-4-2-4 15,-4 0 5-15,5-1 0 16,-7 3 1-16,4-3-1 16,3 1-8-16,-1-1 8 15,1 1-15-15,4-1-19 16,0 0-5-16,2 5-23 15,4-2-2-15,-2 1-55 16,-4 3-67-16,1 0-201 16,0 0-280-16</inkml:trace>
  <inkml:trace contextRef="#ctx0" brushRef="#br0" timeOffset="226672.8263">15023 9267 209 0,'0'0'367'0,"0"0"-210"15,0 0-44-15,0 0-76 16,0 0 14-16,0 0-8 16,0 0 15-16,2 0 11 15,-1 0 5-15,-1 0-4 16,0 0-14-16,0 0-11 16,0 0-17-16,0 0-8 15,0 0 13-15,0 0 4 16,0 0 3-16,0 0 4 15,0 0-6-15,0 0-12 0,0 0-13 16,0 2-11-16,0 3-1 16,0 2 2-16,-1 4 6 15,-2 4-1-15,-7 4 8 16,1 2-2-16,3 1 0 16,-7 5 8-16,5-1-4 15,-4 1 9-15,-1 2-3 16,-1 1-1-16,-1-3 3 15,-1-1-4-15,-1 0 0 16,4-2-13-16,-2-2 4 16,-2 4 0-16,4-5-13 15,0 2 6-15,-1 0-6 0,1 0 2 16,1 0 8-16,-5-1 0 16,4-1-1-16,1 5-8 15,-4-3 0-15,-1-2 2 16,4 4-2-16,1-4 1 15,-5 2-1-15,4 2 0 16,-6-1 0-16,-1-1 0 16,4 1 0-16,-4 0 0 15,4-2-1-15,0 1 0 16,0 1-1-16,2-2 1 16,2 4-1-16,-6-2 1 15,3 3-1-15,-1-5 1 16,0 5 0-16,2-4-1 15,-1-4 2-15,1 1-1 16,4 1 1-16,1-5-1 16,-1 4 0-16,1-4 0 0,-1 1 1 15,-1 2-1-15,2-2 1 16,-3 3-1-16,-2-4 0 16,4 1 0-16,1 2 0 15,2-5 0-15,-2 3 0 16,1-5 0-16,0 4 0 15,0-5 0-15,2 2 0 16,-3 1 1-16,3-4 0 16,-5 0-1-16,4 2 0 15,1-2 0-15,0 0 1 16,-1 0-1-16,1 3 0 16,3-6 1-16,0 3-1 15,0-4 2-15,-2-2-2 16,3-1 0-16,1-2 1 0,1-1-1 15,0 1 2-15,0-1 6 16,0 0 1-16,0 0-8 16,0 0 7-16,0 0 6 15,0 0-12-15,0 0 10 16,0-1-12-16,11-16-55 16,1 3-137-16,1-3-875 0</inkml:trace>
  <inkml:trace contextRef="#ctx0" brushRef="#br0" timeOffset="239134.2527">18960 9327 785 0,'0'0'114'0,"0"0"-20"16,0 0 23-16,0 0-33 15,0 0-3-15,4-1-16 16,-1-5-24-16,0 5-14 15,0-5-5-15,3 2-13 16,-3-2 15-16,2 2 34 16,1-2 1-16,2-1 0 15,3 2-3-15,-1-2-21 0,2 4-12 16,4-1-5-16,1 1-7 16,0 2-2-16,5 1-6 15,-2 0-2-15,3 0 5 16,0 0-4-16,-1 4 4 15,-2 3 2-15,-3 2-2 16,-2 1 4-16,-3 6 8 16,-4-2 7-16,-2 6 0 15,-3 5-11-15,-1 3 0 16,-2 4-6-16,0 1 3 16,-2 1-4-16,-7-1-6 15,-2-4 5-15,-1 1 0 16,-5 1-5-16,4-3 5 0,0 2-3 15,0-3 3 1,3 2 0-16,3 1-5 0,2 0 0 16,5-4 7-16,0 1-6 15,0-1 4-15,9-5 2 16,3 1-8-16,6-5 1 16,0-1 5-16,3-6-4 15,-2-3 4-15,2-4-6 16,-3-3 0-16,-9 0 0 15,-2 0 0-15,-4 0 6 16,-3 0-5-16,0 0 0 16,0 0 2-16,0 0-3 15,0 1-9-15,-3 2-8 16,-1 5-8-16,-2 6 9 16,-3 6 9-16,-5 4 6 0,2 8 1 15,1 5 0-15,-1 3 0 16,2 2 0-16,2 5 0 15,3 2 0-15,2 3-1 16,2 2 0-16,1 1 1 16,0-1 0-16,0-8-1 15,0-1 1-15,0-11 0 16,0-7 0-16,0-10 0 16,-2-5 1-16,-7-2-1 15,-5-6 0-15,-6-2 6 16,-8-2 4-16,-5 0-4 15,-7 0 0-15,1 0-4 0,1-6-2 16,6 3 0 0,5-1-30-16,8-3-64 0,5-1-58 15,14-2-205-15</inkml:trace>
  <inkml:trace contextRef="#ctx0" brushRef="#br0" timeOffset="239483.5008">19911 9957 1107 0,'0'0'280'0,"0"0"-67"16,0 0-52-16,0 0-12 16,0 0-26-16,0 0-29 15,0 0-47-15,88 0-20 16,-42 0-12-16,5 0-7 16,-2 0-2-16,0 0-5 15,-5 0 0-15,-4 0 0 16,-4 1-1-16,-8 2-31 15,-7 4-102-15,-9 4-132 0,-9-1-286 16,-3 1-176-16</inkml:trace>
  <inkml:trace contextRef="#ctx0" brushRef="#br0" timeOffset="239728.6772">19853 10202 937 0,'0'0'321'0,"0"0"-146"15,0 0-51-15,0 0 26 16,0 0 24-16,0 0-42 16,0 0-2-16,62 9-59 15,-23-8-30-15,3 2-18 0,1-3-17 16,-5 4-6-16,-4-1 2 16,-3 0-2-16,-2 0-2 15,-3 1-51-15,10-4-93 16,-4 0-118-1,-9 0-334-15</inkml:trace>
  <inkml:trace contextRef="#ctx0" brushRef="#br0" timeOffset="240414.2557">21373 9349 1378 0,'0'0'204'0,"0"0"-108"16,0 0-69-16,0 0-25 15,-109-42 4-15,74 38-6 16,-4 4 0-16,-2 0-1 15,1 4 1-15,4 8 0 16,4 2-1-16,2 6 0 16,8-4 0-16,9 4-5 15,9 0 5-15,4 3 1 16,6 3 5-16,21 4 12 16,2 6 10-16,12-3 3 15,0 1-11-15,0 1-4 0,-5-1-2 16,-8 6-12-16,-7-1 6 15,-11 4-6-15,-10 0 17 16,0 0 5-16,-15 0-12 16,-15 0-1-16,-8-4-4 15,-6-3 5-15,-2-8-9 16,3-6 4-16,3-8 5 16,4-5-2-16,4-6-1 15,9-3-1-15,3 0 5 16,10 0-1-16,7-3 6 15,3-3 2-15,0 3 20 16,0-1-20-16,6 1-4 16,0 0-14-16,1 3-1 15,4 0-10-15,-2 0-9 0,0 3 1 16,5 10 9 0,-2 11 2-16,3 4-3 0,-6 9 9 15,0 6-27-15,-3 4 9 16,1 5 8-16,3 1 10 15,-1-3-1-15,5 0-6 16,5-8 6-16,4-2 2 16,6-11 0-16,2-2 2 15,5-10 5-15,3-4-7 16,19-13-38-16,-11 0-158 16,-8-7-715-16</inkml:trace>
  <inkml:trace contextRef="#ctx0" brushRef="#br0" timeOffset="243460.0943">21572 9683 1343 0,'0'0'211'0,"0"0"-76"16,0 0-65-16,98-50-46 16,-62 38-17-16,0 5 0 15,-5 4 8-15,-3 3 0 16,-2 0-14-16,-8 10 6 16,4 9-5-16,0 4 7 15,2 4 7-15,-3 5-6 16,-2-2 0-16,-3 4 0 15,-6-5-1-15,-7 1 7 0,-3-1-10 16,0-6 2-16,-10 0-1 16,-9-5-1-16,-3-2 3 15,-5-6 2-15,-2-3 1 16,-3-2-2-16,-1-3-3 16,4-1-7-16,-3-1-37 15,7 0-73-15,4 2-42 16,1-2-126-16,8 0-236 15,5 0-348-15</inkml:trace>
  <inkml:trace contextRef="#ctx0" brushRef="#br0" timeOffset="244055.2346">22371 9637 677 0,'0'0'395'16,"0"0"-174"-16,0 0-60 15,0 0-53-15,0 0-47 16,0 0-35-16,0 0-9 15,-15-73-5-15,9 72-2 0,-2-1-1 16,2 2 3-16,-4 0-11 16,0 0 12-16,-5 0-4 15,-2 0-7-15,-5 0 6 16,-2 3 8-16,-1 4-5 16,2 2-1-16,3 1 4 15,1-3 0-15,3 4 0 16,0-1 11-16,3 1-7 15,-4 0-11-15,4 6 8 16,0-1 12-16,-3 4-5 16,7-1-8-16,1 1-6 15,3 7 7-15,4-1 1 16,1 3-5-16,0 2-1 16,7 2-1-16,6 0 0 0,0 0-3 15,1-3-5-15,0-1 0 16,4-5 6-16,-2-4-6 15,6-3 36-15,5-5 22 16,8 1-6-16,7-3-9 16,4-3-16-16,2-4-14 15,-2-3-14-15,-4 0-3 16,-5 0-36-16,-9 0-58 16,-7 0-100-16,-9 0-66 15,-6 0-524-15</inkml:trace>
  <inkml:trace contextRef="#ctx0" brushRef="#br0" timeOffset="244892.5319">23323 9157 204 0,'0'0'327'16,"0"0"-227"-16,0 0-40 16,0 0 12-16,72-88 32 15,-59 74 63-15,-4 1 9 16,-6 9 52-16,-3 1-51 15,0 0-79-15,0 3-43 0,0 0-27 16,0 0-18-16,0 0-9 16,-1 0 8-16,-1 0-9 15,-1 7 0-15,-1 9 1 16,-4 5 0-16,-3 9 16 16,-3 6 10-16,-4 7 9 15,0 9 1-15,-3 3-17 16,1 6 1-16,-2 2 5 15,2-1 11-15,-3 0-6 16,5-5 1-16,2-4-4 16,2 0 0-16,0-4-3 15,1 0-9-15,3-2 5 16,-5-3 4-16,3 2-4 0,0-1-5 16,2-2-4-1,2-2 0-15,1-2-6 0,0-1-6 16,1 0 1-16,-2-1-1 15,-1 1 1-15,-3-1 0 16,2-1 0-16,-5 4 1 16,1 0-1-16,1 2-1 15,0-1 1-15,0-2 1 16,0 1-2-16,3-5 1 16,1-4-1-16,-3-2 1 15,3-6 0-15,1 3 0 16,0-5-1-16,2-1 0 15,-1-1 1-15,1-2-1 16,3-1 0-16,0-3-1 16,-1-3-52-16,-2-2-62 15,-1-8-79-15,-1 0-127 16,4-7-1179-16</inkml:trace>
  <inkml:trace contextRef="#ctx0" brushRef="#br0" timeOffset="246620.5252">24384 9567 65 0,'0'0'1111'0,"0"0"-996"16,0 0-88-16,0 0-21 16,0 0 6-16,0 0 44 15,0 0 23-15,-36 0 2 0,34 0 6 16,-2 0-17-16,-2 0-33 15,-3-3-26-15,-7-4-5 16,-5 3-5-16,-8-5-1 16,-3 3 0-16,-4 0 1 15,-1-1-1-15,5 0 1 16,8-3 0-16,3 6 6 16,7-2 5-16,3 2 17 15,7 2 0-15,-1 1 14 16,5 1-14-16,-1 0-24 15,1 0-5-15,-2 11-11 0,1 8 10 16,-5 4 0 0,0 7 1-16,1 3 0 0,-1 3 1 15,0 1 1-15,-1-2 0 16,1-1 0-16,2-1-1 16,0-4 0-16,4-5 6 15,0-5-7-15,0-5 0 16,0-4 5-16,0-1-4 15,4-4-2-15,3-3 1 16,5-2 0-16,6 0 7 16,10 0-1-16,10-2 3 15,9-9-2-15,7-5-7 16,1-1 0-16,-3 3 0 16,-4 2-1-16,-9 5-6 0,-8 6 6 15,-7 1-1-15,-7 0-4 16,-1 4-4-16,-3 12 1 15,-1 4 3-15,-1 7 6 16,-4 2 0-16,-2 5 1 16,-1 0 0-16,-4-2 0 15,0-2-1-15,-6-3 1 16,-7-2-1-16,-5-5 0 16,-5-6 2-16,-4-4 7 15,-4-2-8-15,-2-6-1 16,0-2-1-16,2 0-9 0,1 0-14 15,2-7-23 1,1-3-42-16,-7-13-52 0,5 6-124 16,7-3-366-16</inkml:trace>
  <inkml:trace contextRef="#ctx0" brushRef="#br0" timeOffset="247102.1333">24842 9267 1081 0,'0'0'195'16,"0"0"27"-16,0 0-98 16,0 0-34-16,0 0-5 15,0 0-16-15,0 0-21 16,-2-7-30-16,2 14-18 16,0 8 0-16,-1 9 6 15,-5 9 8-15,-1 7 8 16,-3 7 11-16,0 2-5 15,0 1 7-15,-1-1-10 16,-2 3 0-16,2-2-6 0,1-1 6 16,-2 1-8-16,1-4-7 15,2 1-3-15,-1-4 1 16,4-3-7 0,5-1 5-16,1-3-4 0,0-5-1 15,0-6-1-15,7-4-3 16,5-5-60-16,0-9-71 15,13-7-61-15,-2-10-59 16,-1-10-650-16</inkml:trace>
  <inkml:trace contextRef="#ctx0" brushRef="#br0" timeOffset="247513.4588">25143 9631 636 0,'0'0'683'0,"0"0"-532"15,0 0-35-15,0 0-59 16,84-30 11-16,-54 26-8 16,4 4-10-16,5 0-6 15,4 0 0-15,-3 0-22 16,-4 10 4-16,-4 2-10 15,-9 2-6-15,-5 3 7 0,-7 3-1 16,-7 3-15 0,-4 1 10-16,0 1-11 0,-1 5 0 15,-11-1-3 1,-3-2 1-16,-2 3 1 0,-2-3 1 16,-3-5-1-16,-4-2 0 15,-8-6-5-15,-2-1-9 16,-3-6-11-16,0-1-11 15,2-6-35-15,3 0-23 16,7-10-32-16,8-7-113 16,10-2-393-16</inkml:trace>
  <inkml:trace contextRef="#ctx0" brushRef="#br0" timeOffset="247944.8213">25917 9550 375 0,'0'0'753'16,"0"0"-552"-16,0 0-56 15,0 0-56-15,0 0-52 16,0 0-19-16,0 0-17 16,-37-49 11-16,19 46-2 15,-4 3-8-15,-2 0 9 0,-3 7 2 16,-1 6 1-16,-1 4 10 16,1 2 4-16,0 1-9 15,4 6-4-15,2-2 5 16,5 5 5-16,4 4-5 15,7-1 8-15,3 2-6 16,3 3-4-16,0-1 4 16,10 1 1-16,7-2-7 15,2-2-2-15,5-5 2 16,4-3 7-16,5-5-7 16,3-3-16-16,7-7-9 15,24-10-36-15,-9 0-98 16,-2-10-234-16</inkml:trace>
  <inkml:trace contextRef="#ctx0" brushRef="#br0" timeOffset="249112.5043">26225 9048 477 0,'0'0'823'15,"0"0"-610"-15,0 0-32 16,0 0-67-16,0 0-46 15,0 0-3-15,0 0-37 16,61-47-15-16,-43 46-4 16,3 1-9-16,-2 0-1 15,5 10-7-15,2 5 8 16,-1 5-2-16,2 3 1 16,-1 1 0-16,-1 2 1 15,0 3 0-15,-3-1 0 16,-1 0 1-16,-6 0-1 15,0 2 0-15,-8-1 1 16,-5 0 0-16,-2 2-1 16,0 1-1-16,-12 2 0 0,-3 3 1 15,-6 1-1-15,2 3 1 16,-4 0 0-16,1 0 0 16,5 4 1-16,4-1-1 15,6-1 0-15,7 0 0 16,0-4 2-16,20 1-2 15,15-7-18-15,11 0-4 16,11-7 1-16,4-8 1 16,-3-9-1-16,-9-7 12 15,-11-2-1-15,-15 0 10 16,-14-6 0-16,-9 2 13 16,0 3-12-16,-19 1-1 0,-11 0-11 15,-4 8 9-15,-5 9 1 16,0 6 0-16,1 4-4 15,5 6 4-15,6 3 1 16,7 0-7-16,6 7 5 16,3 0-4-16,4 4 6 15,-2 5-1-15,1 1 0 16,2-3-10-16,-1 0 2 16,-3-4-6-16,1-3-5 15,-5-10 1-15,-7-7 13 16,-6-6 3-16,-8-8 3 0,-6-8 0 15,-25-4-1 1,11-6-52-16,8-7-273 0</inkml:trace>
  <inkml:trace contextRef="#ctx0" brushRef="#br0" timeOffset="255705.6282">11173 11040 64 0,'0'0'385'16,"0"0"186"-16,0 0-328 16,0 0-20-16,0 0-48 15,0 0-31-15,3 7-43 16,-3-7-47-16,3 0-14 15,0 0-2-15,3 0-6 16,7 3 15-16,10-3-7 16,17 0-19-16,5 0-7 15,13 0-8-15,0 4-5 16,3-1 0-16,-4 3-1 0,-6 1 0 16,-5 0-2-16,-14 0-85 15,-3 6-89-15,-14 0-113 16,-6-9-550-16</inkml:trace>
  <inkml:trace contextRef="#ctx0" brushRef="#br0" timeOffset="255972.2488">11116 11387 1117 0,'0'0'268'15,"0"0"-169"-15,0 0-42 16,0 0 11-16,0 0 21 0,0 0 31 16,85 23-28-16,-40-19-26 15,8-1-11-15,3 0-25 16,-2 0-21-16,1-2-8 16,-6 2 1-1,-4-3-1-15,-2 3-1 0,-7-3-13 16,-5 3-74-16,-1-3-80 15,-6 0-102-15,-12 0-480 0</inkml:trace>
  <inkml:trace contextRef="#ctx0" brushRef="#br0" timeOffset="256769.9047">12577 10882 1343 0,'0'0'230'0,"0"0"-48"16,0 0-96-16,0 0-62 15,0 0-24-15,-97-14 0 16,58 15 0-16,0 12-2 0,8 4 1 16,4 3-7-1,11 0 8-15,5 2-1 0,6 4 0 16,5-2 1-16,0 2 6 16,13 1 3-16,9 3 12 15,2-1 6-15,4 1 4 16,2 0-6-16,-9-1-23 15,0 1-1-15,-9 0-1 16,-9 2 1-16,-3 2 0 16,0 6 1-16,-15-1 7 15,-9 1-8-15,-1-1 1 16,-2-6 4-16,0-7-5 16,0-6-1-16,-3-3 0 15,5-7-1-15,1-3 0 16,-1-4 1-16,6-3-1 0,5 0-9 15,5 0 8-15,3-6 2 16,6-2-10-16,0-2-9 16,0 0-6-16,0 1 17 15,0 2 7-15,0 3 1 16,0 1 1-16,3 1 0 16,0-1 7-16,3 1-8 15,0 2-2-15,4 0-5 16,-4 0-3-16,2 5 1 15,1 11-3-15,-2 7 12 16,-1 7 2-16,0 3 5 16,0 3-6-16,-3 1 0 0,3 2 0 15,-3-2 7 1,-3-1-1-16,0 4-6 0,3 2 18 16,-3 2-4-16,6-2 6 15,3-2-2-15,4-3-10 16,1-5 10-16,8-5-4 15,5-2 3-15,2-8 13 16,9-3-5-16,4-4-17 16,7-3-9-16,2-7-23 15,22 0-52-15,-12-8-91 16,-9-8-394-16</inkml:trace>
  <inkml:trace contextRef="#ctx0" brushRef="#br0" timeOffset="257629.5157">13059 11387 1358 0,'0'0'224'0,"0"0"-67"0,0 0-81 16,0 0-39 0,106-66-17-16,-72 53-12 0,-3 3 9 15,-1 4 14-15,3 6-3 16,-5 0-16-16,1 5-11 15,-1 15 9-15,5 4 1 16,-3 6 6-16,-4 3-5 16,-3 3-4-16,-6 3-8 15,-8-2 0-15,-5 0 0 16,-4-1 0-16,-5 3 1 16,-14-6 0-16,-10-3 5 15,0-6 0-15,-7-4 2 16,-3-8 0-16,-2-5-8 0,0-7-2 15,4 0-43 1,1-4-35-16,9-6-59 0,11-7-28 16,10 2-119-1,3 2-364-15</inkml:trace>
  <inkml:trace contextRef="#ctx0" brushRef="#br0" timeOffset="258043.5559">13848 11328 889 0,'0'0'253'0,"0"0"-23"16,0 0-71-16,0 0-68 0,0 0-46 15,0 0-21-15,-94-13-5 16,70 13 8-16,-6 0 14 16,5 3-14-16,-2 7-10 15,2 3-16-15,3 7 8 16,2 4-3-16,-1 5 10 16,6 4 25-16,2 3-7 15,4 1 2-15,6 3-9 16,3-5-5-16,0 2 4 15,3-4-10-15,13-3 2 0,3-2-1 16,7-4 4 0,-1-4-6-16,5-3-9 0,-3-4-6 15,4-6-31-15,5-4-58 16,23-3-49-16,-6-6-90 16,-2-4-382-16</inkml:trace>
  <inkml:trace contextRef="#ctx0" brushRef="#br0" timeOffset="258946.9233">14889 10912 995 0,'0'0'497'0,"0"0"-314"15,0 0-50-15,0 0-38 16,0 0-32-16,0 0-16 16,0 0-3-16,0-7-6 15,0 7 5-15,0 0-17 16,0 0-9-16,0 0-1 15,0 0 0-15,0 0 0 16,0 0-10-16,0 0-5 16,0 0 1-16,0 0-1 15,0-3 0-15,0 3 9 16,0-1-9-16,0-1 1 0,0 1 5 16,0 1-1-16,0 0 15 15,0 0-5-15,0 0-1 16,0 0-7-16,0 0-8 15,-4 4-15-15,-2 9-3 16,-6 7 5-16,-5 6 12 16,1 11 1-16,-6 8 9 15,-2 5-8-15,-3 3 5 16,6 4 4-16,-6 2-2 16,5 3 8-16,-4 1-1 0,3 1-5 15,0 1 3-15,1-3 5 16,-1-4-3-16,4 0-5 15,-4-8-4-15,3 3 2 16,-1-7-2-16,-3 4 0 16,-1-4 3-16,1 1 1 15,2-5-9-15,-1-5 5 16,1-5-5-16,4-5 10 16,3-1-11-16,-2-5 8 15,4-2-7-15,1 0-1 16,-1-1 1-16,-1 2 1 15,1-1-1-15,-2 1 0 16,0 0 1-16,3 0-1 0,3-2 0 16,-4-4 1-16,3 0-1 15,3-1 0-15,0-3 0 16,1 0 0-16,3-3 0 16,0-1 2-16,0-2 2 15,0 2-5-15,-3-2 0 16,3 4 1-16,-5-1-1 15,4 0 0-15,-1 0 0 16,4-1 1-16,-2-3 5 16,3-2-5-16,0-1-1 15,0 3 2-15,0-3 5 16,0 0-1-16,0 0-6 16,0 0-5-16,0 0-52 15,0-3-73-15,12-11-74 16,6-2-126-16,-3-3-791 0</inkml:trace>
  <inkml:trace contextRef="#ctx0" brushRef="#br0" timeOffset="262709.5526">15545 11579 371 0,'0'0'530'16,"0"0"-418"-16,0 0-55 15,0 0 34-15,0 0-13 16,0 0-17-16,0 0 33 16,-26-73 25-16,26 60-2 15,0 2-2-15,0-4-22 0,6 2-12 16,1 2-33-16,5 1-11 15,-1 1-24-15,5-1 4 16,3 6-15-16,10 1-1 16,4 0 5-16,7 3 2 15,-2 0-7-15,3 10-1 16,-2 9 1-16,1 2-1 16,-10 4 6-16,-2 5 0 15,-5 1-4-15,-9 1-2 16,-3 2 0-16,-7 2 0 15,-4-3-6-15,0 0 6 16,-16-4-1-16,-6 1 1 0,-8-6 1 16,-5-4 0-16,-2-5 5 15,-1-2-5 1,-4-9-1-16,3-4-9 0,0 0-17 16,2 0-15-16,9-13-50 15,6 4-27-15,14-8 10 16,2 7-106-16,6 0-351 15</inkml:trace>
  <inkml:trace contextRef="#ctx0" brushRef="#br0" timeOffset="263069.6106">16171 11404 1046 0,'0'0'377'16,"0"0"-162"-16,0 0-84 15,0 0-75-15,0 0-40 16,0 0-16-16,-100-49-1 16,76 49 1-16,2 10-1 15,-5 10 1-15,3 5 0 16,0 5 12-16,5 6 4 15,-1 4 13-15,4 4 4 16,7-2-1-16,3 0-10 16,6-5 1-16,0 0 9 0,9-8 9 15,11-2 12-15,12-1 6 16,7-5-4-16,9-3-27 16,1-7-28-16,1-5-18 15,17-6-78-15,-11-6-74 16,-8-11-173-16</inkml:trace>
  <inkml:trace contextRef="#ctx0" brushRef="#br0" timeOffset="263340.8056">16480 11526 1192 0,'0'0'344'0,"0"0"-182"0,0 0-73 15,0 0 9-15,0 0-21 16,0 0-1-16,0 0-33 16,55 7-17-16,-22-7-6 15,-1 0-3-15,6 0-2 16,2 0-15-16,-4 0 1 16,-5 0 0-16,-1 0-1 15,-3 0-53-15,-11 0-42 16,-4 0-43-16,-5 0-83 15,-7 0-358-15</inkml:trace>
  <inkml:trace contextRef="#ctx0" brushRef="#br0" timeOffset="263615.0108">16438 11688 803 0,'0'0'228'16,"0"0"-22"-16,0 0 11 15,0 0-44-15,0 0-36 16,0 0-23-16,0 0-10 16,3 23-22-16,19-19-20 15,11 4 16-15,3-1-5 16,3 0-23-16,7 0 6 16,-4-1 20-16,-4 1-23 15,4-4-15-15,-5 0-19 0,-2-2-18 16,-6-1-1-1,-3 0-5-15,-7 0-62 0,8-7-90 16,-4-6-91-16,-5-6-276 0</inkml:trace>
  <inkml:trace contextRef="#ctx0" brushRef="#br0" timeOffset="264430.5825">17661 11282 1033 0,'0'0'364'16,"0"0"-123"-16,0 0-120 15,0 0-44-15,0 0-39 16,0 0-30-16,0 0-8 15,-16-23-7-15,-8 23-2 16,-7 0 3-16,-5 0 5 16,-9 0-1-16,-1 6 2 15,-2-2-1-15,6 2 1 16,5-3-1-16,9-2 1 16,4-1 1-16,12 0 9 15,6 0 21-15,3 0 7 16,3 0-4-16,0 0-11 15,0 0-13-15,0 3-10 16,0 4-9-16,0 5-3 16,0 5 11-16,0 6 1 0,0 4 1 15,0 8 7-15,0 2 2 16,0 3-3-16,0 0-5 16,0 2-1-16,0-2 0 15,0 0 0-15,0-7 0 16,0-7 0-16,0-4 0 15,0-10 0-15,0-4 0 16,0-4-1-16,0-4 0 16,3 0 11-16,9-4 7 15,5-11 34-15,5-2-39 0,3-6-13 16,2 6 0 0,-4 0 0-16,-1 5 1 0,-2 2-1 15,0 6 8-15,-2 2-8 16,3 2 0-16,-1 0-1 15,2 9-4-15,3 7 4 16,2 4 0-16,-4 0 1 16,0 4 0-16,-7-2 1 15,-1 4 0-15,-7-5 0 16,-2 2-1-16,-6-1-1 16,0 2 1-16,-10-1 0 15,-7 1 1-15,-8 1-1 16,-5-4 0-16,-5 2 6 0,-5-6-4 15,-2-2-1 1,-4-2 6-16,1-9-5 0,-1-4-2 16,2 0-25-16,5 0-28 15,-3-14-41-15,-7-18-65 16,13 5-101-16,9 0-454 0</inkml:trace>
  <inkml:trace contextRef="#ctx0" brushRef="#br0" timeOffset="264880.562">18113 11189 834 0,'0'0'681'0,"0"0"-481"16,0 0-35-16,0 0-52 15,0 0-27-15,0 0-30 16,0 0-30-16,-1-16-21 15,-1 19-5-15,2 7-16 16,-1 9 2-16,-2 8 14 0,-3 10 0 16,-4 11 10-16,-3 6 6 15,1 2 15-15,1 3-6 16,-1 5-7-16,-3-5-7 16,3 0-3-16,0-4-6 15,-2-4-1-15,4-2 1 16,0-6 4-16,4-1-5 15,3-8-1-15,0-4-14 16,3-6-55-16,0-9-48 16,25-15-73-16,5-6-47 15,3-13-372-15</inkml:trace>
  <inkml:trace contextRef="#ctx0" brushRef="#br0" timeOffset="265475.9915">18558 11365 595 0,'0'0'491'15,"0"0"-261"-15,0 0-15 16,0 0-72-16,0 0-31 16,0 0-30-16,0 0-42 15,9-14-40-15,-15 14-16 16,-4 4-13-16,-6 9 21 15,-1 2 1-15,-10 2 7 16,0 3 2-16,-10 0-2 16,-2 1 8-16,-3-2-8 0,-4 0 0 15,1-2 1-15,-1-3-1 16,5-4 0-16,5 0-1 16,10-5-5-16,7 0-1 15,6-5-5-15,9 2-2 16,4-2-1-16,0 0 14 15,0 0 1-15,0 0 6 16,0-2-3-16,0-5-3 16,3 2-6-16,3 0 0 15,-2 2 6-15,3 2 0 16,3-2 0-16,-3 3-2 16,4 0 1-16,3 4-11 0,2 9 0 15,0 3 10 1,1 4-6-16,-4 7 7 15,-3 1-1-15,1 3 1 0,1 2 1 16,-3-1-1-16,-3-1 1 16,4-5 2-16,2-2 11 15,3-5 3-15,3-3 37 16,6-6 4-16,7-6 6 16,6-4-10-16,8 0-26 15,1 0-24-15,2-10-3 16,-5-1-30-16,-2-5-23 15,-1-3-4-15,-16 5-49 16,-3-2-182-16</inkml:trace>
  <inkml:trace contextRef="#ctx0" brushRef="#br0" timeOffset="266571.9811">19357 11860 977 0,'0'0'331'16,"0"0"-58"-16,0 0-44 16,0 0-49-16,0 0-33 15,0 0-29-15,0 0-54 0,15-17-51 16,-15 17-13-1,0 0-30-15,-4 6-17 0,-5 5 13 16,-1 9 22 0,-5 7 12-16,-6 2 0 0,-1 4 0 15,-3-4 1-15,-2 4-1 16,-2-6-5-16,0-5-26 16,6-5-56-16,-1-3-35 15,10-4-65-15,7-4-151 16,7-6-367-16</inkml:trace>
  <inkml:trace contextRef="#ctx0" brushRef="#br0" timeOffset="267068.6143">20057 11272 157 0,'0'0'1247'0,"0"0"-999"0,0 0-23 16,0 0-73-16,0 0-68 15,0 0-35-15,0 0-28 16,2-30-21-16,-5 40-11 16,-5 10-11-16,-1 12 21 15,-2 9 1-15,-3 8 10 16,-1 10 3-16,2 1-1 15,-4 2 4-15,2-1-10 16,-2-2 7-16,-2-1-12 16,3-7 1-16,3 1-1 15,-2-5 0-15,4-4 7 16,5-3-8-16,2-11 0 16,4-3-18-16,0-12-60 0,0-14-78 15,7 0-76 1,5-7-106-16</inkml:trace>
  <inkml:trace contextRef="#ctx0" brushRef="#br0" timeOffset="267522.9368">20454 11472 1121 0,'0'0'211'16,"0"0"-10"-16,0 0-88 15,0 0-39-15,0 0-27 16,0 0-47-16,0 0-16 0,-42 14 15 16,11 10 0-1,-5 6 1-15,-2-2 0 0,-1-1 0 16,0-3 1-16,3-4 0 16,3-5 0-16,2-5 7 15,1-6-7-15,8-4 7 16,1 0-1-16,10 0 0 15,7-3 6-15,4 2 1 16,0-2 3-16,0 3 14 16,0 0-30-16,0 0 7 15,1 0-8-15,1 0-9 16,2 7-2-16,1 9 3 16,5 1 7-16,7 5-9 15,0 2 10-15,8 3 7 16,4 3-6-16,6-1 18 0,3 4 0 15,0-3-8-15,0-1-10 16,4-5 1-16,0-1-2 16,3-6 0-16,31-10-64 15,-14-5-56-15,0-2-244 16</inkml:trace>
  <inkml:trace contextRef="#ctx0" brushRef="#br0" timeOffset="267936.1933">21284 11294 751 0,'0'0'622'0,"0"0"-520"16,-97-25-56-16,45 24-27 16,-7 1-4-16,4 0-1 15,1 11-2-15,7 7 19 16,9 3 8-16,7 5 13 16,6 3 16-16,3 8-22 15,5 4-12-15,5 7 7 0,2 3-4 16,3 5-11-1,7-1 2-15,0-2-2 0,10-7 2 16,9-5-5-16,5-2 5 16,-2-6-9-16,7-3-5 15,2-7 3-15,2-3 0 16,5-4-7-16,3-3-10 16,-2-9-43-16,20-4-70 15,-10-3-89-15,-7-11-353 0</inkml:trace>
  <inkml:trace contextRef="#ctx0" brushRef="#br0" timeOffset="268226.4008">20921 11714 185 0,'0'0'727'16,"0"0"-527"-16,0 0-1 15,0 0 13-15,0 0-59 16,0 0-35-16,0 0-21 16,21-13-53-16,3 10-34 15,12 3-9-15,3-3 4 16,7 3-4-16,-1 0-2 16,-5 0 2-16,-2 0-1 15,-2 3 0-15,-4 0 0 16,-7 1-1-16,-2-4-45 15,-1 0-104-15,-4-7-184 0,-5-6-865 16</inkml:trace>
  <inkml:trace contextRef="#ctx0" brushRef="#br0" timeOffset="268949.9144">21682 11328 1307 0,'0'0'220'0,"0"0"-134"16,0 0-47-16,0 0-2 16,0 0 2-16,0 0-10 15,0 0-1-15,73 20 16 16,-24-13 9-16,12-4-25 15,5 3-12-15,3-5-10 16,-2 2-4-16,-10-3-1 16,-5 0-1-16,-12 0 0 15,-7 0 1-15,-5 0 0 16,-7 0 0-16,-7 0-1 16,-3 0 0-16,-5 0 0 15,-2 0-1-15,-4 3 1 16,0-3-12-16,0 2-13 15,-4 3-51-15,-6 2-3 16,-8 5 49-16,-3 5 22 0,-4 3 8 16,-4 6 1-16,0 0-1 15,-3 7 0-15,1 1 6 16,-4 1 1-16,-1 2 4 16,-6-4 8-16,-3 4-9 15,-4-7 3-15,-3-1 0 16,-1-2-6-16,2-4-5 15,5-4-1-15,11 1-1 16,6-3 0-16,13-4 1 16,2 0 13-16,8-6 2 15,5 0-1-15,1-2 10 16,0 0-8-16,0-3 17 0,4 5 8 16,10 0-8-16,5-1 4 15,10 4-4-15,10-3 2 16,6 3-12-16,11-3-12 15,-1-1-11-15,0-2 7 16,3-1-7-16,-3 0-1 16,-2-3 0-16,-4 0 0 15,-3 0 0-15,-5 0 0 16,-4 0-7-16,-6-3-26 16,-5-1-9-16,-9-2-14 15,-6 3-7-15,-7-1-60 16,-4 4-157-16,0-3-423 0</inkml:trace>
  <inkml:trace contextRef="#ctx0" brushRef="#br0" timeOffset="269830.3925">22846 11104 962 0,'0'0'244'0,"0"0"-2"16,0 0-109-16,0 0-55 16,0 0 20-16,37-86-26 15,-13 72-27-15,6 1-13 16,-2 6-10-16,3 1-7 15,-2 5 1-15,-5 1-10 16,-3 0-6-16,-4 14-2 16,-3 6-4-16,-4 9-2 0,1 5 8 15,-10 4 8 1,-1 6-8-16,0 0-1 0,-8 4-6 16,-6 1-1-16,-1-1 7 15,-1 1 0-15,6 1-9 16,4-8 8-16,6 1 1 15,0-7 0-15,16-2-1 16,10-4-18-16,9-4 4 16,8-6 5-16,5-7-3 15,1-10-7-15,-6-3 1 16,-8 0 2-16,-10-13 11 16,-12 3 6-16,-9 0 1 0,-4 7 3 15,-14 3-3 1,-11 0-15-16,-11 9 1 0,-2 8 3 15,-1 3 3-15,2 7 7 16,6-1 0-16,7 4 0 16,5 3-7-16,6 3 8 15,5 1-1-15,6 2-2 16,2 1-3-16,0 2-1 16,3-2-9-16,11-1-2 15,-5-2 7-15,0 0 3 16,1-5 8-16,-7-1-1 15,-3-5 0-15,0-3-12 16,-13-4-3-16,-8-2 15 16,-6-3 1-16,-3 1-1 15,-4-1 2-15,1-1-2 0,1-3-5 16,3 3 6-16,0-2 0 16,5-2 0-16,2-2 0 15,3 0 0-15,-1-7-107 16,7 0-229-16,6 0-813 0</inkml:trace>
  <inkml:trace contextRef="#ctx0" brushRef="#br0" timeOffset="283080.7754">23932 10126 54 0,'0'0'264'0,"0"0"-39"15,0 0-101-15,0 0-25 0,0 0 34 16,0 0-39-16,0 0-7 15,0 0-29-15,0 0-15 16,0 0-2-16,0 0-18 16,0 0-17-16,0 0 7 15,0 0 20-15,0 0 26 16,1 0 26-16,-1 0-10 16,0 0-11-16,2 0-17 15,-2-1-8-15,0 1-13 16,1 0-10-16,-1 0-1 15,0 0-3-15,2 0 2 16,-1 0-7-16,2 0-5 0,5 0-1 16,1 0 15-16,3-2-15 15,2 1 0-15,2-2 0 16,-2 3 0-16,-3 0 0 16,-4 0-1-16,2 0-2 15,-4 7-8-15,1 2 0 16,0-1 0-16,-2 0 8 15,3-1 1-15,-2 0 1 16,-1-1-2-16,3-3 2 16,-4-2 0-16,0 2 0 15,1-3 0-15,0 3 6 16,-2-3-5-16,-1 1-1 16,2-1 0-16,-1 3 1 0,1-3-1 15,0 3 0-15,1 0 0 16,1-2 0-16,-2 2 0 15,3 0 0-15,-2-3 0 16,-1 4 0-16,2-4 0 16,-2 3 0-16,0-3 0 15,1 3 0-15,1 0 0 16,2-2 1-16,-1-1-1 16,-2 3 0-16,3-3 0 15,-3 0 0-15,2 0 0 16,-5 0 0-16,1 0-1 15,-2 0 1-15,0 0-1 16,0 0 1-16,0 0-1 16,0 0 0-16,0 0-6 15,0 0-5-15,0 0 11 0,0 0-5 16,0 0-2-16,0 0-4 16,0 0-6-16,0 0-15 15,1 0-46-15,5 4-107 16,2-1-6-16,-2 0-297 0</inkml:trace>
  <inkml:trace contextRef="#ctx0" brushRef="#br0" timeOffset="284135.5669">23995 10158 120 0,'0'0'251'15,"0"0"-146"-15,0 0-11 16,0 0 1-16,0 0-20 16,0 0 25-16,0 0 4 15,-4-2-1-15,4 2-22 16,4 0-34-16,-1 0-15 16,3 0-12-16,1 0-12 0,3 0-8 15,2 0 1 1,5 0 0-16,-2 2 7 0,2 4 8 15,1-2 7-15,0 2-1 16,2-2 10-16,-1 0-6 16,4-1 2-16,-1 0-2 15,2 1-7-15,-5-1 2 16,0-3-9-16,-5 3-3 16,-2 0-8-16,-6-2 9 15,-2-1-9-15,1 0 5 16,-2 0-4-16,1 3-1 15,4-3 7-15,-4 0-2 16,2 0-4-16,0 0-2 16,2 0-18-16,3-3-87 15,-1-1-173-15,-4-2-536 0</inkml:trace>
  <inkml:trace contextRef="#ctx0" brushRef="#br0" timeOffset="291162.6123">23725 11546 479 0,'0'0'488'0,"0"0"-384"16,0 0 8-16,0 0-59 15,0 0-24-15,0 0 3 16,11-10-3-16,-5 10 25 16,5 0 2-16,7 0-1 15,7-3-15-15,9 3 18 16,7 0-1-16,5 0-5 15,0-3-11-15,0 2-5 16,-2-2 1-16,-5 0-12 0,-4 3-8 16,-3 0-16-16,-4 0-1 15,-3 3-26-15,-4 7-106 16,-9 0-230-16,-7-3-701 16</inkml:trace>
  <inkml:trace contextRef="#ctx0" brushRef="#br0" timeOffset="291427.7996">23712 11811 1041 0,'0'0'512'0,"0"0"-378"0,0 0-7 16,0 0 5-16,0 0-55 15,0 0-21-15,120 3-4 16,-74-3-21-16,5 3-19 15,-6-3 0-15,-4 0-10 16,-8 2-2-16,-6 0 0 16,-7-2-2-16,-3 2-31 15,-3-2-50-15,5 3-35 16,-3 0-77-16,-5-3-298 0</inkml:trace>
  <inkml:trace contextRef="#ctx0" brushRef="#br0" timeOffset="293470.9236">25020 11060 580 0,'0'0'542'15,"0"0"-377"-15,0 0 9 0,0 0-76 16,0 0-40-16,0 0-13 15,0 0 0-15,14-66 3 16,-14 63 11-16,0 0-15 16,0 3-9-16,0 0-34 15,-3 0-1-15,-14 0-10 16,-10 7 3-16,-9 3 5 16,-5 3 2-16,-3-1 0 15,7 2 0-15,5-1 0 16,13 0 0-16,1-3-1 15,10 0-6-15,5 0 6 16,3 2 0-16,0-1 1 16,8 5 0-16,13 1 16 0,-2 6 10 15,6 1-5 1,2-2-11-16,0 5-9 0,-6 3-1 16,0-1 0-1,-5 1 0-15,-5 4 1 0,-2 1-1 16,-6 2 1-16,-3-1-1 15,0 1 0-15,0-2 0 16,-14-1 1-16,-5-4-1 16,-2-3 1-16,-6-5 1 15,-1-2 4-15,-2-7-5 16,-1-6 6-16,-1-1-6 16,-1-6 1-16,1 0-2 15,-1-3-6-15,3-7-20 16,3 3-13-16,6-2 0 15,6 5 14-15,7 1 16 16,5 0-5-16,3 2 1 16,0 1 5-16,0-3 7 0,7 0-7 15,11 0 7 1,4-4-9-16,2 4-5 0,-3 3 2 16,-2 0 4-16,-7 0 3 15,-1 0-4-15,-5 10 0 16,-3 6 0-16,0 4-3 15,-2 2 5-15,-1 2 8 16,0 6 1-16,0 0-1 16,0 3 1-16,0 6 5 15,0-2 6-15,6 2-2 0,6-3 3 16,3-2 9-16,10-1 13 16,10-1 18-16,11-8 8 15,9-1-15-15,9-6-35 16,6-7-11-16,24-14-54 15,-19-15-86-15,-9-12-452 16</inkml:trace>
  <inkml:trace contextRef="#ctx0" brushRef="#br0" timeOffset="294297.7206">25604 11166 1356 0,'0'0'242'15,"0"0"-110"-15,0 0-57 16,0 0-40-16,0 0-16 16,0 0-19-16,0 0-2 15,-21-17-8-15,-6 14 1 16,-7 0-14-16,-9 0-2 16,-3 2 9-16,-2-2 6 0,6 3 2 15,3 0 8-15,9 0 0 16,10 0-1-16,6 0 1 15,8 0 0-15,5 0 0 16,1 0-7-16,0 0 1 16,0 7-1-16,0 6 6 15,1 4 1-15,5 6 1 16,-1 3 9-16,-4 7-8 16,1 4 6-16,-2-1-2 15,0 4-5-15,0-1 1 16,0-2-1-16,1-5 5 15,4-8 2-15,-2-1 0 0,0-10 0 16,0-6 1 0,0-2 0-16,1-3 0 0,-1-2 21 15,4 0 38 1,4 0 15-16,8-10-17 0,7-4-45 16,6 1-15-16,4-4 2 15,3 1-8-15,0 0 1 16,3 6-1-16,-5 0-1 15,-4 6 0-15,-5 4-6 16,-4 0 1-16,-6 4-5 16,0 16 3-16,-5 6 2 15,4 10 5-15,-5 3 1 16,-2 8 0-16,-4-4-1 0,-5-3 1 16,-1 0 0-1,0-11 0-15,-11 1 0 0,-6-7 0 16,-4-7 0-16,-4-3 1 15,-5-3 8-15,-6-7 3 16,-2-3-3-16,-6 0 1 16,0-9-10-16,3-5-35 15,4 1-20-15,5 4-11 16,6-1-50-16,6-3-52 16,8 2-78-16,8 1-292 0</inkml:trace>
  <inkml:trace contextRef="#ctx0" brushRef="#br0" timeOffset="294755.0405">26140 11143 728 0,'0'0'730'16,"0"0"-493"-16,0 0-69 16,0 0-76-16,0 0-36 15,0 0-18-15,0 0-16 0,0-3-13 16,0 3-8-1,0 0-1-15,0 0-2 0,0 9-15 16,-3 5-4-16,-2 12 15 16,-3 7 6-16,0 13 1 15,-1 4 9-15,0 10 11 16,3 2-4-16,0 1-5 16,2 3-3-16,1 0-8 15,0-6 6-15,3-8-5 16,0-2-1-16,0-7 8 15,0-4-9-15,0-8 0 16,3-6-7-16,3-8-52 16,14-13-58-16,-3-4-80 15,7-1-86-15</inkml:trace>
  <inkml:trace contextRef="#ctx0" brushRef="#br0" timeOffset="295509.9724">26670 11289 550 0,'0'0'369'16,"0"0"-121"-16,0 0-109 15,0 0-51-15,0 0-65 16,0 0-23-16,0 0-21 15,-30 7 19-15,15 2 2 0,-5 4 14 16,-3 3 7-16,-4-2 8 16,-5 6-10-16,-2-3-6 15,-5 1-7-15,-1-1 6 16,-3 0-11 0,2-3 8-16,5-3-6 0,8-1-2 15,4-2 0-15,5-2 5 16,7-2-6-16,4-1 1 15,5 0 0-15,2-3 9 16,1 0 12-16,0 0 23 16,0 0-16-16,0 0-10 15,0 0-3-15,0 0-16 0,-4 0-1 16,-7 0-25 0,-8 0 1-16,-8 0-6 0,-13 0-20 15,-4 0-50-15,4 0 15 16,10 0 82-16,11 0 4 15,13 0 68-15,6 0 16 16,0 0 41-16,9 0-8 16,13 0-56-16,9 13-36 15,8 1 4-15,5 3 30 16,-1 3-36-16,-4-2-9 16,-6 2-3-16,-7-2-3 15,-3 2-8-15,-8-1-1 16,-1 0 1-16,-3-2 0 15,2 0 0-15,-1 0 0 0,3-5 1 16,5 4 0-16,3-2 0 16,3 0 0-16,4 2 0 15,1 1-1-15,3 2 3 16,4 1-3-16,-1 0 1 16,5 0 0-16,-1-3 0 15,3-2 8-15,0-4 4 16,1-5 11-16,-2-2 3 15,-2-4-20-15,-4 0-2 16,-4-14-5-16,-5-2-92 16,-11-7-95-16,-10 3-192 15,-7 3-494-15</inkml:trace>
  <inkml:trace contextRef="#ctx0" brushRef="#br0" timeOffset="302867.9811">27624 10750 152 0,'0'0'642'15,"0"0"-481"-15,0 0-17 16,0 0 15-16,0 0 5 16,0 0-17-16,0-23-25 15,0 20-18-15,0 2-24 16,0-2-14-16,0 3-16 16,0 0-9-16,0 0-15 15,0 0-14-15,0 0-12 16,0 0 0-16,0 0-9 0,-1 13-8 15,-10 7 2 1,-5 9 15-16,-3 12 0 0,-4 8 6 16,-2 8 0-16,-3 2 8 15,-1 3 0-15,1 5 2 16,1-4-9-16,2 2 1 16,4-2-8-16,0 4 13 15,2 2-7-15,0-3 10 16,2 2-3-16,-1-4-1 15,-2-8-5-15,0-4-6 16,0-5 5-16,1-4-4 16,1 0 5-16,1-7-6 15,4 0 6-15,1-5-6 16,3-6-1-16,1-1 1 16,1-1 1-16,1-6-1 15,0-1 0-15,2-3 4 16,-1-3-5-16,2-3-25 0,2-4-47 15,1-3-51-15,3-10-81 16,12-13-90-16,4-7-874 0</inkml:trace>
  <inkml:trace contextRef="#ctx0" brushRef="#br0" timeOffset="303236.2395">27718 11173 831 0,'0'0'551'0,"0"0"-402"15,0 0-69-15,0 0-38 16,0 0-20-16,0 0-13 15,0 0-9-15,0 20 0 16,2-3 7-16,-1 11 9 16,1 6 14-16,-2 11 16 15,0 6 6-15,0 8-14 16,-3 4-7-16,-8 5-6 16,0-4-15-16,0-2 1 15,2-11-4-15,3-6-7 0,2-11 2 16,4-5 3-1,0-6-5-15,0-9-41 0,25-14-76 16,3 0-84-16,7-20-181 0</inkml:trace>
  <inkml:trace contextRef="#ctx0" brushRef="#br0" timeOffset="303681.5565">28167 11301 1255 0,'0'0'238'16,"0"0"-126"-16,0 0-66 16,0 0 1-16,0 0-24 0,0 0-15 15,0 0-8-15,-33 13-1 16,8 1 0-16,-6 2 1 16,-5 1 2-16,-3 0-2 15,4-5 0-15,2 2 8 16,4-5-8-16,6-2 0 15,1 0 0-15,3-1 0 16,0-2 0-16,2 3 0 16,3 2-2-16,5-2 2 15,3-3 0-15,2-1-2 16,4-1-8-16,0-2 3 16,0 2 6-16,0-1 1 15,8 0 1-15,0 5 13 16,5 1-13-16,2 7 8 0,4 2 22 15,-1 1 11-15,5 5-11 16,0 1-5-16,3 1-1 16,2 2-5-16,2-3-18 15,1 4-1-15,2-1-1 16,3-5 0-16,1-3-32 16,21-8-85-16,-9-6-124 15,-4-4-856-15</inkml:trace>
  <inkml:trace contextRef="#ctx0" brushRef="#br0" timeOffset="304060.827">28776 11083 401 0,'0'0'682'0,"0"0"-613"15,0 0-43-15,-101 0-19 16,63 14-6-16,1 6 10 16,4 6 3-16,3 7 9 15,5 6 24-15,3 4 3 16,3 3 0-16,5 5 15 0,3 1-1 15,4 3 1 1,7-4-18-16,0 1-15 0,3-5-4 16,12-4 2-16,6-7 26 15,7-4 9-15,3-11-22 16,7-2-18-16,2-8-11 16,6-8-14-16,24-6-23 15,-12-10-104-15,-5-8-394 0</inkml:trace>
  <inkml:trace contextRef="#ctx0" brushRef="#br0" timeOffset="304313.0046">28582 11460 479 0,'0'0'911'16,"0"0"-706"-16,0 0-72 15,0 0-8-15,0 0-72 16,87-7-41-16,-42 4-5 16,7 0-6-16,1 0 0 15,-5-1 1-15,-2 1-2 16,-5 0 0-16,-7-4-6 16,8-13-92-16,-11 0-92 15,-5-2-920-15</inkml:trace>
  <inkml:trace contextRef="#ctx0" brushRef="#br0" timeOffset="304935.165">29107 11152 1401 0,'0'0'243'15,"0"0"-60"-15,0 0-97 16,0 0-39-16,0 0-37 15,0 0-10-15,99-19 1 16,-68 18 9-16,1 1-1 16,3 0 0-16,2 0-8 15,-1 0-1-15,0 0 2 16,-6 0-2-16,-5 0 0 0,-4 4-2 16,-6 0 1-16,-3 2-12 15,0 0-15-15,-1 1 4 16,-1-3 14-1,-3 3 0-15,-2-4-6 0,-5 0-22 16,0 0-31-16,0 0 6 16,0-2 41-16,0 2 15 15,-6 4 7-15,-3-2 0 16,0 2 1-16,-3 7-1 16,-4 2-1-16,-6 4 1 15,-3 7 0-15,-5 2 1 16,-4 8 7-16,-4 0 0 15,0 1-1-15,4 1-6 0,1-2 12 16,5-3 5 0,4-2 8-16,4-5-8 0,4 0-5 15,7-7 2-15,3-1-7 16,6-6 4-16,0 0 13 16,0-3 20-16,15 0 35 15,9 0-9-15,7-1-16 16,7-2-30-16,4 0-5 15,4 0-11-15,-6-4-3 16,-3 0-4-16,-3 0 6 16,-6-3-7-16,-5 0-1 15,1 0 0-15,0 0-9 16,0 0-37-16,-3-3-38 16,-2-3-11-16,-1-8-85 15,-5 2-68-15,-4-2-489 0</inkml:trace>
  <inkml:trace contextRef="#ctx0" brushRef="#br0" timeOffset="305703.3606">29583 10610 1340 0,'0'0'224'15,"0"0"-38"-15,0 0-91 16,56-78-33-16,-16 68-40 15,6 6-22-15,3 4-1 16,-5 4 0-16,-8 15 0 16,-8 2-1-16,-10 6-5 15,-8 2-2-15,-5 4 9 16,-5 2 0-16,0 3-2 16,0 2 2-16,-3 5 0 0,0-1-1 15,3 2 1-15,0 2 0 16,1-1 0-1,14-1 1-15,1-2-1 0,10-2 1 16,7-5-1-16,9-4 16 16,10-7-1-16,3-6 0 15,1-7-7-15,-6-9 3 16,-9-4 3-16,-12 0-2 16,-14-1 10-16,-9-5 35 15,-6 3 0-15,0 3-57 16,-15 0-44-16,-12 10 0 15,-7 10 23-15,-5 9 7 16,-3 8-11-16,6 5-15 0,8 4-1 16,10 1 10-16,9 2 2 15,9-3 6-15,0 1-9 16,2-1 7-16,9-3 4 16,-2-4 15-16,-1-2-2 15,1 2 8-15,-2-2 1 16,-2 3-1-16,-2-1 0 15,-3-2 1 1,0-1-1-16,-5-6-6 0,-16-3-7 16,-5-5 4-16,-7-2 8 15,-8-4 1-15,-2-5 0 16,-6-5 1-16,0-2 7 16,-1-4-8-16,3 0 0 15,6 0-57-15,5 0-153 16,14 0-139-16,13 0-509 0</inkml:trace>
  <inkml:trace contextRef="#ctx0" brushRef="#br0" timeOffset="307033.47">10691 12957 560 0,'0'0'536'0,"0"0"-413"15,0 0 28-15,0 0 1 16,0 0-25-16,3-17 9 0,-3 17-22 16,3 0-23-16,-3 0-12 15,0 0-31-15,3 0-26 16,9 0-21-16,10 0-1 16,11 0 0-16,31 0 1 15,27 0 10-15,17 0-11 16,-4 0 1-16,-23-7 1 15,-26 4 0-15,-23 0 0 16,6-1-2-16,-5 1 0 16,0 3-13-16,-11-3-44 15,-10 3-62-15,-10 0-89 16,-2 0-273-16,0 6-432 0</inkml:trace>
  <inkml:trace contextRef="#ctx0" brushRef="#br0" timeOffset="307331.3534">10694 13197 776 0,'0'0'279'16,"0"0"-107"-16,0 0-40 15,0 0 45-15,0 0-37 16,0 0-48-16,0 0-10 15,0 0 21-15,121 17 2 0,-60-17-36 16,5 2-45 0,1-2-11-16,3 0-7 0,-6 0-6 15,1 0 1-15,0 0-1 16,-4 0 0-16,2 0-1 16,-5 0-12-16,0 0-49 15,-6-2-34-15,11-5-28 16,-19 1-99-16,-6-4-656 0</inkml:trace>
  <inkml:trace contextRef="#ctx0" brushRef="#br0" timeOffset="312936.3318">12538 12521 160 0,'0'0'491'0,"0"0"-423"15,0 0-28-15,0 0 42 16,0 0-8-16,0 0-49 16,0 0-8-16,46-34 2 15,-40 31 33-15,2-1-25 16,-2 1-16-16,0 0-10 15,-2 3-1-15,-1-3 1 16,0 3-1-16,0 0 27 0,-3 0 82 16,3 0 37-1,-3-4 28-15,0 4-31 0,0-6-31 16,0 5-17-16,0-2-33 16,0-3-27-16,-9 5-19 15,-1-2-16-15,-4 3-1 16,-2 0-1-16,4 0-6 15,0 0 6-15,0 0-5 16,3 4 5-16,-3 6-5 16,-1 6-2-16,-1 1 8 15,1 3 0-15,1 2 0 16,3-1 0-16,0 5 1 16,6-2-1-16,3 1 1 15,0 2-1-15,0 0 1 16,4 2 0-16,10 1-1 15,-2 3 1-15,1-4 0 16,-3 2 0-16,0-5 0 0,-4 3 1 16,-2-2-1-16,-4 3 0 15,0-1 0-15,-4 1 6 16,-5 0-5-16,-5-1 0 16,-2-2 6-16,-7-3-5 15,1-2 8-15,-5-5-4 16,-1-1-3-16,-2-3 9 15,0-6-11-15,2 0 6 16,1-4-7-16,2 1-1 16,-2-4-6-16,6 0-8 0,-3 0 8 15,9 0 1-15,2 0 6 16,3 0 0-16,6 0 8 16,4-1-7-16,0-2 8 15,0 0-9-15,0 0-1 16,3-1 0-16,3 1-7 15,2 0 2-15,-5 2 4 16,4-2-4-16,-1 3-5 16,-3 0-1-16,6 0 2 15,-3 0-1-15,6 10 4 16,0 0 6-16,0 0-1 16,1 4 2-16,1 1 0 15,-1-1 0-15,-1 6 8 16,0 0 3-16,-3 2 5 15,0 2-2-15,-3 2-13 0,1 1 8 16,0-1-8-16,-1 0 8 16,7-2-9-16,-3-2 0 15,5-2 1-15,6 0 6 16,7-3-6-16,11-4-1 16,11-4-16-16,40-7-44 15,-12-2-159-15,-7 0-856 0</inkml:trace>
  <inkml:trace contextRef="#ctx0" brushRef="#br0" timeOffset="336418.4503">12941 13250 530 0,'0'0'362'0,"0"0"-119"0,0 0-89 16,0 0-34-1,0 0-55-15,0 0-22 0,0 3-4 16,0-3 2-16,3 0 15 16,-3 1 6-16,0-1-16 15,0 3-18-15,0-3-10 16,0 3-7-16,0-3-9 15,0 3 4-15,0-2-5 16,3 5 9-16,1-2-2 16,0 5 0-16,2-2-6 15,4 3 7-15,6 2-9 16,-1-1-14-16,21-8-110 16,-3 0-202-16,-4-3-794 0</inkml:trace>
  <inkml:trace contextRef="#ctx0" brushRef="#br0" timeOffset="336717.424">13335 13398 1122 0,'0'0'262'16,"0"0"-141"-16,0 0-31 15,0 0-55-15,0 0-25 16,0 0-9-16,0 0 1 15,25 20-2-15,-1-16-21 16,24-1-63-16,-2-3-164 16,-1 0-451-16</inkml:trace>
  <inkml:trace contextRef="#ctx0" brushRef="#br0" timeOffset="337053.5654">13750 13459 971 0,'0'0'505'0,"0"0"-311"0,0 0 7 15,0 0-37-15,0 0-64 16,0 0-52-16,0 0-34 16,28 3-14-16,-7-3-63 15,7 0-51-15,5 0-58 16,13 6-111-16,-10 1-245 16,-8 0-498-16</inkml:trace>
  <inkml:trace contextRef="#ctx0" brushRef="#br0" timeOffset="337427.8304">13708 13304 1415 0,'0'0'230'0,"0"0"-71"15,0 0-67-15,0 0-58 0,0 0-34 16,0 0-14-16,0 0-27 16,25 0 18-16,2 0 7 15,5 3-22-15,21-1-38 16,-8 3-77-16,-10-5-348 0</inkml:trace>
  <inkml:trace contextRef="#ctx0" brushRef="#br0" timeOffset="337481.8686">14252 13398 1534 0,'0'0'266'0,"0"0"-137"16,0 0-79-16,0 0-50 15,0 0-88-15,0 0-69 16,114 0-162-16,-77 0-476 0</inkml:trace>
  <inkml:trace contextRef="#ctx0" brushRef="#br0" timeOffset="337763.0723">14713 13393 1099 0,'0'0'565'0,"0"0"-303"16,0 0-70-16,0 0-95 15,0 0-97-15,0 0-7 16,0 0-258-16,60-24-1189 0</inkml:trace>
  <inkml:trace contextRef="#ctx0" brushRef="#br0" timeOffset="350009.8556">25559 12196 646 0,'0'0'247'0,"0"0"-173"16,0 0-2-16,0 0 3 16,0 0 15-16,0 0 40 15,-9-16 27-15,9 16-22 16,0 0-28-16,0 0-31 15,6 0-28-15,8 0-31 0,10 0-10 16,28 0-6-16,29 10 4 16,29 6-5-1,11 1 0-15,-5 0-1 0,-13 3 1 16,-24-8 0-16,-15 1 0 16,-16-6 1-16,-5 0-1 15,1 0 0-15,-1-1-19 16,-1 1-3-16,-14-4-3 15,-13-3-23-15,-7 3-38 16,-8-3-52-16,0 0-95 16,-23 0-134-16,-5 1 75 15,-2-1-61-15</inkml:trace>
  <inkml:trace contextRef="#ctx0" brushRef="#br0" timeOffset="350409.5806">25703 12269 204 0,'0'0'313'0,"0"0"-214"16,0 0 54-16,0 0 31 16,0 0-5-16,0 0-44 15,0 0-22-15,-42-9-12 16,42 9-22-16,0 0-24 15,0 0-13-15,2 0-10 16,2 0-5-16,3 0-1 16,4 0-9-16,10 0-2 15,13 5-6-15,12 2-2 16,13 0 2-16,5 0-9 0,1 2 2 16,-2-2-1-16,-3 0-1 15,-4 0 1-15,-5-4 1 16,-5 4-2-16,-3-1 0 15,-4-2 0-15,-6-1-16 16,-4 2-4-16,-7-3-18 16,-7 0 13-16,-5-2 4 15,-5 0-34-15,-4 0-82 16,1 0-92-16,-1 0-76 16,-1 0-303-16</inkml:trace>
  <inkml:trace contextRef="#ctx0" brushRef="#br0" timeOffset="350829.3909">25834 12306 712 0,'0'0'209'15,"0"0"-87"-15,0 0-20 16,0 0-9-16,0 0-5 16,0 0-32-16,0 0-30 0,8-7-26 15,-4 4-2 1,-1 3 1-16,0 0 0 0,3 0 0 16,1 0 1-16,2 0 1 15,8 0-1-15,4 0 10 16,9 0-1-16,8 6 3 15,6 1 1-15,5 0-7 16,2 3 2-16,1-4-6 16,-6 1 8-16,-3 0-4 15,-8-2-6-15,-7-1 1 16,-7-1-1-16,-8-3 1 16,-2 0 0-16,-3 3 6 15,-2-3-7-15,1 0-27 16,-4 0-123-16,-2 0-184 0,-1 0-362 0</inkml:trace>
  <inkml:trace contextRef="#ctx0" brushRef="#br0" timeOffset="352459.828">15379 13075 880 0,'0'0'94'0,"0"0"-52"16,0 0-42-16,0 0-2 16,0 0 2-16,0 0 6 15,0 0 107-15,-45-32 85 16,45 32 7-16,0 0-49 16,0 0-35-16,0 0-16 15,0 0-27-15,0 0-17 16,0 0-15-16,6 0-20 15,4 0-12-15,10 0-13 16,8 0 10-16,11 0 8 16,8 3 3-16,7-1-6 0,-2 3-6 15,1-5-9 1,-8 0 5-16,-3 0-6 0,-6 0-2 16,-7 0-35-16,-6 0-57 15,-7 0-80-15,-3 0-105 16,-10 0-283-16,-3 0-401 0</inkml:trace>
  <inkml:trace contextRef="#ctx0" brushRef="#br0" timeOffset="352793.1198">16253 12847 1152 0,'0'0'273'0,"0"0"-29"15,0 0-31-15,0 0-81 16,0 0-53-16,0 0-30 16,0 0-26-16,-10-30-14 15,10 31-9-15,-4 8-13 16,1 5-14-16,-3 11 24 16,-3 6 3-16,-2 12 20 15,-5 0-6-15,2 7-6 16,2-1-7-16,0-2 8 15,0 1-8-15,3-4-1 16,1-2 1-16,0-5 0 16,5-4 5-16,0-7-6 0,3-6-21 15,0-3-71-15,0-8-48 16,36-9-34-16,-2-3-67 16,7-16-137-16</inkml:trace>
  <inkml:trace contextRef="#ctx0" brushRef="#br0" timeOffset="353491.6064">16980 12848 434 0,'0'0'545'15,"0"0"-334"-15,0 0-72 16,0 0-51-1,0 0-59-15,0 0-17 0,-84 3-11 16,51 0 8-16,-1 4 9 16,3-4 11-16,-2-3 3 15,-2 2-11-15,4-2-7 16,3 0-1-16,5 0 16 16,4 0-18-16,7 0-3 15,0 0-2-15,6-2-5 16,3 2-1-16,1 0 1 15,-1 0-1-15,0 0-1 16,-2 0-9-16,-4 9 9 16,-5 8-1-16,1 3-5 15,4 7 1-15,0 2-4 0,2 4 10 16,7 0 0-16,0 0 8 16,0-3-2-16,0 0 4 15,4-7-9-15,5-3 13 16,-3-7-1-16,3-3 1 15,-1-7-3-15,2-3 17 16,-1 0 8-16,4 0 26 16,5-16-7-16,7-4-44 15,4-1-10-15,-1 2 0 16,-1 3-1-16,-2 2 1 16,1 7-1-16,-3 1 0 0,3 2-6 15,1 4 5 1,1 0-5-16,2 0-1 0,-2 4 2 15,0 6 4 1,-3 3-4-16,-3 4-4 0,-1 0-1 16,-9 2-3-16,-2 4 4 15,-9 1 7-15,-1 1 2 16,0 2 1-16,-11-3 8 16,-15-1-9-16,-3-1 0 15,-10-2 16-15,-9-3-4 16,-1-1-12-16,4-8-18 15,2-2-38-15,11-3-56 16,19-3-113-16,3 0-168 16,10-6-430-16</inkml:trace>
  <inkml:trace contextRef="#ctx0" brushRef="#br0" timeOffset="353773.8066">17475 13393 1060 0,'0'0'517'16,"0"0"-335"-16,0 0-43 16,0 0-49-16,0 0-35 15,0 0-17-15,0 0-23 0,-39 56 15 16,17-30 8-16,-4 0 2 15,-2 4-15-15,-4 3-12 16,-1 0-3-16,1 4-10 16,-5-2 0-16,1 5-18 15,-2 6-114-15,9-6-130 16,9-13-295-16</inkml:trace>
  <inkml:trace contextRef="#ctx0" brushRef="#br0" timeOffset="356041.5573">17921 13134 230 0,'0'0'23'16,"0"0"190"-16,0 0-38 15,0 0 72-15,0 0-12 16,0 0-23-16,0 0-45 16,-9-6-64-16,9 3-23 15,0 3-17-15,-4 0-9 16,1 0-5-16,0 0 3 0,-2 0-29 15,3 0-13 1,2 0-1-16,0 0 7 0,0 0 8 16,0 0 4-16,3 0 12 15,4 0-23-15,3 0 0 16,2 0 8-16,12 0-11 16,7 0 2-16,12 0-4 15,9 0 1-15,10 0-13 16,-3-3 2-16,1 0-1 15,-7 2 0-15,-8 1 0 16,-7-3 0-16,-8 3-1 16,-13 0-15-16,-8 0-49 15,-6 0-59-15,-3 0-46 16,-6 3-51-16,-7 4-140 0,-3 0 19 16</inkml:trace>
  <inkml:trace contextRef="#ctx0" brushRef="#br0" timeOffset="356451.8568">18714 12913 916 0,'0'0'611'0,"0"0"-512"16,0 0 6-16,0 0-28 0,0 0-39 15,0 0-23 1,0 0-9-16,3-16 2 0,-3 16 6 16,0 0-4-16,0 0 0 15,0 3-8-15,0 0 5 16,-3 1-7-16,-1 6-5 16,-3 6 5-16,-2 4 32 15,-5 6-5-15,-1 4 5 16,2 4-6-16,-5 1-10 15,3 2 8-15,2 2-8 16,-4-2-9-16,5 0 2 16,2-2-8-16,4-4-1 15,3-2 1-15,3-3 5 16,0-6-6-16,0-3 0 0,0-5-14 16,12-2-57-1,3-6-47-15,20-4-20 0,-3-3-34 16,-1-8-311-16</inkml:trace>
  <inkml:trace contextRef="#ctx0" brushRef="#br0" timeOffset="357294.4506">19322 12920 705 0,'0'0'189'0,"0"0"-70"16,0 0-9-16,0 0-22 15,-94-4-24-15,70 4-16 16,-2 7 37-16,6 3 5 15,-3 4-8-15,7 1-21 16,0 5-13-16,0 1-9 16,3 5 9-16,3 3-10 15,-1 1-16-15,2 0-10 16,3 3 4-16,2-3-3 16,4 0-4-16,0-4 0 15,0-3 1-15,10 0 6 0,7-6-1 16,2-1 0-1,7-3-2-15,3-3-3 0,10 0 2 16,3-7-11-16,4-3 8 16,3 0-7-16,0 0 5 15,-7-9-6-15,-4-2 0 16,-5-2 0-16,-10 1 7 16,0-5-7-16,-10 0 13 15,2-6-6-15,-5 3-7 16,0-2 9-16,-3 1-9 15,-1 1 5-15,-6 1-6 16,0 3 15-16,0 2 9 16,0-2-2-16,0 2 3 0,0-2-3 15,-3 5-4-15,-4-4-5 16,1 2-3-16,-1-1-2 16,1 1-7-16,0 3 6 15,-1 0-6-15,3 0 7 16,-2 3-8-16,0 0 2 15,-5-1-1-15,2 1 5 16,0 3-6-16,2-3 1 16,-3 1 0-16,-1-1 0 15,0 1 0-15,1 2-1 16,0 1 0-16,-3 0 0 16,0-1-1-16,0 1 0 0,0 0 0 15,-1 2 0 1,3-2-1-16,0 3 1 0,5 0-1 15,0 0-8-15,-5-3 0 16,5 3-1-16,-1 0-2 16,-2 0-9-16,-1 0-9 15,-1-3-24-15,0 3-44 16,0 0-67-16,2 0-63 16,6 6-142-16,0 1-220 0</inkml:trace>
  <inkml:trace contextRef="#ctx0" brushRef="#br0" timeOffset="357720.7541">20083 13369 1285 0,'0'0'525'0,"0"0"-247"16,0 0-40-16,0 0-119 15,0 0-78-15,0 0-31 16,0 0-10-16,0 0 0 0,0 0 1 15,0 0 0 1,0 3-1-16,0 1-5 0,-3 0-7 16,-7 9-14-16,-4 6 9 15,-4 7 16-15,-5 8 1 16,0 1-1-16,-1 2 1 16,6-4-2-16,-2 4 1 15,7-4 0-15,1-1-62 16,5-2-77-16,7 4-89 15,4-8-45-15,11-6-252 0</inkml:trace>
  <inkml:trace contextRef="#ctx0" brushRef="#br0" timeOffset="360180.3726">20470 13065 605 0,'0'0'369'15,"0"0"-176"-15,0 0-40 16,0 0-25-16,0 0-69 15,0 0-5-15,0-3-7 16,0 3-8-16,0 0-4 16,0 0 9-16,0 0-5 15,0 0 17-15,2 0-1 16,1 0-15-16,-2 0-21 16,2 0-3-16,4 0-3 15,7 0-11-15,7 3 14 16,14 0 16-16,14 1 7 15,9-1-2-15,5-3-16 0,-1 0-20 16,-4 0 5-16,-7 0-6 16,-11 0 1-16,-8 0-1 15,-9 0 0-15,-6 0-17 16,-5 0-49-16,-8 0-55 16,-4 0-65-16,0-3-119 15,-11-1-470-15</inkml:trace>
  <inkml:trace contextRef="#ctx0" brushRef="#br0" timeOffset="360974.1802">21599 12887 1175 0,'0'0'232'0,"0"0"-91"15,0 0-36-15,0 0-50 16,0 0-5-16,0 0-28 16,0 0 8-16,-11-14-28 15,-7 12-4-15,-1-1 2 16,-8 3-15-16,-5-4 5 16,0 4 3-16,-6-3-3 15,4 0 8-15,1-1-4 0,6-2-2 16,5 5 8-16,4-2 1 15,8 3 1-15,7-3-2 16,0 3-2 0,3 0-13-16,0 0-10 0,0 6-14 15,0 5 31-15,0 2 8 16,0 3 1-16,0 4-1 16,-4 3 1-16,-1 1 1 15,0 1 7-15,2 2-8 16,2 0 0-16,1-2 0 15,0-1 1-15,0-4 6 16,0 0-7-16,3-5 0 16,3-5 5-16,-1-3-6 15,2-4 0-15,-4-3 0 16,3 0 10-16,4 0 3 0,13-13-1 16,5-6 1-1,9-4-13-15,8 2 0 0,-2 2 0 16,-2 5 0-16,-1 5 2 15,-6 3 8-15,0 5 6 16,-2 1-3-16,-4 0-5 16,-4 0-7-16,-6 4-2 15,0 11-8-15,-8 2 3 16,0 7 5-16,-2 3 1 16,-2 2 0-16,-5 4-1 15,-1 0 1-15,0-4 0 16,-6 1 1-16,-11-3 11 15,-5-1-6-15,-6-3 0 0,-5-3 8 16,-7-3-1-16,0-1-12 16,-4-6 0-1,5 0 5-15,0-7 2 0,6 0-6 16,3-3 7-16,5 0-3 16,2 0 4-16,5-6 2 15,4 2-4-15,3-2-8 16,5 2-8-16,4 1-41 15,1 3-103-15,1 0-212 16,0 0-399-16</inkml:trace>
  <inkml:trace contextRef="#ctx0" brushRef="#br0" timeOffset="361372.4637">22336 13494 884 0,'0'0'357'0,"0"0"-81"16,0 0-71-16,0 0-60 15,0 0-31-15,0 0-34 16,0 0-27-16,-10-3-17 0,6 3-20 16,-2 7-15-16,-6 3-1 15,-4 6-1-15,-8 5 0 16,-5 7 1-16,0 3 9 16,-3 5 6-16,6-3-5 15,-3 0-1-15,2 1-8 16,2-2 0-16,-1 1-1 15,3-2-15-15,-1-2-63 16,6 10-64-16,5-13-102 16,9-6-337-16</inkml:trace>
  <inkml:trace contextRef="#ctx0" brushRef="#br0" timeOffset="364599.45">22871 13019 113 0,'0'0'507'16,"0"0"-311"-16,0 0-31 15,0 0-35-15,0 0-33 16,0 0-6-16,0-30-18 15,0 24-6-15,0 6 2 16,0-4-2-16,0 4-9 16,0 0 5-16,0 0 12 15,-2 0 14-15,1 0-28 16,-3 0-18-16,-1 0-20 16,-1 0-18-16,-1 0-5 15,-8 0-2-15,0 4 2 0,-4 2-6 16,-1 4 6-16,-2 0-1 15,-2 3 0-15,0-2 1 16,3 4 0-16,-1 2 0 16,2 0-8-16,4 0 3 15,3 2 5-15,3 0 1 16,3-2 1-16,2 3 20 16,4 0-6-16,1 0-4 15,0-1-12-15,0 1 15 16,3 0 0-16,7 1-8 15,1-1 5-15,4-1-5 16,0 1-1-16,3 0-5 0,1-4 0 16,1-3 8-1,-3-3-2-15,0 0-5 0,2-4-2 16,-2 1 0-16,0-4 7 16,3 1-6-16,1-4 5 15,4 0-6-15,3 0 0 16,5 0 2-16,2-7 4 15,-2-3-6-15,-4 3 1 16,-3-2-1-16,-4 2 2 16,-5 1-1-16,-3 0-1 15,-2-1 6-15,-3 0-6 16,-1 0 8-16,-4-3 2 16,1-3 0-16,-2-1-1 15,0-4-8-15,0 1 5 16,-3 0 3-16,0 0-9 0,0 1 14 15,0 2 6 1,0-1-3-16,-3 1-1 0,-3-2-7 16,1-1-2-16,-2 0-6 15,-1 2-1-15,1 1 1 16,-1 1 0-16,1-1 0 16,-3 4 0-16,1-3-1 15,-5 0 1-15,1-1 5 16,1 2 1-16,-5-2-7 15,4 1 2-15,0 0-1 16,4 3 6-16,-4 3-7 16,2 0 0-16,-1 1-5 0,-1 2 5 15,-3-1 1 1,1 2-1-16,-3 2 0 0,5-2-1 16,1 0 0-16,5 3-1 15,4 0-8-15,-3 0-48 16,-2 0-67-16,-2 7-61 15,-1 5-95-15,1-2-285 0</inkml:trace>
  <inkml:trace contextRef="#ctx0" brushRef="#br0" timeOffset="367302.3154">23417 13316 230 0,'0'0'17'0,"0"0"315"0,0 0-91 15,0 0-36-15,0 0-30 16,0 0-69-16,-1-12-8 15,1 12-18-15,0-1-25 16,0 1-23-16,0-3-1 16,0 3-3-16,0 0-4 15,0 0-2-15,0 0-10 16,0 0-12-16,0 0-9 16,-2 7 0-16,-2 5 3 15,-2 2 6-15,-3 5 0 16,-2 1 13-16,1-2-4 15,1 4-3-15,-3-5-5 16,1 3 5-16,1 0-5 16,-2-2-1-16,5-1 0 0,1-3 0 15,-2 2-41-15,1 1-76 16,2-4-96-16,2-4-121 0</inkml:trace>
  <inkml:trace contextRef="#ctx0" brushRef="#br0" timeOffset="369171.8445">24300 12772 316 0,'0'0'1044'0,"0"0"-952"16,0 0-81-16,-88-1-11 15,51 1-19-15,0 0 18 16,1 0-6-16,0 0 7 0,6 0 0 15,3 0 11-15,-1 0 17 16,1 0-2-16,0-3-1 16,4-3-5-16,-1 5-2 15,6-2 2-15,4 3-1 16,7 0-2-16,2 0 14 16,5 0 4-16,0 0 1 15,0 0-17-15,0 0-13 16,0 0-5-16,-3 10-1 15,-1 4 0-15,-2 5 0 16,-3 7 0-16,5-2 0 16,-4 3 2-16,5 2 9 15,0 0-10-15,1-3 1 16,2 1 4-16,0-4-5 0,0-2 6 16,0-6-6-16,5-1-1 15,1-5 1-15,-1-5 0 16,-1-1-1-16,2 0-12 15,4-3 5-15,4 0-3 16,7 0 9-16,5-9 1 16,6-1 1-16,2 1 0 15,4-1 1-15,-3 0 0 16,4 0-1-16,-2 3-1 16,1 3 0-16,-2 1-1 15,-8 3 0-15,-1 0-11 0,-4 4-2 16,-4 6 1-16,-2 6 4 15,-3 0 7 1,-2 1 1-16,-3 6 0 0,-3-3 0 16,-5 4 0-16,-1-2-1 15,0 1-1-15,-12 0 3 16,-9-2 10-16,-4 1 10 16,-6-5 4-16,-2-1 3 15,-1-2-8-15,-2-4-7 16,1-3-4-16,2-5-8 15,2 1 0-15,3-3-7 16,2 0-5-16,4 0-1 16,6 0-3-16,2-5-6 15,5 0-9-15,2 0-16 16,2 4-73-16,4-2-58 16,1 0-100-16,0 0-337 0,0-1 263 15</inkml:trace>
  <inkml:trace contextRef="#ctx0" brushRef="#br0" timeOffset="369574.1415">24615 13304 818 0,'0'0'502'16,"0"0"-341"-16,0 0-60 15,0 0-48-15,0 0-16 16,0 0-5-16,0 0-3 16,-6 15 2-16,0-8-18 15,-1 3-12-15,-7 3 6 16,-1 4 8-16,-2 3 1 15,-2-1 3-15,-3 4 13 16,-2 1 11-16,1 3-14 16,0-5-12-16,1 5-9 15,2-4-8-15,2-1 6 0,4 2-5 16,0-4 0 0,2-3-1-16,5 1-24 0,2-4-54 15,5-1-36-15,8-6-84 16,9-7-333-16</inkml:trace>
  <inkml:trace contextRef="#ctx0" brushRef="#br0" timeOffset="370137.4853">25251 12703 980 0,'0'0'265'16,"0"0"-94"-16,0 0-75 15,0 0-50-15,0 0-25 16,0 0-10-16,0 0 7 15,0 39 12-15,0-16 5 16,0 6-3-16,-3 4 12 16,-3 1 4-16,-3 5 8 15,0 4-8-15,-2 0-8 16,-2 3-6-16,2-3-14 16,2 1-13-16,-1-2-6 15,3-2 6-15,2-7-6 16,4 0 0-16,-1-6 0 15,2-5 0-15,0-2-1 16,0-4 0-16,0-5-47 16,0-5-55-16,0-6-72 0,3 0-158 15,3 0-610-15</inkml:trace>
  <inkml:trace contextRef="#ctx0" brushRef="#br0" timeOffset="370854.3765">25825 12957 1013 0,'0'0'165'0,"0"0"-122"16,0 0-30-16,-91-20-4 15,64 20 4-15,2-1 1 16,3 1 11-16,2 0 3 16,1 0 11-16,1 8 22 15,1 7-2-15,-2 5-1 16,2 7-24-16,3 0-11 16,2 5-3-16,4 1 1 15,4-2-7-15,4 1 1 16,0-2 2-16,10-3-3 15,8-2-7-15,5-4 7 16,3-2 5-16,4-2 3 16,3-8-6-16,3-2 2 0,0-4-8 15,0-3 8 1,1 0-7-16,-3 0-3 0,-1-10-7 16,-5-2 5-16,-1-1-3 15,-4-1-2-15,-3-3 10 16,-3-3-10-16,-4 1-1 15,-4-1 2-15,-3-3-2 16,0 0-12-16,-6 4-3 16,0-1-1-16,0 3 7 15,0 0 8-15,-7 0 0 16,-2 2 1-16,-2 1 10 16,-2-2 8-16,1 2 1 15,1 1-3-15,3 0-4 16,0 2-4-16,2 3-7 0,0 1 12 15,1 3 5-15,0-2-8 16,-1 2-3-16,1 1-1 16,-2-1-6-16,1 1 1 15,-2 0-1-15,1 0 0 16,-2-1 0-16,1 4 0 16,-3-3 0-16,1 3-1 15,-3 0-6-15,1 0 5 16,0 0-37-16,-3 0-4 15,3 0-36-15,2 3-65 16,4 1-99-16,5-1-142 0</inkml:trace>
  <inkml:trace contextRef="#ctx0" brushRef="#br0" timeOffset="371403.7606">26611 13316 1013 0,'0'0'198'16,"0"0"-137"-16,0 0-38 15,0 0 6-15,0 0 100 16,0 0 15-16,0 0-13 15,-34-7-24-15,34 7-38 16,0 0-24-16,0 0-20 16,0 0-15-16,0 0-9 15,0 0-1-15,0 0-2 16,0 5-11-16,-5 4-4 0,-6 7 8 16,-4 7 9-16,-6 4 18 15,-2 2 8-15,-2 2-7 16,-2 2-10-16,2-4-3 15,0 1-3-15,-1 0-1 16,5-4 0-16,-1 0 4 16,3-5-6-16,0 1-23 15,5-2-73-15,3 3-63 16,5-6-166-16,3-10-541 0</inkml:trace>
  <inkml:trace contextRef="#ctx0" brushRef="#br0" timeOffset="377575.0849">26826 12936 303 0,'0'0'59'0,"0"0"76"16,0 0-6-16,0 0-22 16,51-88 41-16,-39 74-25 15,-1 1 20-15,-3 3-5 16,-3 3 43-16,-2 4-46 16,-3 3 1-16,0 0-34 0,0 0-49 15,-3 3-35-15,-6 10-4 16,-3 7-14-16,-5 7 0 15,-2 9 13-15,0 7 23 16,1 3-7-16,1 4 1 16,5-4 0-16,3 3-16 15,2-5-12-15,3-4-1 16,4-5 0-16,0-1-1 16,4-7-10-16,15-5-25 15,10-5-62-15,33-11-39 16,-4-6-59-16,-1 0-383 0</inkml:trace>
  <inkml:trace contextRef="#ctx0" brushRef="#br0" timeOffset="378231.555">27514 12886 1340 0,'0'0'219'0,"0"0"-133"15,0 0-36-15,0 0-21 16,0 0 7-16,0 0 2 16,0 0 6-16,-33-15-28 15,3 5-16-15,-7-3-13 16,-6 2 0-16,-5 1 13 16,5 1 0-16,1 2 11 15,8 4-10-15,6 2-1 16,8 1 7-16,7 0-6 0,5 0 0 15,5 0-1-15,3 7-2 16,0 0-12-16,0 6 14 16,8 4 14-16,2 0 8 15,0 5-4-15,-2 4-12 16,0-2-5-16,-3 2 5 16,-3 1-5-16,-1-1 5 15,-1 1-4-15,0-2 4 16,0-4-6-16,0-4 0 15,0-1 0-15,0-7 0 0,2-4 0 16,2-3-15 0,8-2-5-16,11 0 20 15,11-9 3-15,10-8 8 16,7 0-10-16,1-3 0 0,-5 7-1 16,-7 3 1-16,-7 6-1 15,-8 4 2-15,-4 0-2 16,-1 0 0-16,-5 7-10 15,-2 10 1-15,-3 6-3 16,-4 7 11-16,-1 3 1 16,-5 3 1-16,0-3 5 15,-6 0 0-15,-9-2-5 16,-3-6 13-16,-6-5-8 16,-3-3 12-16,-6-4-2 15,-7-6-16-15,-2-4 0 0,2-3-40 16,5 0-31-16,7 0-13 15,11-10-21-15,7 4-111 16,10-1-110-16</inkml:trace>
  <inkml:trace contextRef="#ctx0" brushRef="#br0" timeOffset="378539.7791">28002 13267 1262 0,'0'0'335'0,"0"0"-215"15,0 0-71 1,0 0-34-16,0 0-15 0,0 0 0 16,0 0 2-16,-18 56 37 15,3-27 18-15,-2-1-7 16,-2 4-21-16,0 4-20 15,1-5 0-15,-1 1-6 16,5-5-3-16,1-1 0 16,7-7 0-16,4-2-51 15,2-3-69-15,29-8-87 16,5-3-186-16,5-3-542 0</inkml:trace>
  <inkml:trace contextRef="#ctx0" brushRef="#br0" timeOffset="378835.9825">28445 13445 1194 0,'0'0'485'0,"0"0"-289"16,0 0-57-16,0 0-63 15,0 0-18-15,0 0-23 16,0 0-11-16,40 0-10 15,-23 0-6-15,7 0-8 16,1 0-1-16,3-3-46 16,4 0-65-16,15 2-78 15,-8-2-157-15,-3 0-412 0</inkml:trace>
  <inkml:trace contextRef="#ctx0" brushRef="#br0" timeOffset="379110.181">28960 13428 841 0,'0'0'574'16,"0"0"-420"-16,0 0-84 16,0 0-38-16,0 0-4 15,0 0-5-15,0 0-23 16,25 0-15-16,-7 0-30 16,13 0-159-16,-3 0-113 15,-3 0-791-15</inkml:trace>
  <inkml:trace contextRef="#ctx0" brushRef="#br0" timeOffset="379153.2065">29530 13432 720 0,'0'0'763'0,"0"0"-629"15,0 0-54-15,0 0-49 16,0 0-17-16,87 0-13 15,-64 0-1-15,1 0-1 16,-3 0-53-16,-3 0-87 16,-3-7-61-16,-6 1-303 0</inkml:trace>
  <inkml:trace contextRef="#ctx0" brushRef="#br0" timeOffset="380719.3209">30064 12477 550 0,'0'0'232'15,"0"0"2"-15,0 0-21 0,0 0 29 16,0 0-38-16,0 0-44 16,0 0-44-16,47-49-48 15,-41 49-38-15,3 0-21 16,6 4-9-16,2 11-16 15,4 9 4-15,-1 6 1 16,1 6 10-16,0 4 1 16,-2 2-1-16,-3 1 1 15,-4 0 0-15,-5-6-1 16,-4-1 0-16,-3-3-5 16,0-6 6-16,-13 1 7 15,-2-4-5-15,-3 3-1 16,3-1 10-16,0-3-10 15,6 3-1-15,7-2 0 0,2 1-1 16,11-1-8-16,17-1 9 16,12 1 0-16,7-7 0 15,5-2 0-15,-4-5-15 16,-5-6-4-16,-12-1 5 16,-10-3 8-16,-11 0 5 15,-10 0 0-15,0 0-8 16,-6 0-5-16,-13 0-17 15,-6 7 9-15,-3 3 9 16,-4 6 7-16,4 1-1 16,0 0 6-16,5 5-7 15,-1 1 8-15,5-2-8 0,4 4 0 16,5 2 2 0,5 0 5-16,5 0 1 0,0 2 0 15,2 1 0-15,11-2 1 16,-1-1-1-16,-1 3-1 15,0-3-9-15,-2-1 4 16,-1 4-6-16,-1 0 5 16,-4 2-3-16,-3-1 9 15,0-1-5-15,-3-1 0 16,-13-3-3-16,-6-2 9 16,-3-5 0-16,-3-2 0 15,-2-1 7-15,-1-3-7 0,-1-2-5 16,1-2-58-1,-12-5-151-15,9-1-133 0,4-3-674 16</inkml:trace>
  <inkml:trace contextRef="#ctx0" brushRef="#br0" timeOffset="383347.5066">9890 12693 492 0,'0'0'637'0,"0"0"-560"16,0 0 5-16,0 0-22 16,0 0-41-16,0 0-11 15,-88-4 47-15,79 6 30 16,-5 3-18-16,1 2-9 0,-2 2-28 15,-6 7-8 1,-4 4-7-16,-5 7 2 0,-1 5 10 16,-5 2 0-16,3-2-5 15,3 2 6-15,5-1 6 16,8-1-14-16,4-1 7 16,7 2-14-16,3-1-3 15,3 2 8-15,0-2-5 16,12-2-7-16,9 0 7 15,7-3-3-15,2-4-2 16,6 0 6-16,0-3-13 16,-2-3 9-16,6-5-8 15,-4-5 4-15,0-1 6 0,-1-6-10 16,3 0 9 0,2 0-6-16,-1-13-5 0,0-3-6 15,-3-4 0-15,-2-3 5 16,-4-4 0-16,0 1-1 15,-5-1 2-15,-4-2 7 16,-6 0-6-16,-5 2-1 16,-4-3 0-16,-2 7 1 15,-2-3 1-15,-2 2 4 16,0 4-6-16,0-2 1 16,-6 5 5-16,-7-3-6 15,1 3 7-15,-5 0 7 16,4-1-13-16,-2 4 1 15,-3-2 5-15,2 2-6 16,1 1-1-16,-3-1 1 0,0 2 0 16,2 2-1-16,2 0 0 15,1 6 0-15,4-2 6 16,3 3-6-16,3 2 0 16,-5 1-1-16,-2 0-7 15,1 0-66-15,-3 0-35 16,-1 4 5-16,5 3-35 15,2 3-79-15,6-4-66 16,0-3-297-16</inkml:trace>
  <inkml:trace contextRef="#ctx0" brushRef="#br0" timeOffset="383986.9623">9639 12450 998 0,'0'0'239'15,"0"0"-10"-15,0 0-72 16,0 0-55-16,0 0-34 0,0 0-18 16,0 0-7-16,0 0-18 15,-3 0-6-15,0 0-8 16,-3 0 1-16,-4 0 0 16,-2 0-5-16,-3 0-5 15,-3-3 8-15,-1-3 2 16,-1 5 8-16,4-2-6 15,7 1 3-15,0-1 0 16,9 3 10-16,0-2-8 16,0 2-19-16,12-2-14 15,10 2 5-15,14 0 9 16,25 0 25-16,23-3 0 0,-2-1-4 16,-3-2-15-1,-15-1-5-15,-10 4 0 0,1 0 5 16,8-1-6-16,-11 1 1 15,-3 0 0 1,-7 3 0-16,-6-1-1 0,-5-2 0 16,-4 0 0-16,-2 0 1 15,-5 3-1-15,-1-4 1 16,-1 4-1-16,-3-3 0 16,1 0 1-16,-2 2 0 15,-1-2 0-15,-1 0-1 16,0 3-20-16,3-4-18 15,-3 4-25-15,15-3-59 16,-5 0-71-16,-3-1-207 0</inkml:trace>
  <inkml:trace contextRef="#ctx0" brushRef="#br0" timeOffset="422891.1505">3974 14205 1211 0,'0'0'240'16,"0"0"-163"-16,0 0 2 16,0 0-47-16,0 0-18 15,0 0-12-15,3 0 9 0,-3 0-3 16,0 0 5-1,0 3-3-15,0-3 2 16,0 0 4-16,0 0 1 0,0 0 7 16,0 0 9-16,0 0 8 15,2 0 3-15,-2 0-3 16,0 0-4-16,1 0-3 16,-1 0-11-16,0 3-9 15,0-3-8-15,0 4-5 16,0 2-1-16,0 8-9 15,0 9 9-15,2 9 10 16,-2 9 21-16,0 7 0 16,0-1-3-16,0 2 1 15,0 1 5-15,0-4-16 16,0-2 4-16,0-2 6 0,0-2-19 16,0-7-7-16,0-3-2 15,3-4 6-15,1-7-5 16,-1-8-1-16,-3-2 0 15,3-5-1-15,0-4 1 16,-3 0 0-16,0 0-49 16,0 0-66-16,0-27-58 15,0 1-115-15,-3-7-1021 0</inkml:trace>
  <inkml:trace contextRef="#ctx0" brushRef="#br0" timeOffset="423452.5515">3698 14007 993 0,'0'0'158'15,"0"0"-106"-15,0 0 16 16,0 0-35-16,0 0-1 15,0 0 29-15,0 0 22 16,-70-23 10-16,64 23 0 16,6 0-7-16,0 0-20 15,0 0-24-15,0 0-15 16,0 0-19-16,12 3-8 16,9 4 31-16,7 3 6 15,8 0 0-15,6-1 5 16,10-3-4-16,6-5-12 0,0-1-1 15,-2 0-4 1,2 0-3-16,-3-1-5 0,-6-7-1 16,-7 1-11-16,-6 0 0 15,-8 4 5-15,-4-1-6 16,-7 1 0-16,-4 3-1 16,-4 0-1-16,0 0-8 15,1 0-86-15,4 0-74 16,2 4-78-16,-7 2-272 0</inkml:trace>
  <inkml:trace contextRef="#ctx0" brushRef="#br0" timeOffset="423835.822">4577 14505 1083 0,'0'0'250'16,"0"0"-153"-16,0 0 40 16,0 0-51-16,0 0-23 15,0 0 2-15,0 0-24 16,15 0-17-16,4 0 27 15,4-6 12-15,7 3-23 16,5-1-6-16,4 1-12 0,0-4-10 16,3 4-3-1,-2-1 0-15,0 1-8 0,-7 0 5 16,0 3-6-16,-3-3 0 16,-8 2 1-16,2 1-2 15,-6-3-15-15,0 0-58 16,-3-4-87-16,-2 0-333 15,-10 2-744-15</inkml:trace>
  <inkml:trace contextRef="#ctx0" brushRef="#br0" timeOffset="424086.9976">4711 14694 1167 0,'0'0'310'0,"0"0"-176"15,0 0 18-15,0 0-63 16,0 0-50-16,0 0-17 16,0 0 2-16,63-3 33 15,-24-4 26-15,7 0-12 16,2-3-34-16,4-3-18 16,-3 6-17-16,-1-3-2 15,-5 5-18-15,-4 3-77 16,6-1-78-16,-7 1-137 15,-15-1-650-15</inkml:trace>
  <inkml:trace contextRef="#ctx0" brushRef="#br0" timeOffset="432246.3157">5896 13984 104 0,'0'0'823'0,"0"0"-662"16,0 0-11-16,0 0-54 15,0 0-21-15,0 0-12 16,4 0 8-16,-4 0 9 16,0 0-10-16,0 0-19 15,0 0-25-15,0 0-14 0,0 0 1 16,0 0-13-16,0 0 0 16,0 0 0-16,0 0 8 15,0 0 18-15,-7 3 11 16,-8 0-1-16,-9 4-11 15,-7 0-23-15,-5 5-1 16,0-2 0-16,-4 0 2 16,7-3 9-16,2-1-6 15,5-2-6-15,4-4 3 16,7 0 3-16,3 0 7 16,3 0 2-16,6 0 2 15,3 0 9-15,0 0 5 16,0 0-4-16,0 0-7 15,0 0 1-15,0 0-14 16,0 0 4-16,0 0-10 0,0 0-1 16,0 0 1-1,0 3-1-15,0 4-8 0,-4 3 2 16,4 10 5-16,-3 6 1 16,3 7 0-16,-3 6 21 15,3 4-6-15,0 3 1 16,0 1-6-16,0 2 2 15,0 1 3-15,0-1-6 16,0 1-8-16,0-4 10 16,0 3-3-16,0-2-1 15,0 2-6-15,0-2 4 16,0-1-5-16,0-2 1 0,0-4 0 16,0-2 0-16,3-8-1 15,-3-4 0-15,0-2 0 16,0-4 1-16,0-4-1 15,0-2 1-15,0-5-1 16,0 1 0-16,3-4 0 16,1-5-1-16,-1 2 0 15,3-3-15-15,0 0-3 16,10 0 4-16,4 0 15 16,10 0 12-16,6 0 0 15,2-7-2-15,4 0-10 16,0-1-15-16,-6 3-29 15,1 0-12-15,-9 4-5 0,-2 1-42 16,1 0-51 0,-8 0-42-16,-10 6-302 0</inkml:trace>
  <inkml:trace contextRef="#ctx0" brushRef="#br0" timeOffset="432651.6014">6121 14380 1249 0,'0'0'363'15,"0"0"-270"-15,0 0 41 0,0 0-50 16,0 0-21-16,0 0-17 15,0 0-13-15,-3-11 6 16,3 11-5-16,-3 0-3 16,3 0-9-16,0 4-7 15,-4 6-15-15,1 4-8 16,0 12 8-16,0 6 10 16,-3 9 12-16,1 4 3 15,-1-1-1-15,-1-2 3 16,4-5-10-16,0 0-8 15,3-5-7-15,-3-5-1 16,3-1-1-16,0-7 0 16,0-2-1-16,0-3-43 0,6-8-64 15,27-9-92-15,0-14-62 16,2-15-100-16</inkml:trace>
  <inkml:trace contextRef="#ctx0" brushRef="#br0" timeOffset="433339.0889">6475 14014 735 0,'0'0'146'0,"0"0"-19"0,0 0 26 15,0 0-30-15,0 0 12 16,0 0-7-16,0 0-6 16,-9-44-22-16,12 38-21 15,13-1-46-15,8-3-20 16,6 0-12-16,13-4 0 16,2-1 5-16,7 1-5 15,3-2 0-15,-4 2 0 16,-3 4-1-16,-8 0 0 15,-7 5-1-15,-6 5 0 16,-5 0-9-16,-5 9 0 16,-1 8 9-16,-4 9 1 15,-2 1 5-15,1 2-4 0,-2 4 9 16,1 3-9-16,-1 1 0 16,-3 6 1-16,0 0-1 15,-4 9 0-15,-2 2 9 16,0 5-9-16,-3 1 5 15,-8-1-5-15,2 0-1 16,2 0 1-16,-2-2-1 16,3-1 0-16,3-2-1 15,-2 1 0-15,5-3-25 16,-3-4-15-16,3-3 1 16,-4-2 4-16,4-10 17 15,-3-6 18-15,0-7 0 16,0-4 1-16,0-6 1 0,0-1 8 15,0-5 3 1,0-1-3-16,3 0-1 0,-7-3 8 16,2 0 30-1,-10 0-1-15,-4 0-32 0,-8-3 1 16,-4-2 13-16,-5 0 22 16,0-1-22-16,-3 0-19 15,6 2-8-15,2-2-31 16,4 2-51-16,5-5-45 15,11 2-85-15,4 0-184 0</inkml:trace>
  <inkml:trace contextRef="#ctx0" brushRef="#br0" timeOffset="434549.6126">7521 14416 854 0,'0'0'363'16,"0"0"-273"-16,0 0-11 0,0 0-44 16,0 0 16-16,0 0 23 15,-11 0-16-15,11 0 11 16,0 0 1-16,0 0-26 16,0 0-12-16,0 0-16 15,0 0 4-15,6 0-5 16,5 0 3-16,8 0 9 15,8 4 17-15,7-4 0 16,8 3-9-16,7-3-16 16,0 0-8-16,-7 0-3 15,-3-3-8-15,-6-1-19 16,-8 1-39-16,-1 3-83 16,-9 0-102-16,-8 0-421 0</inkml:trace>
  <inkml:trace contextRef="#ctx0" brushRef="#br0" timeOffset="434768.4837">7628 14644 1375 0,'0'0'187'16,"0"0"-121"-16,0 0 11 15,0 0 16-15,0 0-39 16,0 0 28-16,112-4-10 15,-72-2-37-15,2-1-20 16,-3 2-5-16,-6 1-4 16,1-2-6-16,-4 2-53 15,3 1-47-15,-5 0-97 0,-7 2-342 16</inkml:trace>
  <inkml:trace contextRef="#ctx0" brushRef="#br0" timeOffset="436318.1253">9098 13812 514 0,'0'0'537'16,"0"0"-346"-16,0 0 78 15,0 0-38-15,0 0-45 16,0 0-47-16,0 0-45 16,-39-47-40-16,27 41-31 15,-9 5-8-15,-4 1-14 16,-8 0-1-16,-6 7-16 0,-3 13-9 15,-1 4 10 1,10 1 7-16,5 2-6 0,13 0-1 16,0 0 5-16,12 1-2 15,3-4-9-15,0 0 1 16,9 1 3-16,12-2-2 16,1 1 13-16,-2 3-4 15,2-2 4-15,2 2 5 16,-5 3 1-16,-4-1 1 15,-4 8 8-15,-4 0-3 16,-4-1-5-16,-3 4 5 16,0-1 0-16,-10 1-6 15,-10-1 2-15,-5 1-2 16,-8-4-1-16,-3 0-1 0,-7-2 1 16,4-5 0-1,-1-3 0-15,4-5-5 0,6-8-12 16,2-3-17-16,7-8-10 15,6-2 10-15,0 0 17 16,6-12 6-16,3-1-17 16,2-4 10-16,4 3 10 15,0 1 8-15,0 3-5 16,0 3 4-16,0-1-4 16,7 4-1-16,2-2-3 15,2 5 1-15,5 1-4 0,-4 0 7 16,6 0-6-1,-3 11 11-15,4 4-7 16,-5 5 8-16,2 4 0 0,-4 3 0 16,3 2 0-16,-6 7 8 15,3-4 5-15,-2 5 9 16,-1 0-6-16,-1-1 6 16,2 4-9-16,-1-4 2 15,-3 4-2-15,3-5-7 16,0-1-5-16,0-1 9 15,0 0-8-15,4 0-1 16,-1-6 0-16,3-2 14 16,-3-4-8-16,3-1-6 15,6-7 5-15,7-3-6 16,8-3 7-16,10-7-5 0,12 0-2 16,8-7-35-16,34-16-72 15,-18 1-75-15,-12 4-376 0</inkml:trace>
  <inkml:trace contextRef="#ctx0" brushRef="#br0" timeOffset="438902.9612">9299 14390 418 0,'0'0'53'16,"0"0"181"-16,0 0-56 16,0 0 4-16,0 0 5 15,0 0 39-15,0 0-36 16,0-4-19-16,0 4-29 0,0-3-41 15,0 3-31 1,0-3-25-16,0-1-15 0,0-2-14 16,6-3-15-16,12-2-1 15,3-5 0-15,6-1-9 16,1 0 2-16,5 1 6 16,-3 7-7-16,-2 2 8 15,-1 4-7-15,-2 3 0 16,2 0-1-16,-2 10 8 15,-2 5-1-15,0 5-6 16,0 4 7-16,-5 1 0 16,-3 6 0-16,-3-1 0 15,-2 2 1-15,-7 2 0 16,-3-1-1-16,0-1-9 16,0-1 8-16,-16-2-8 15,-4-3 7-15,-5-3 2 0,-5-2 0 16,-10-1 1-16,3-5-1 15,1-5-1-15,3-6-10 16,8-1-18-16,8-3 4 16,4 0 3-16,10 0-18 15,3 0-48-15,3-10-80 16,13 3-120-16,1-2-352 0</inkml:trace>
  <inkml:trace contextRef="#ctx0" brushRef="#br0" timeOffset="439391.3103">10199 14231 347 0,'0'0'827'0,"0"0"-668"16,0 0 17-16,0 0-80 16,-94-47-31-16,70 42-11 15,3 1-1-15,0 4-12 16,2 0-16-16,-4 0-25 16,1 1 0-16,-2 12 1 15,-4 3 5-15,4 7-5 0,3 0 0 16,0 1 11-1,6 1-2-15,-2 2 1 0,7 3 2 16,-3-1-7 0,7 1 5-16,-3 4-2 0,6-2-1 15,-1 1 2-15,4-5-3 16,0 0 0-16,0-4 18 16,7-4-1-16,5-3 0 15,1 1-2-15,4-7-4 16,-1 2 3-16,8-3-7 15,3-3 4-15,6-4-8 16,7-3 8-16,-2 0-18 16,6 0-8-16,-4-3-55 0,5-11-85 15,-9 4-77 1,-14 0-302-16</inkml:trace>
  <inkml:trace contextRef="#ctx0" brushRef="#br0" timeOffset="440016.7597">11231 13792 722 0,'0'0'587'0,"0"0"-512"16,0 0-7-16,0 0-61 15,0 0-7-15,0 0-30 16,-82-20 8-16,70 20 16 15,-1 3 6-15,3 1 15 16,6 2 27-16,1-2 2 16,0-1 15-16,-1 4 2 15,-2 2-16-15,3 5-17 0,-3 5-3 16,-8 11-3-16,1 13 23 16,-6 3 21-16,-4 10-18 15,-8 14-2-15,-5 16 14 16,-10 14-6-16,-3 4-7 15,1-5-3-15,-1-13-7 16,13-20-2-16,9-13-17 16,6-13-12-16,1-4 2 15,3 8-8-15,-4 2 0 16,0 9 2-16,2-5-1 16,2-4 5-16,-2-2-6 15,7-5 0-15,1-2-1 16,7-4 0-16,1-7 1 0,3-6-8 15,0-4-2-15,0-6-24 16,0-3-18-16,0-4-46 16,4-2-22-16,13-1-27 15,-2-1-71-15,-2-12-142 0</inkml:trace>
  <inkml:trace contextRef="#ctx0" brushRef="#br0" timeOffset="440829.3326">11437 14526 1063 0,'0'0'195'0,"0"0"-15"16,0 0-71-1,0 0-65-15,0 0-9 0,95-81 3 16,-56 62-3-16,0-1-6 16,3 4-10-16,1 2-3 15,-4 4-2-15,-3 5-2 16,-2 3-5-16,-4 2-7 16,-3 7 2-16,-5 7 4 15,-6 9-6-15,-2 4 0 16,-8 2 0-16,-6 7 10 15,0 1-1-15,-12-1 3 0,-9 1-2 16,-4-5 8 0,-5 1 1-16,-3-6-8 0,-2-4 6 15,0-7-3-15,2-2-4 16,3-4-10-16,2-4-11 16,8-6-24-16,10 0-32 15,4 0-11-15,6 0-40 16,9-9-133-16,9-2-404 0</inkml:trace>
  <inkml:trace contextRef="#ctx0" brushRef="#br0" timeOffset="441141.5595">12283 14383 1401 0,'0'0'252'15,"0"0"-118"-15,0 0-37 16,0 0-55-16,0 0-13 16,0 0-21-16,-111-29-8 15,66 39 0-15,-4 6 1 16,4 7 0-16,4 4 12 16,10 5 2-16,5 1 4 15,7 4-6-15,10-1 5 16,1 1 1-16,8-5-5 15,8-2 0-15,10-3 2 16,9-3 0-16,7-6-16 0,9-4-4 16,9-8-68-16,44-6-92 15,-11-16-121-15,-6-8-542 0</inkml:trace>
  <inkml:trace contextRef="#ctx0" brushRef="#br0" timeOffset="441380.7242">12684 14390 1528 0,'0'0'222'0,"0"0"-160"15,0 0-16-15,0 0-10 16,0 0-25-16,0 0 3 16,0 0 33-16,105 0 0 15,-65 0-5-15,-3 0-25 0,2 0-10 16,-6 0 0-16,0 0-7 15,-5 0-22-15,-1 0-45 16,-4 0-67-16,3 0-47 16,-11 0-188-16,-8 0-510 0</inkml:trace>
  <inkml:trace contextRef="#ctx0" brushRef="#br0" timeOffset="441619.8944">12614 14647 1415 0,'0'0'174'16,"0"0"-70"-1,0 0-8-15,0 0-33 0,0 0-35 16,0 0 41-16,91 0 4 16,-52 0-10-16,6-6-26 15,1-3-15-15,2-1-21 16,1 0-1-16,-7 3-11 15,-2 0-40-15,-8 0-46 16,0 7-65-16,-10 0-160 16,-8 0-505-16</inkml:trace>
  <inkml:trace contextRef="#ctx0" brushRef="#br0" timeOffset="497281.1016">13694 14241 225 0,'0'0'540'16,"0"0"-391"-16,0 0-9 0,0 0-28 16,0 0-49-16,0 0-13 15,1-6 9-15,1 6 25 16,-2 0 16-16,0 0-24 15,0 0-13-15,0 0 7 16,0 0 9-16,0 0-2 16,0 0-7-16,0 0-11 15,0 0-11-15,0 0-14 16,0 0-12-16,0 0-9 16,0 0-2-16,0 0-4 15,0 0 5-15,0 0 3 16,0 0 1-16,0 0-6 15,0 0-4-15,0 9-6 0,0-1-13 16,-3 8 1-16,-4 6 12 16,1 5 0-16,0 3-1 15,0 3 0 1,0-3 1-16,3 3 0 0,-3-4 0 16,3 4 0-16,0-4 1 15,1-2 0-15,1 3 2 16,-1-3 4-16,2-1-1 15,-1 4-5-15,1 0 0 16,-3-1 8-16,0 1-8 16,0 0 8-16,0-1-9 15,-1-2 1-15,1 0-1 16,0-5 1-16,0 2 0 16,3-1 0-16,-3-3 5 15,-2-3 0-15,3-5-5 0,2-5 0 16,0-1 0-16,0-6-1 15,0 0-6-15,0 0 6 16,0 0-44-16,0-6-24 16,3-4-43-16,7 1-34 15,6-8-34-15,0 4-156 16,1 3-291-16</inkml:trace>
  <inkml:trace contextRef="#ctx0" brushRef="#br0" timeOffset="497841.4983">14815 13927 1220 0,'0'0'145'0,"0"0"-81"16,0 0 27-16,0 0-59 16,-88-12-17-16,55 22-14 15,-9 12-1-15,-4 11-1 16,-2 13 1-16,-7 18 0 15,-3 18 10-15,9-3 22 16,13-9 19-16,10-5 0 0,16-15-4 16,-2 9-2-16,1 17-5 15,10 10-5-15,1-7-18 16,0-6-5-16,12-10 0 16,6-17-12-16,6 4 0 15,5 3-10-15,9-13-51 16,5-8-32-16,25-18-23 15,-9-5-168-15,-4-9-430 0</inkml:trace>
  <inkml:trace contextRef="#ctx0" brushRef="#br0" timeOffset="498674.0845">14922 14445 1393 0,'0'0'218'15,"0"0"-186"-15,0 0 13 16,0-79-18-16,0 63-14 16,9 0 3-16,1 2-2 15,4 4 2-15,-5 1 3 16,3 8-4-16,-2 1-14 16,4 0-1-16,-2 7-2 15,-1 13-5-15,1 10 6 16,2 9 1-16,-8 5 9 15,-3 2-2-15,-3 4 0 16,0-5 3-16,0-4-4 16,-6-6-4-16,-4-5 3 0,5-10-4 15,0-11-1-15,4-5 0 16,1-4-6-16,0 0-13 16,0-6-6-16,11-17-7 15,8-8 7-15,8-11 18 16,7-5 7-16,6-2 5 15,5 2 13-15,-3 2-3 16,-3 8-5-16,-2 5-1 16,-8 8-2-16,-7 8-6 15,-6 9 10-15,-12 7-11 16,-1 0 0-16,-3 13-9 16,0 11 9-16,0 15 25 15,0 7 4-15,-7 7-10 0,-3 6-10 16,-2-2-8-16,1-5 1 15,2-5-1-15,5-5 0 16,1-12-1-16,0-6 1 16,0-12 1-16,3-2-2 15,0-10-6-15,0 0-7 16,0-13-9-16,12-26 21 16,2-5-4-16,5-12-22 15,1-3 5-15,0 10 22 16,-1 6 0-16,4 6 0 15,0 12 6-15,3 5-6 16,-7 9 11-16,4 1 0 0,-3 7-3 16,-3 3-8-1,1 0 0-15,-6 3-1 0,2 8 1 16,-1 5 1-16,0 0 9 16,-3 4-9-16,-2 0 9 15,0 3 1-15,-4 0 6 16,-4 7 5-16,0 3-1 15,0 6 1-15,0 2-13 16,-4 4-3-16,-1-5-5 16,5-1-1-16,0-8 1 15,0-2-1-15,12-10-30 16,6-5-57-16,12-11-17 16,35-18-76-16,-5-15-38 15,0-11-346-15</inkml:trace>
  <inkml:trace contextRef="#ctx0" brushRef="#br0" timeOffset="499052.3599">16178 14400 1166 0,'0'0'275'16,"0"0"-90"-16,0 0-76 15,0 0-15-15,0 0-14 16,0 0-17-16,0 0-28 16,-49-34-21-16,20 61-13 15,-3 6-1-15,-1 6 0 16,6 2 1-16,5 1 10 15,10 1-11-15,5-7 0 16,7 1 0-16,0-4 0 16,4-7-2-16,11-3 2 15,8-3 2-15,7-9 5 0,8-5-7 16,4-6-1 0,4 0-16-16,-1-7-12 0,-5-12-8 15,-6-5-3-15,-6-5 18 16,-6-5 14-16,-6-6 8 15,-7 1 7-15,-5 3 12 16,-4 7 7-16,0 8 17 16,0 5 5-16,0 6-36 15,-7 6-12-15,-2-2-45 16,-4-1-10-16,-3 0-50 16,-4-3-101-16,1 1-195 15,5-1-525-15</inkml:trace>
  <inkml:trace contextRef="#ctx0" brushRef="#br0" timeOffset="499635.7766">16802 14107 700 0,'0'0'390'0,"0"0"-200"16,0 0 19-16,0 0-49 15,0 0-43-15,0 0-38 16,0 0-30-16,16-31-21 16,-17 55-15-16,-5 11 1 15,-3 14-1-15,-3 12 10 16,4 4 14-16,1-2-1 16,4 1-18-16,-4-2-11 0,4-3-6 15,-3-2-1-15,3-5 1 16,0-8-1-16,-1-5-5 15,1-12-2-15,3-9-15 16,0-6-8-16,0-7-4 16,0-5 3-16,0-3 9 15,-3-16-4-15,-5-18-49 16,2-5-32-16,-3-9-73 16,0 9 159-16,1 5 21 15,2 11 95-15,0 12-22 16,2 5-9-16,-2 2-4 15,-1 4-18-15,-2 0-18 16,-1 3-13-16,0 0-9 0,0 0-2 16,-2 6-2-16,-5 8-9 15,4 5-4-15,3 5 8 16,1 6 7-16,9 2-1 16,0-2 1-16,3-3 13 15,20-5-5-15,24-5-8 16,32-11 15-16,27-6-6 15,0-13-9-15,-23-6-24 16,-14-11-90-16,-33 6-168 16,-8 1-709-16</inkml:trace>
  <inkml:trace contextRef="#ctx0" brushRef="#br0" timeOffset="500584.4543">17996 14107 1257 0,'0'0'274'15,"0"0"-159"-15,0 0 12 16,0 0-48-16,0 0-69 16,0 0-10-16,0 0-16 15,-104 0-3-15,61 0 11 16,-8 5 7-16,-1-2 1 16,-3-2-17-16,3 2 1 15,3-3 1-15,10 0 6 16,12 0 9-16,12 0 15 0,8 0-5 15,4 0 0-15,3 0 1 16,0 0-1-16,0 0-4 16,0 0 8-16,0 0 1 15,0 0-6-15,0 0-8 16,0 0-1-16,0 7-6 16,0 12-4-16,0 5 9 15,0 5 1-15,0 8 0 16,0 3 1-16,0-1 0 15,0-3 0-15,-3-3 6 16,3-3 3-16,0-3-9 0,0-2 6 16,0-5-7-1,0-6 0-15,0-4 0 0,3-3-1 16,0-4 1-16,5-3 0 16,4 0 2-16,11-10 17 15,8-14-4-15,8-6-4 16,6-5-4-16,1-2-7 15,-3 8-6-15,-3 5 5 16,-2 5-8-16,-5 9 9 16,-4 6-1-16,0 4 1 15,-3 0-1-15,-1 3 0 16,-2 17-8-16,0 4 3 16,-3 8 6-16,-1 8 5 0,-5 3 13 15,-5 0-3 1,-4-2-7-16,-5-2 6 15,0-1 2-15,-9-4 4 0,-13 3-4 16,-7-2 5-16,-4-1-19 16,1-1 4-16,-4-10 2 15,3 0-8-15,5-10 0 16,-2-6-1-16,0-4-11 16,2-3-16-16,-14-16-53 15,9-5-140-15,3-4-598 0</inkml:trace>
  <inkml:trace contextRef="#ctx0" brushRef="#br0" timeOffset="502444.7777">17548 14879 431 0,'0'0'66'0,"0"0"128"15,0 0-138-15,0 0-13 16,0 0 38-16,0 0-26 16,0 0-20-16,3-23 18 15,-3 19 47-15,0 1 23 16,3 3-3-16,-3-3-6 0,0 3-24 16,0-4-44-16,0 1-46 15,-3 0-10-15,0-1-13 16,0-2 7-16,0 5 16 15,-1-2 6-15,1 3 17 16,3 0-4-16,0 0 2 16,0 0-14-16,0 0 0 15,0 0-6-15,0 0 0 16,0 0-1-16,0 0 1 16,0 0 22-16,0 0 10 15,0 0-17-15,0 0-2 16,3 0-4-16,4 0-10 15,-1 0 0-15,1 7 0 16,4 0 1-16,4 3 5 16,0 0-6-16,2-4 1 0,6 1 0 15,-4 0 7-15,4-4-7 16,0 0-1-16,0-2-1 16,-1-1 0-1,1 0-31-15,6 0-48 0,-3-1-101 16,-11-5-410-16</inkml:trace>
  <inkml:trace contextRef="#ctx0" brushRef="#br0" timeOffset="508053.7632">18136 14009 442 0,'0'0'1'16,"0"0"110"-16,0 0-80 15,0 0-31-15,0 0-50 16,0 0-55-16,0 0 24 16,0 2-13-16,0 1 41 15,0-3 9-15</inkml:trace>
  <inkml:trace contextRef="#ctx0" brushRef="#br0" timeOffset="509453.7603">18206 14159 227 0,'0'0'291'0,"0"0"-243"16,0 0-48-16,0 0-45 15,0 0-131-15,3-73-5 16,0 66 181-16,0 1 137 16,-3 3-38-16,1 2-57 15,-1 1-22-15,0 0-10 0,0 0 11 16,0 0 26-16,0 0-5 15,0 0 7-15,0 0 28 16,0 0 5-16,0 0 28 16,0 0 17-16,0 0 15 15,0 0-38-15,0 0-35 16,0 0-44-16,0 0-25 16,0 0-20-16,0 0-22 15,0 0-25-15,0 10-26 16,0 1-82-16,-4-1-145 0</inkml:trace>
  <inkml:trace contextRef="#ctx0" brushRef="#br0" timeOffset="510593.5759">18246 14016 735 0,'0'0'137'0,"0"0"-117"0,0 0-20 16,0 0-55-1,0 0-29-15,0 0 24 0,0 0 19 16,-1 13 27-16,-2-12 12 16,0 2 1-16,-3-3 1 15,3 0 11-15,0 0 17 16,3 0 53-16,0 0 49 16,0 0 6-16,-4 0-22 15,4-3-14-15,0 2-11 16,0-2-13-16,0 0 4 15,0 3-14-15,0 0-20 16,0 0-14-16,0 0-10 16,0 0-9-16,0 0-11 0,0 0 6 15,0 0-7 1,0 0 0-16,0 0 0 0,0 0 0 16,0 3 0-16,0 1 0 15,10 5 0-15,-4-2 0 16,5 6 9-16,0-2-4 15,3 2-5-15,2 4 0 16,-1-1 6-16,3 7 1 16,1 3-2-16,-1 3-5 15,0 2 12-15,0 2 2 16,0 3 1-16,-5 1 0 16,0 2-3-16,-2 1 9 15,1 2-12-15,-6 1 0 16,-3 1-4-16,0 5 9 15,-2 0-5-15,-1 2-3 0,0 4-5 16,0 2 5-16,0 2-1 16,0-3-6-16,-1-3 1 15,-2-4 1-15,0-8-1 16,0-6 2-16,-4-5-2 16,4-6 1-16,-5-5-1 15,2-6-1-15,-2-3-26 16,-3-6-62-16,-13-4-36 15,3-11-161-15,-2-9-941 0</inkml:trace>
  <inkml:trace contextRef="#ctx0" brushRef="#br0" timeOffset="511419.1585">18830 13967 1113 0,'0'0'202'0,"0"0"-132"15,0 0-8 1,0 0 8-16,116-79-35 0,-75 62-16 16,0 4-10-16,-2 6 7 15,-8 7 13-15,-6 0-2 16,-3 3-9-16,-6 11-2 16,-3 9-7-16,-4 1-2 15,-3 5 6-15,-1 1 5 16,-5 3 1-16,0-1-2 15,0 5-4-15,0-4 9 16,-8 7-9-16,-3 0-4 16,0 2 1-16,-4 4 1 15,-2-2-4-15,4 1-7 16,3-1 1-16,0-2-1 16,7-2 1-16,3-3 0 15,0-5-1-15,13-5 0 0,6-3-1 16,8-2 0-16,1-6 0 15,8-6-25-15,1-6 6 16,2-4-2-16,-8 0 7 16,-7-3 5-16,-9-4 10 15,-9 0 6-15,-5 1 26 16,-1 5 22-16,0-2-7 16,-4 3-13-16,-7 0-28 15,0 4-6-15,-1 15-13 16,-6 5 5-16,3 8 7 15,-3 8-14-15,3 4 15 16,2 5 0-16,1 3 0 16,-3 2 0-16,6-2 0 15,1-2 0-15,7-1-21 0,1-5-11 16,0-2-9 0,0-2 16-16,0-4 5 0,0 1 7 15,0-5 4-15,-6-5 7 16,-8 0 1-16,-6-3 1 15,-1-5 7-15,-9 0 0 16,-3-8 11-16,1 2 1 16,3-7-9-16,2 1-9 15,5-3-1-15,-1 2-3 16,5-4-51-16,4 8-149 16,0-3-123-16,6-4-676 0</inkml:trace>
  <inkml:trace contextRef="#ctx0" brushRef="#br0" timeOffset="512919.2259">19622 14485 1317 0,'0'0'252'0,"0"0"-148"15,0 0-30-15,0 0-52 0,0 0 9 16,0 0 8-16,91 17 1 15,-68-14 4-15,4-2-2 16,-2-1-9-16,4 0-16 16,7 0-3-16,3 0-6 15,-1 0-7-15,7-4-1 16,-3-2-46-16,-2 5-60 16,-8 1-91-16,-13 0-190 0</inkml:trace>
  <inkml:trace contextRef="#ctx0" brushRef="#br0" timeOffset="513132.3772">19592 14708 1428 0,'0'0'269'16,"0"0"-177"-16,0 0 10 15,0 0-41-15,0 0-29 16,0 0-16-16,0 0 0 15,100 3-3-15,-56-3-6 16,8 0-7-16,3-4-79 16,22-12-87-16,-14 2-124 15,-8 1-222-15</inkml:trace>
  <inkml:trace contextRef="#ctx0" brushRef="#br0" timeOffset="514031.0174">21076 13980 871 0,'0'0'751'0,"0"0"-625"16,0 0 27-16,0-79-72 16,0 66-17-16,-9 6-18 15,-4 7-5-15,-10 0-41 16,-6 3-15-16,-13 18-7 16,-3 7-6-16,3 0 5 15,11 5-9-15,12-6-5 16,13-2 9-16,6 2 6 15,3 0 9-15,10 2 6 16,5 7 6-16,1 0 1 16,-2 8 0-16,-6 8 0 15,-4 2 0-15,-7 5-12 16,-11 3-23-16,-14 2 1 0,-12-5 9 16,-7-3 9-1,-6-3 8-15,-1-11 7 0,2-11 2 16,7-8-1-16,7-8 8 15,9-11-1-15,9-4 8 16,10-4 2-16,7-14-17 16,3 1-26-16,18-3 5 15,4 7 10-15,1 6 10 16,2 4 0-16,-3 3-4 16,-1 3-4-16,-3 13 3 15,-8 8-1-15,-2 5-2 16,-3 8 8-16,-1 6 1 15,-1 3 0-15,-2 1 0 0,8-2 1 16,4-2 15 0,10 0-5-16,7-6-9 0,9-5 4 15,22-5-6-15,31-7-50 16,-11-11-170-16,-8-9-357 16</inkml:trace>
  <inkml:trace contextRef="#ctx0" brushRef="#br0" timeOffset="514410.2921">21320 14403 1024 0,'0'0'203'0,"0"0"-4"15,0 0-57-15,0 0-79 16,0 0-17-16,0 0 1 16,0 0 0-16,97-66 2 15,-80 66-12-15,6 0-9 16,-5 13-14-16,2 7-13 16,0 6-1-16,-5 11 1 15,-6-1 0-15,-4 7 0 16,-5 0 7-16,0 0-6 15,-13-7-2-15,-10 0-16 16,-10-5-15-16,-2-9 15 0,-2-5 3 16,3-7 4-16,2-10-3 15,7 0-52-15,14-20-51 16,7-3-113 0,4 0-178-16</inkml:trace>
  <inkml:trace contextRef="#ctx0" brushRef="#br0" timeOffset="514694.4953">21875 14317 1377 0,'0'0'247'0,"0"0"-82"0,0 0-59 15,0 0-40 1,0 0-36-16,0 0-29 0,-88-20-1 15,60 37-7-15,2 9-3 16,-3 7 3-16,1 10 6 16,1 3 1-16,6 7 0 15,6-6 0-15,9 2-1 16,6-9-8-16,11-4-55 16,22-9-9-16,49-11 10 15,-11-6-90-15,3-10-198 0</inkml:trace>
  <inkml:trace contextRef="#ctx0" brushRef="#br0" timeOffset="515202.8516">23443 13878 713 0,'0'0'937'0,"0"0"-783"15,0 0-36-15,0 0-80 0,0 0-33 16,0 0-5-16,0 0-2 15,-74 30 1-15,35-1 0 16,-10 8 1-16,-6 8 1 16,-7 6 6-16,-6 8 5 15,-3 6 1-15,-17 9 2 16,9-8-5-16,2-3 7 16,2 2-2-16,12-12-8 15,-3 4 7-15,7 1 3 16,-1-1 5-16,9-1-7 15,2-2 0-15,5-2-5 16,3-3 3-16,5-2-13 16,3-8 8-16,5-6-7 0,3-3 0 15,5-9 0 1,2-3 5-16,3-4-6 0,3-1-1 16,5-3 1-16,1-6-49 15,4 2-77-15,2-6-66 16,0 0-188-16,0-8-999 0</inkml:trace>
  <inkml:trace contextRef="#ctx0" brushRef="#br0" timeOffset="518054.8889">23926 14251 732 0,'0'0'263'16,"0"0"-167"-16,0 0-10 0,0 0-12 15,0 0 13-15,0 0 36 16,-13-3-32-16,13 0-28 16,0-1-15-16,0 1-16 15,0 0 2-15,0 2 11 16,0-2-4-16,0 3-6 16,0 0 3-16,-6 0-4 15,-4 0-6-15,-9 0-12 16,-8 0-16-16,-10 0-1 15,-9 0-5-15,-6 10 5 16,-5 0 1-16,2-3 0 16,4 0 0-16,6-2 0 0,11 0 0 15,10-3 0-15,14-2 0 16,3 3 0-16,7-3-1 16,0 0-10-16,0 0-1 15,0 0 10-15,2 0 2 16,-1 0 0-16,3 7 2 15,-1 0-2-15,-3 6-2 16,3 4 2-16,-2 6 3 16,2 3 3-16,1 4-5 15,-1 0 0-15,0-4-1 16,0 1 0-16,2-4 1 16,-2-7-1-16,0-5 0 15,0-6 0-15,1-3 0 0,5-2 7 16,5 0 10-1,12-4 5-15,13-6 2 0,12-4-18 16,6 1-5-16,1 3-1 16,-3 4 0-16,-3 6 0 15,-6 0-8-15,-7 13-1 16,-4 4 2-16,-7 6-4 16,-6 3 5-16,-7 0 5 15,-6 5-9-15,-4 1 9 16,-5 5-7-16,-6-2 8 15,-11 2 0-15,-5 0 0 16,-6-5 1-16,-7-2-1 16,-7-6-11-16,-5-2-13 15,-4-5-18-15,-4-7-10 16,1 0-6-16,2-7 4 0,9 0 9 16,-3-3-8-1,11 0-126-15,8-3-173 0</inkml:trace>
  <inkml:trace contextRef="#ctx0" brushRef="#br0" timeOffset="519077.617">24278 13971 557 0,'0'0'382'16,"0"0"-177"-16,0 0-48 15,0 0 21-15,0 0-61 16,0 0-26-16,0 0-13 0,0-17-5 16,0 17 0-16,0-1 8 15,0 1-2-15,0-3-9 16,0 3-9-16,2 0-13 16,-2 0-5-16,0 0-17 15,0 0-16-15,0 0-10 16,0 0 0-16,0 7-24 15,0 7-4-15,0 12 13 16,0 6 15-16,0 8 8 16,0 3-7-16,0 4 5 0,0 2-5 15,0 1-1 1,0-1 1-16,0 1 0 16,0-4 0-16,0-2 0 0,0 1-1 15,-2-3 0 1,-1-1 1-16,3-1 0 0,-1-1-1 15,1 4-1-15,0-4 1 16,0 1-1-16,0-1 1 16,0 2-1-16,0 1 1 15,0-2 0-15,0-1 2 16,0-5-1-16,0-4-1 16,0-3 0-16,1-5 0 15,1 1 2-15,-1-3-2 16,2 1 1-16,-1-3-1 15,2 2 0-15,-3-6 1 0,2-1 0 16,0 0 0 0,-1-4-1-16,-1-5 2 0,2 2-2 15,-1-2 0-15,-1-4 0 16,-1 0 0-16,2 0 7 16,-2 0-7-16,0 0-10 15,0 0-52-15,0-19-62 16,0 2-147-16,0-3-698 0</inkml:trace>
  <inkml:trace contextRef="#ctx0" brushRef="#br0" timeOffset="519625.0011">25028 14522 97 0,'0'0'1211'0,"0"0"-1038"15,0 0-57-15,0 0-10 16,29-82-44-16,-10 68-21 16,8 1-19-16,9 3 7 15,7 4 7-15,3 5-6 16,6 1-17-16,-4 4 1 15,0 12-14-15,-9 4 0 16,-5 3 0-16,-8 4-1 16,-7 3-1-16,-10 2-14 15,-6 5 16-15,-3-2 10 16,-6 2-10-16,-15-3 8 16,-9 1-8-16,-6-5 1 0,-4-3 6 15,-3-8-6-15,0-5 0 16,2-4 0-16,4-10-1 15,3 0-20-15,8 0-65 16,2-4-26-16,5-6-10 16,5 3-89-16,4 2-130 0</inkml:trace>
  <inkml:trace contextRef="#ctx0" brushRef="#br0" timeOffset="519995.2633">25826 14406 776 0,'0'0'359'0,"0"0"-267"15,0 0-18-15,0 0-35 16,0 0-12-16,0 0-25 15,0 0 16-15,-88-10 27 16,57 27 43-16,-3 6-18 16,-8 3-23-16,2 8-18 15,2 6-6-15,7-1 11 16,10 4 2-16,11-1 2 16,10-1 3-16,0-5 5 15,13 3-17-15,11-10 2 16,4-1-3-16,5-2-5 0,3-9-18 15,3-4-5-15,1-4-53 16,10-9-67-16,-9-5-179 16,-10-9-475-16</inkml:trace>
  <inkml:trace contextRef="#ctx0" brushRef="#br0" timeOffset="520227.4318">25868 14681 1275 0,'0'0'362'0,"0"0"-218"16,0 0-12 0,0 0-63-16,0 0-28 15,0 0-18-15,103 0 12 16,-58 0-4-16,3 0-9 0,-2-4-10 16,-4 1-6-16,-6 0-6 15,-6 2-2-15,-7 1-19 16,-3 0-36-16,-5-3-37 15,7 3-52-15,-7-3-85 16,0-1-168-16</inkml:trace>
  <inkml:trace contextRef="#ctx0" brushRef="#br0" timeOffset="520623.7102">26602 14311 884 0,'0'0'387'0,"0"0"-229"0,0 0 33 15,0 0-102-15,0 0-25 16,0 0-17-16,0 0-14 16,2-50-9-16,-2 50-24 15,0 0-3-15,0 14-15 16,0 8 18-16,-6 8 11 15,-3 9 33-15,2 1-6 16,-1 4-7-16,2-2 0 16,-3 2-2-16,2 1 0 0,-1-1-4 15,2-2-7 1,-1-1-1-16,4-3-8 0,0-1-9 16,1-5 6-16,2-1-5 15,0-5-1-15,0-3 1 16,0-3 0-16,2-7 5 15,4-3-6-15,1-3 0 16,-2-1-64-16,2-6-72 16,-2 0-82-16,-1 0-301 0</inkml:trace>
  <inkml:trace contextRef="#ctx0" brushRef="#br0" timeOffset="522012.7037">26865 14004 864 0,'0'0'260'0,"0"0"-109"16,0 0 46-16,0 0-54 0,0 0-60 16,0 0-31-1,0 0 11-15,31-20-13 0,-19 16-9 16,0-2-21 0,3 2-12-16,0 1-6 0,4 3-2 15,2 0 0-15,3 0-9 16,0 7 8-16,-2 9-15 15,-4 1 10-15,-6 6-3 16,-6 7-6-16,-6 6 14 16,0 4 1-16,0 6 1 15,-6 0-1-15,-1 1 1 16,2 2 6-16,2 0 0 16,2-2-5-16,1-1-2 0,0 0 0 15,0-6 0-15,4-1-2 16,11-3 2-16,3-6-1 15,8-6 2-15,2-4 6 16,5-10-1-16,-2-5-6 16,-1-5-6-16,-8 0 0 15,-7-2 6-15,-6-8 4 16,-8 3-3-16,-1 1 17 16,-1 3 4-16,-15 3-22 15,-8 6 0-15,-6 16-18 16,-3 9 17-16,2 9-5 15,6 5-3-15,6 2 8 16,8-1-5-16,6-1 5 16,2-4 0-16,3 2 1 15,0-7-1-15,0 1 1 0,0 2-1 16,0-3 1-16,-6-2-7 16,-3-5 1-16,-6-2-2 15,-3-4-2-15,-9-6 1 16,-5-5 9-16,-8-2 0 15,-5-3 0-15,-3-4 1 16,3-3 0-16,2 0-1 16,6-6-33-16,4-11-45 15,10-2-102-15,10 2-151 0</inkml:trace>
  <inkml:trace contextRef="#ctx0" brushRef="#br0" timeOffset="522523.0689">27557 14644 1018 0,'0'0'591'16,"0"0"-529"-16,0 0-34 16,0 0-3-16,0 0 7 15,0 0 2-15,0 0 20 16,17 0-2-16,-7 0-14 16,7 0-17-16,5 0-2 15,6 0 3-15,5 0-6 16,4 0-3-16,2 0-3 15,3 0-8-15,-2 0-2 16,2 0 0-16,-2 0 0 0,-4 3 0 16,-6 0-31-16,-8-3-45 15,-10 1-45-15,-6-1-140 16,-6 0-243-16</inkml:trace>
  <inkml:trace contextRef="#ctx0" brushRef="#br0" timeOffset="522778.2454">27516 14886 1378 0,'0'0'202'16,"0"0"-145"-16,0 0-34 0,0 0 21 15,0 0-6-15,0 0 0 16,98 5 19-16,-55-3-10 15,8 0-21-15,0-2-4 16,2 3-19-16,-1-3 4 16,-2 0-6-16,-2 0-1 15,-5 0-39-15,8 0-77 16,-13-7-162-16,-6-2-371 0</inkml:trace>
  <inkml:trace contextRef="#ctx0" brushRef="#br0" timeOffset="523621.8486">28728 13970 1307 0,'0'0'209'0,"0"0"-151"15,0 0-45-15,0 0-13 16,-100-3 0-16,73 16 10 16,4 4-3-16,0 0 6 0,7 2-5 15,0 4 0-15,3 1-7 16,5-2 0-16,3 1 0 15,4-3 7-15,1 1-8 16,0-1 1-16,0-2 12 16,1-4-11-16,6-1 15 15,-2-3-2-15,-2-3-1 16,2-3-13-16,-2 2 0 16,0 1 8-16,1 0-7 15,1 5 0-15,3 4 5 16,-2 4-6-16,2 4-1 15,-4 5 0-15,-2 1-2 0,-2 0-4 16,0 2 5 0,-11-2 0-16,-5-3 1 0,-4-1-3 15,-2-6-7-15,-3 0 9 16,-3-6 0-16,-2-1 1 16,-1-8 7-1,1 0-6-15,5-3 6 0,6-2 1 16,6 0-7-16,5 0-1 15,4 0 13-15,2-2-5 16,2-5 8-16,0 1 7 16,0-1 17-16,14 3-4 15,-2-5-35-15,3 5-1 16,1 1-6-16,-4 0 6 16,-2 3-1-16,-4 0-15 15,-1 6 8-15,-4 11-3 0,-1 3 2 16,0 9-1-16,0 4 9 15,0 3 1-15,0 4 12 16,0 2 5-16,0 2 14 16,5-2-2-16,4-1-7 15,-2 2-4-15,2-7-3 16,3-3-7-16,2-1 7 16,2-5-14-16,6-5 21 15,4 0-4-15,7-3 0 16,2-3-9-16,8-6-7 0,1-3-2 15,1-7-32 1,1 0-48-16,7-27-59 0,-12-2-138 16,-8-8-571-16</inkml:trace>
  <inkml:trace contextRef="#ctx0" brushRef="#br0" timeOffset="524033.1406">29006 14380 1081 0,'0'0'613'0,"0"0"-525"16,0 0-8-16,0 0-7 0,0 0-49 15,0 0-9-15,0 0-1 16,73-66 1-16,-60 62-15 16,-2 4 0-16,-2 0-1 15,1 4-15-15,-1 12-2 16,0 5 5-16,-1 8 1 16,0 7 1-16,-5 3 10 15,-1 1 1-15,-2 1-1 16,0-6 0-16,-8-4 0 15,-9-3 1-15,-7-4-6 16,-9-4-13-16,-7-6-12 16,-8-1-10-16,3-7-19 15,5-5 0-15,10-1-33 0,15-10-58 16,9-7-81 0,6 0-465-16</inkml:trace>
  <inkml:trace contextRef="#ctx0" brushRef="#br0" timeOffset="524328.3475">29462 14455 1292 0,'0'0'172'16,"0"0"-119"-16,0 0-37 15,0 0 46-15,0 0-20 16,0 0-27-16,0 0-9 15,-86-62 7-15,61 75 23 0,-1 8 17 16,3 7-11 0,3 3-5-16,4 5-11 15,4 3-4-15,2 1-1 0,6-1-7 16,4-2-5-16,0 0 1 16,9-5-9-16,11-2-1 15,6-4-1-15,30-2-68 16,-7-8-103-16,-4-9-219 0</inkml:trace>
  <inkml:trace contextRef="#ctx0" brushRef="#br0" timeOffset="524827.702">30169 13961 613 0,'0'0'526'16,"0"0"-464"-16,0 0-49 15,0 0-12-15,0 0 11 0,0 0 31 16,0 0 23-16,-74 48 6 16,62-31-1-16,-6 10-2 15,-5 9-26-15,-3 7 7 16,-7 9 12-16,-7 9 6 16,0 4-11-16,-2 4 0 15,-3-3-5-15,2 4-9 16,-9 6-15-16,-11 14-7 15,-6 9 1-15,6-10-11 16,17-20-4-16,17-20-5 16,12-15 6-16,-1 3 1 15,0 5-3-15,0 1 10 16,5-4-14-16,3-2 4 16,2-8-6-16,5-7 0 15,1-3 0-15,2-6-28 0,4-6-95 16,9-4-107-16,3-3-586 0</inkml:trace>
  <inkml:trace contextRef="#ctx0" brushRef="#br0" timeOffset="529582.0876">30116 14545 211 0,'0'0'11'16,"0"0"10"-16,0 0 65 0,0 0-22 15,0 0-18 1,0 0 16-16,-18-9 131 0,18 9-34 16,0 0 13-16,0 0-36 15,0 0-41-15,0 0-38 16,0-2 21-16,0 2 27 16,3-2-19-16,3 2-14 15,0-3-9-15,1-4-10 16,10 1-5-16,4-1-19 15,9 0-17-15,6 0-11 16,3 1 9-16,-1 6-8 16,-4 0 3-16,-4 0-4 15,-3 0 6-15,-3 6-7 16,-3 8-9-16,-2 6 3 16,-2-1-1-16,-4 5 6 15,-6 2-5-15,-4-2-4 16,-3 1 8-16,0-2 2 0,-4-5 7 15,-8 1 5-15,-1-3-2 16,-3-3-2-16,-1-2-7 16,-4-1 0-16,-6 0 0 15,-6-1 0-15,-4-2-1 16,3-3-1-16,2 2-32 16,7-4-13-16,7-2-29 15,6 0-31-15,6 0-63 16,6 2 4-16,0-2-125 15,6 0-367-15</inkml:trace>
  <inkml:trace contextRef="#ctx0" brushRef="#br0" timeOffset="530003.3917">30646 14555 228 0,'0'0'121'16,"0"0"286"-16,0 0-192 15,0 0-44-15,0 0-44 16,0 0-22-16,0 0 15 0,-24-30-53 16,12 27-35-1,-4-3-14-15,-3 5-10 0,2 1 19 16,-2 0 21-16,2 0-7 15,2 0-6-15,-3 0-11 16,2 1 4-16,-1 9-3 16,1 5-6-16,-1 2 9 15,1 6-6-15,2 4-6 16,5 2 3-16,2 1-6 16,4 4-2-16,3 1-1 15,0-4 2-15,6 2 1 16,9-4-4-16,3 1-1 15,3-7-8-15,4 0-17 0,8-6-36 16,25-4-78 0,-6-7-113-16,-5-6-411 0</inkml:trace>
  <inkml:trace contextRef="#ctx0" brushRef="#br0" timeOffset="530254.5663">30798 14747 1356 0,'0'0'344'15,"0"0"-264"-15,0 0-36 16,0 0-15-16,0 0-10 16,0 0-12-16,108-4 6 15,-69-2-7-15,2 2 3 16,-4-2-7-16,-2 2-2 15,-6 1 0-15,-3 1-1 0,-9 0-31 16,-3 2-50-16,1 0-58 16,-5 0-117-16,-1 0-296 0</inkml:trace>
  <inkml:trace contextRef="#ctx0" brushRef="#br0" timeOffset="530549.7764">31415 14472 1515 0,'0'0'268'0,"0"0"-180"0,0 0-28 15,0 0-25-15,0 0 5 16,0 0-5-16,0 0-10 16,7-32-25-16,-7 35-5 15,0 11-24-15,-4 11 18 16,-6 8 11-16,-2 3 11 15,2 8 3-15,-1 1 0 16,1 2 7-16,4-4-11 16,1 0-4-16,4-7-5 15,1-2 1-15,0-5-2 16,0-6-49-16,12-7-111 16,26-12-34-16,-5-4-148 15,5 0-605-15</inkml:trace>
  <inkml:trace contextRef="#ctx0" brushRef="#br0" timeOffset="530769.9341">31672 14592 1545 0,'0'0'210'0,"0"0"-131"16,0 0 16-16,0 0 4 15,0 0-7-15,0 0-48 16,0 0-29-16,60-17-15 15,-23 13-1-15,2-2-5 16,3 2-27-16,-3 1-17 16,-6 3 0-16,-5 0-48 15,-6 0-67-15,-9 0-150 0,-8 4-413 16</inkml:trace>
  <inkml:trace contextRef="#ctx0" brushRef="#br0" timeOffset="530974.0826">31656 14736 1128 0,'0'0'607'0,"0"0"-534"15,0 0-13-15,0 0 23 16,0 0-11-16,0 0-37 16,84 0-16-16,-42 0-10 15,2 0-9-15,0 0-10 16,-3 0-48-16,-4-3-30 15,6-7-75-15,-11 3-128 16,-7-2-414-16</inkml:trace>
  <inkml:trace contextRef="#ctx0" brushRef="#br0" timeOffset="531605.5313">32551 14452 1453 0,'0'0'227'16,"0"0"-157"-16,0 0-16 16,0 0-13-16,0 0-29 15,0 0-12-15,0 0-16 16,-102-59 8-16,50 49 7 0,-3-3-25 16,0 4-5-1,5 2-3-15,9 3-2 0,10-2-12 16,9 6 17-16,9 0-1 15,10 0 9-15,3 0 16 16,0 6 7-16,5 10 13 16,6 1 20-16,1 6-5 15,2 1-12-15,-5 1-15 16,-3-1 11-16,-6 2-11 16,0-2-1-16,0 2-6 15,-9-3 6-15,-1 0 0 16,2-4 0-16,0-2 0 15,5-4 0-15,2-3 0 0,1-3 1 16,0-4 8 0,0-3-2-16,3 0 38 0,12 0 20 15,9-13-20 1,7-4-25-16,5-3-4 0,-2 5-14 16,-2 5 10-16,-2 7-1 15,-4 3 0-15,1 0 9 16,0 13-18-16,-3 2-1 15,-3 5 1-15,-3 4-2 16,-8 6 0-16,-3 3 0 16,-7 6-9-16,0-3-7 15,-11 4 1-15,-8-6 4 16,-1-2 5-16,-4-8 4 0,-1-4 1 16,3-7 0-16,-1-3 1 15,-1-8 0-15,3-2-13 16,2-2-27-16,-1-15-24 15,2-16-40-15,3 3-148 16,5 1-499-16</inkml:trace>
  <inkml:trace contextRef="#ctx0" brushRef="#br0" timeOffset="532373.0754">32843 14389 955 0,'0'0'268'15,"0"0"-118"-15,0 0 13 16,0 0-55-16,0 0-11 15,0 0-19-15,0 0-20 16,0 0-17-16,0 0-25 0,-4 7-16 16,-8 13-14-1,-9 7 14-15,-4 12 12 0,-4 5 1 16,1 1 8-16,2 4 4 16,3-5 11-16,5 0 1 15,4-5-5-15,4-3-8 16,3-7-4-16,2-5-11 15,2-4-8-15,0-7 0 16,3-3 0-16,0-6 9 16,0-1-8-16,0-3-1 15,0 0 6-15,0 0 1 16,0 0 0-16,0 0-2 16,0 0-6-16,0 0 0 15,0 0-15-15,0 0-1 16,0 0 0-16,0 3-11 0,0-1-11 15,0 2-12-15,0 3-35 16,0 2-48-16,12 1-38 16,1-3-131-16,2-7-255 0</inkml:trace>
  <inkml:trace contextRef="#ctx0" brushRef="#br0" timeOffset="533164.6426">33176 14516 469 0,'0'0'199'0,"0"0"-153"16,0 0 8-16,0 0 112 16,0 0-13-16,0 0-33 15,0 0-40-15,31-41-29 16,-31 41-12-16,-4 0-38 15,-8 4 6-15,-4 6 2 16,-4 6 18-16,-5-2 1 16,-5 3-8-16,-2-5-5 15,-5 2-7-15,-4-1-7 16,-3 0 0-16,0-3 0 16,2 0-1-16,6-3 1 15,9-2-1-15,8 0 0 16,8-5 0-16,4 0-18 0,-1 0-21 15,4 0 5-15,1 0 4 16,0 0 1-16,0 0 16 16,1 0 12-16,2 0 0 15,0 0 1-15,0 0-1 16,0 0-9-16,0 0-12 16,2 0 7-16,1 0 7 15,-2 0-8-15,-1 2 9 16,0 5 6-16,0-1 0 15,-3 1 1-15,-4 0 0 16,1-1-1-16,0-2 1 16,5-1 13-16,1-3 42 0,0 3 21 15,0-3 44 1,0 0-18-16,0 0-47 0,4 0-18 16,0 0-5-16,4 1-4 15,1 2-2-15,1 3-11 16,2-2-5-16,2 6-9 15,0 0 7-15,3 4-1 16,1 1 2-16,1 5 1 16,-4 0 7-16,1 2-5 15,-4 2-2-15,1-1-2 16,-3-2-8-16,-1 2 1 16,1-4 0-16,7-2 7 0,3-1 5 15,5-3 6 1,4-6 15-16,6-4 2 0,0-3-4 15,-4 0-2 1,-1-6-14-16,-7-7-7 0,-2 2-9 16,-5 1-6-16,-4 4-27 15,-4 2-19-15,-2 1-68 16,-5-3-51-16,-1 2-184 16,0 1-652-16</inkml:trace>
  <inkml:trace contextRef="#ctx0" brushRef="#br0" timeOffset="534982.9361">32309 14945 329 0,'0'0'212'0,"0"0"-65"16,0 0-91-16,0 0 11 0,0 0-5 16,0 0-7-1,0 0-5-15,0 0-18 0,0 0-16 16,-1 0-15 0,1 0 5-16,0 0 2 0,0 0-8 15,0 0-10-15,0 0 3 16,-2 0 7-16,1 0 1 15,-2 0 0-15,0 0 8 16,-2 0-1-16,-2 0-7 16,1 3-1-16,-3 0-1 15,0 1 0-15,-3 2-9 16,3-2 10-16,0-4 1 16,0 3 6-16,2-3 19 15,1 0 1-15,-4 0 1 16,2 0-9-16,2 0 10 0,0 0-19 15,3-7 42-15,-2-2 4 16,1-1-34-16,-3-1-5 16,0-2 23-1,-2 0-13-15,-4 3-20 0,0 4-7 16,-4-1-8-16,1-2-6 16,1 8-11-16,6-2 25 15,4 3 2-15,4 0 14 16,1 0 20-16,0 0 24 15,3 0-60-15,22 4-58 16,0 5-54-16,-2-2-428 0</inkml:trace>
  <inkml:trace contextRef="#ctx0" brushRef="#br0" timeOffset="535649.4068">33366 14918 103 0,'0'0'229'16,"0"0"297"-16,0 0-262 16,0 0-91-16,0 0-15 15,0 0-67-15,0 0-40 16,0 7-26-16,0 0-16 15,-6 6 12-15,-5 3 7 0,-7 2 7 16,-7 7-13 0,-6-1-2-16,-5 5-19 0,-2-3-1 15,-17 7 0-15,12-6-116 16,7-7-387-16</inkml:trace>
  <inkml:trace contextRef="#ctx0" brushRef="#br0" timeOffset="536281.8575">31154 15176 512 0,'0'0'720'15,"0"0"-612"-15,0 0 36 16,0 0-26-16,0 0-45 16,0 0-28-16,0 0-13 15,0-3 0-15,-1 3-8 16,-5 0-10-16,0 6-13 16,-6 7 0-16,-6 11 4 15,-4 8 21-15,-1 8 2 0,-1 4-3 16,2 2-6-16,4 2-8 15,3 0-3-15,5-3-7 16,4-3 0-16,0-5 0 16,6-3-1-16,0-8-21 15,0-3-61-15,7-7-37 16,5-5-140-16,3-5-249 0</inkml:trace>
  <inkml:trace contextRef="#ctx0" brushRef="#br0" timeOffset="536701.1579">31557 15381 1495 0,'0'0'169'0,"0"0"-120"16,0 0-30-16,0 0-19 15,0 0-12-15,0 0 2 16,-100 0 9-16,58 7-14 15,-3 6-2-15,-2-3 1 16,2-1-19-16,2-3-18 16,7 1 8-16,8-7 16 15,10 0 23-15,9 0 6 16,7 0 6-16,2 0 13 16,0 1-6-16,8 1-3 15,8 2-10-15,3-1 2 0,4 1 3 16,-1 2-5-16,1 4-1 15,-5 1 1-15,0 5-1 16,-5 1 0-16,2 2-5 16,-5 7 5-16,4 2 0 15,-1 0 0-15,2 2-9 16,2-3-18-16,5-5-71 16,18 2-73-16,-2-9-133 15,0-5-231-15</inkml:trace>
  <inkml:trace contextRef="#ctx0" brushRef="#br0" timeOffset="537000.3769">32105 15411 1410 0,'0'0'295'0,"0"0"-276"16,0 0-19-16,0 0-7 15,-105-20 7-15,66 20 0 16,2 0 2-16,0 6 5 16,4 8-1-16,3 5 1 15,8 8 11-15,1 3 2 16,5 2 8-16,7 2 6 16,3 1-8-16,4-1 0 15,2-1-6-15,0-1-3 16,8-5 2-16,11-3-3 15,8-1-10-15,9-4-6 0,7-2-13 16,4-4-44-16,15-9-77 16,-14-1-176-16,-12-3-377 0</inkml:trace>
  <inkml:trace contextRef="#ctx0" brushRef="#br0" timeOffset="537256.5584">31915 15659 487 0,'0'0'651'0,"0"0"-556"16,0 0 63-16,0 0-17 15,0 0-49-15,0 0-49 16,0 0-6-16,30-1-20 16,-9-2-11-16,4-3 1 15,5 2-6-15,3 1 13 16,3 0 10-16,-2 3 17 15,-1 0-17-15,0 0-24 16,-2 0-1-16,1 0-34 16,5 0-43-16,-6 0-88 15,-8 0-192-15</inkml:trace>
  <inkml:trace contextRef="#ctx0" brushRef="#br0" timeOffset="537820.9667">32363 15440 1446 0,'0'0'248'15,"0"0"-199"-15,0 0-28 16,0 0-20-16,0 0 5 16,0 0-4-16,0 0-1 15,104 17 0-15,-69-11 0 16,2-2-1-16,-5 2 0 15,-3-2 1-15,-6-1-1 16,-6 1 0-16,-8-1 0 16,-3-3 0-16,-4 3-1 15,-2 0-11-15,0 1-13 0,0 3-23 16,0 5 16-16,-8 4 12 16,-2 4 10-16,-5 4 9 15,-2-2 0-15,-5 2-1 16,-3 2-4-16,-6-2 6 15,-1-2 0-15,1-1 1 16,-1-1 5-16,6-1-6 16,4-3 0-16,2 1 1 15,4-1 0-15,3-2 0 16,3-4 1-16,3 0 11 16,2-4 3-16,4-2 3 15,1-1 7-15,0-3-4 16,0 1-2-16,0 0 2 15,1 3 10-15,12 1 11 16,7 0-8-16,7 2-6 0,6 1-7 16,5 0-3-16,1-1-12 15,1-3 2-15,-2-1-8 16,-1 0-1-16,-4-3-22 16,-4 0-26-16,-3 0-47 15,4-7-89-15,-8-9-104 16,-4 2-882-16</inkml:trace>
  <inkml:trace contextRef="#ctx0" brushRef="#br0" timeOffset="538584.5028">32846 15258 1086 0,'0'0'222'0,"0"0"-157"16,0 0-38-16,0 0-9 15,0 0 28-15,0 0 15 16,95 7-1-16,-78-3-2 16,-5 2-16-16,-3-1-17 0,-3 3-10 15,-3-1-8-15,-1 3 3 16,-1 0 5-16,-1 4-8 16,0 4 2-16,0-1 4 15,0 6 3-15,0 3 3 16,-3 1 6-16,-3 6-12 15,-2 1-1-15,4 1-3 16,0-1 0-16,4-2-9 16,0-2 7-16,5-3 2 15,14-1 0-15,7-3 4 16,6-3-1-16,5-6-3 0,-1-4 2 16,-5-5-5-16,-4-5-5 15,-11 0 0-15,-7-5 6 16,-6-2-5-16,-3 0 6 15,-1-2-8-15,-14 5-4 16,-9 4-5-16,-3 0-6 16,0 0-1-16,4 10-10 15,4 7-8-15,6 2 20 16,6 7 14-16,2 1 0 16,5 4 0-16,0-1-8 15,0 5 7-15,0-3 0 16,0-1-1-16,0 2-6 0,0-4 2 15,0 1 5 1,0-6 1-16,-6-2-6 0,-6 1 6 16,-4-6-1-16,-3-2 0 15,-4 3 1-15,-1-5-2 16,-3 0 2-16,0 0 0 16,1 1-24-16,-18-1-61 15,8 0-156-15,5-6-259 0</inkml:trace>
  <inkml:trace contextRef="#ctx0" brushRef="#br0" timeOffset="541350.4677">7588 16125 684 0,'0'0'636'0,"0"0"-533"15,0 0 85-15,0 0-95 16,0 0-36-16,0 0-6 16,0 8-22-16,16-4-10 15,8-1 2-15,4 0 15 16,11-3 20-16,9 0-7 16,7-3-18-16,2-14-7 15,1-1-18-15,-3 1-6 16,-7-3-55-16,-2 6-72 15,-10 7-48-15,-9 4-145 16,-15 3-448-16</inkml:trace>
  <inkml:trace contextRef="#ctx0" brushRef="#br0" timeOffset="541545.6039">7540 16435 1363 0,'0'0'185'0,"0"0"-79"15,0 0-29-15,0 0-33 16,0 0-35-16,112-7 14 16,-48-10-2-16,6 0-20 15,-4 2-1-15,-2-2-22 16,-6 1-63-16,11 2-110 16,-17 4-72-16,-10 3-298 0</inkml:trace>
  <inkml:trace contextRef="#ctx0" brushRef="#br0" timeOffset="542210.0824">9277 15645 1250 0,'0'0'174'0,"0"0"-52"15,0 0-35-15,0 0-43 16,-78-33-25-16,45 33-19 16,-7 0-16-16,-2 3-12 0,0 14-11 15,4 6 13-15,8 1-2 16,12 2 8-16,10 3-11 15,8-2-8-15,8 2 0 16,14-2 39-16,4 3 0 16,2-4 10-16,-1 4 3 15,-2 3-3-15,-4 0-2 16,-9 10-7-16,-6 0 9 16,-6 7-3-16,-9 2-6 15,-17 2 0-15,-6 1-1 0,-10-3 0 16,-4 2 0-1,-2-8 0-15,-1-6 0 0,7-11-9 16,9-9-7-16,8-7-13 16,10-13 13-16,9 0-10 15,3-9-24-15,3-5 26 16,3-6 17-16,15-2 7 16,-3 2 0-16,7 3-6 15,-5 7-49-15,-1 6-10 16,-7 4-13-16,-3 1 8 15,-6 19 30-15,0 8 25 16,0 6 15-16,-12 6 1 16,3 2 41-16,6 5 40 15,3-4 27-15,0 3-41 16,15-3-10-16,12-3-19 16,9-8 16-16,6-8-11 0,10-7-14 15,9-10-20-15,3-7-10 16,33-18-97-16,-18-12-157 15,-10-5-611-15</inkml:trace>
  <inkml:trace contextRef="#ctx0" brushRef="#br0" timeOffset="542548.3227">9533 16249 1113 0,'0'0'317'0,"0"0"-175"16,0 0-32-16,0 0-64 15,0 0-36-15,66-78 11 16,-29 67-9-16,-1 3-10 16,-3 8 0-16,0 0 4 15,-5 10-6-15,-4 10 0 16,-6 9 0-16,-8 6 0 15,-7 5 1-15,-3 1 7 16,-16 7-8-16,-10-2 1 16,-5-5 2-16,-6-3-2 15,1-8 5-15,5-9-6 16,7-6-5-16,3-8-51 16,9-10-89-16,9-11-149 0,3-8-702 0</inkml:trace>
  <inkml:trace contextRef="#ctx0" brushRef="#br0" timeOffset="542872.5498">10205 16094 887 0,'0'0'178'0,"0"0"-12"15,0 0 14-15,0 0-38 16,0 0-38-16,0 0-28 16,0 0-40-1,-91-39 2-15,55 42-12 0,-3 14-12 16,0 9-4-16,0 3 3 16,11 3 0-16,7 3 9 15,5 1 3-15,13-3-3 16,3 1-1-16,13-2 2 15,14-2-10-15,12-1-13 16,9-6-47-16,43-5-86 16,-14-7-70-16,-8-6-446 0</inkml:trace>
  <inkml:trace contextRef="#ctx0" brushRef="#br0" timeOffset="543580.0675">11355 15394 601 0,'0'0'166'0,"0"0"-141"16,0 0 25-16,0 0-16 15,0 0-28-15,0 0-6 16,0 0 0-16,-14-17 6 16,10 17 79-16,-5 0 19 15,3 0 0-15,-4 1 5 0,-4 8-21 16,-2 5-18-1,-5 5 2-15,-3 8-21 0,-5 9-3 16,0 7-10-16,-7 10-10 16,-7 16-5-16,-11 18-2 15,-15 21-10-15,4-1 5 16,11-16 2-16,11-24 2 16,16-25 1-16,-1-1-2 15,-2 7-6-15,-9 6-3 16,0 5-4-16,2-3-5 15,0-2 0-15,4-6-1 16,9-7 1-16,3-6 0 16,9-11 2-16,2-4-3 15,3-5 0-15,4-2 0 16,2-2-36-16,1 2-15 0,0-3-25 16,0 4-68-16,0-1-73 15,8-8-325-15</inkml:trace>
  <inkml:trace contextRef="#ctx0" brushRef="#br0" timeOffset="565430.136">11649 15997 876 0,'0'0'228'15,"0"0"-28"-15,0 0 1 16,0 0-102-16,0 0-19 0,0 0-33 16,-15-22-25-1,12 15-4-15,0 1 14 16,3 2 4-16,-5-2 17 0,5 6-2 16,0-4-13-16,0 1-23 15,0 1-15-15,8-3-4 16,4 3-4-16,7-1 2 15,1 3 4-15,2 0 0 16,2 0 1-16,-2 12-6 16,-2 8-6-16,-1 7 7 15,-7 6 5-15,0 0 1 16,-6 0 4-16,-3 1-4 16,-3-2 0-16,0-2 0 15,-18-1 0-15,0 1 0 16,-8-6 7-16,3-1-6 0,-4-7 0 15,6-3 0 1,3-3-1-16,2-6 0 0,4-3-1 16,0-1-15-16,-3 0-44 15,3 0-36-15,2 0 26 16,1 0 0-16,1 5-66 16,3-2-38-16,1-1-71 15,4 3-252-15</inkml:trace>
  <inkml:trace contextRef="#ctx0" brushRef="#br0" timeOffset="565780.3854">12127 15903 1038 0,'0'0'201'16,"0"0"-89"-16,0 0 62 15,0 0-77-15,0 0-34 16,0 0-13-16,0 0-14 16,-81-42-18-16,60 43-17 15,0 13 0-15,-3 9-1 16,2 7-1-16,-5 3-5 16,9 7 6-16,-3 2 0 15,9 2 18-15,6-5 2 16,6-5 5-16,0-1 7 15,3-4-8-15,15-2-14 0,9-1 0 16,9-4 2-16,10-4-12 16,2-2-15-16,7-6-35 15,0-7-49-15,17-6-67 16,-14-12-167-16,-9-4-912 0</inkml:trace>
  <inkml:trace contextRef="#ctx0" brushRef="#br0" timeOffset="566016.553">12574 16016 1302 0,'0'0'194'0,"0"0"-139"16,0 0 27-16,0 0-56 16,0 0-1-16,0 0 1 0,0 0 31 15,88-4 19-15,-58-3-11 16,5-1-14-16,4 0-11 15,0-2-17-15,0 3-13 16,-3 0-10-16,-5 1-10 16,-1 6-76-16,-8 0-95 15,-11 0-216-15</inkml:trace>
  <inkml:trace contextRef="#ctx0" brushRef="#br0" timeOffset="566265.7318">12559 16263 1408 0,'0'0'227'0,"0"0"-147"16,0 0 46-16,0 0-28 15,0 0-63-15,91-3 20 16,-40-4 1-16,7 0-19 16,0-3-13-16,-1 0-17 15,-5 3-7-15,-10 1 0 16,-7 4-13-16,-3 0-65 15,1 2-76-15,-10 0-77 16,-3 0-296-16</inkml:trace>
  <inkml:trace contextRef="#ctx0" brushRef="#br0" timeOffset="567485.5989">14194 15602 1224 0,'0'0'277'16,"0"0"-152"-16,0 0 9 15,0 0-76-15,0 0-40 16,-90-4-17-16,54 4 5 16,-7 0-5-16,2 0 0 15,-8 2 0-15,-1 0-1 16,-1 1 1-16,5-3 0 16,0 0 1-16,9 0 0 15,7 0-1-15,9 0 5 0,9 0 14 16,9 0 5-16,0 0-13 15,3 0-11-15,0 0-1 16,0 3-1-16,0 7-15 16,0 10 5-16,-3 10 11 15,-4 6 0-15,1 11 2 16,0 5-2-16,-4 1 0 16,4 1 1-16,4-6 1 15,-1-4-1-15,3-9 0 16,0-7 5-16,3-8-6 15,7-4 0-15,4-9-7 16,2-7-2-16,11 0 9 16,8-20 7-16,10-10-7 15,8-6-2-15,-1-1-14 16,-7 7 15-16,-3 11-11 0,-4 6 12 16,-5 9 1-16,0 4 1 15,-5 0-2-15,2 7 0 16,0 10-6-16,-8 8 5 15,4 6 1-15,-10 6-1 16,-6 2-1-16,-8 4 2 16,-2-1 0-16,-8-2 7 15,-15-4 6-15,-10-2 1 16,-6-2-1-16,-7-2 0 16,-2-6-1-16,-4-4-5 15,4-5-6-15,5-8 0 16,10-4-1-16,11-3-10 0,6 0-14 15,10 0-39-15,6 0-71 16,5-6-198-16,9-1-544 0</inkml:trace>
  <inkml:trace contextRef="#ctx0" brushRef="#br0" timeOffset="567859.8653">14664 15642 1430 0,'0'0'185'0,"0"0"-56"16,0 0 7-16,0 0-73 15,0 0-28-15,0 0-30 16,0 0-5-16,-12 26-15 16,-1 4 15-16,-4 16 1 15,1 4 20-15,-2 8 10 16,-5 3-3-16,6 1-7 16,-3 1-3-16,4-3-11 15,1-6-6-15,-2-2 1 16,10-10-2-16,4-5-14 0,3-8-75 15,0-6-66-15,30-21-34 16,-1-2-169-16,6-5-487 0</inkml:trace>
  <inkml:trace contextRef="#ctx0" brushRef="#br0" timeOffset="568267.1631">15094 15890 1418 0,'0'0'271'0,"0"0"-169"15,0 0 27-15,0 0-50 16,0 0-19-16,0 0-53 16,0 0-7-16,-88 10-9 15,33 19-23-15,-8 4-7 16,-1 0 14-16,2-2 6 0,10-6 6 16,7-5 12-16,13-7-1 15,8-6 1-15,12-4-11 16,9-3 5-16,3 0-17 15,0 0-2-15,0 0 2 16,0 0 16-16,6-6 6 16,-3 2-4-16,3 1 5 15,-1 3-15-15,1 0-5 16,4 0 5-16,6 7 4 16,3 6 12-16,10 4 0 15,4 2 0-15,-2 4 16 16,5-2 3-16,1 2 1 15,-4-1 6-15,-1-2-17 0,0 0-3 16,1-6-5-16,-2 1-2 16,2-5-29-16,19-7-73 15,-9-3-193-15,-2 0-483 0</inkml:trace>
  <inkml:trace contextRef="#ctx0" brushRef="#br0" timeOffset="568702.4748">15389 15968 986 0,'0'0'338'0,"0"0"-206"16,0 0 17-16,0 0-76 16,0 0 4-16,0 0-11 15,0 0-35-15,9-6 0 16,5 3 5-16,8 3 8 15,5-1 5-15,7-2-1 16,10-4-6-16,6 2-18 16,4-2-6-16,1 0-9 0,-4-3-8 15,-2 1-1-15,-4 2 0 16,-8 0-13-16,-8 0-17 16,-4 1-30-16,-11 2-38 15,-3 1-32-15,-3 3-51 16,-1-3-132-16,-7 0-310 0</inkml:trace>
  <inkml:trace contextRef="#ctx0" brushRef="#br0" timeOffset="569074.7296">15769 15645 952 0,'0'0'303'0,"0"0"-150"16,0 0 30-16,0 0-81 16,0 0-48-16,0 0-32 15,0 0-5-15,-6-7-8 16,5 7-2-16,-1 0 6 16,1 0 3-16,-6 4 3 15,1 9-5-15,-3 7 13 16,-4 6 3-16,-1 7-1 15,2 10 33-15,2 3-10 16,-1 0-8-16,3 1-13 16,4-1-4-16,1 1-12 0,-1-1-1 15,1-3-3-15,3-4-10 16,-3-4 0-16,3-3-1 16,0-7 0-16,0-1-59 15,0-8-67-15,16-5-65 16,-4-4-88-16,3-7-460 0</inkml:trace>
  <inkml:trace contextRef="#ctx0" brushRef="#br0" timeOffset="569483.0212">16389 15549 1119 0,'0'0'256'15,"0"0"-87"-15,0 0-54 16,0 0-51-16,0 0-41 15,0 0-10-15,0 0-13 16,-14 39 8-16,2-9 33 0,2 10 17 16,-2 3 7-1,-3 10-1-15,1 3 5 16,3 0 0-16,-1 7-22 0,-2-3-11 16,5-1-14-16,2 1-13 15,-2-6-8-15,2 0 6 16,2-7-7-16,5-5 0 15,0-2-14-15,21 1-90 16,4-12-105-16,2-6-162 0</inkml:trace>
  <inkml:trace contextRef="#ctx0" brushRef="#br0" timeOffset="570392.6674">17846 15384 1177 0,'0'0'284'15,"0"0"-284"-15,0 0 0 16,0 0 0 0,0 0 6-16,-80 66 16 0,57-32 17 15,0 11 12-15,-6 5-6 16,2 6 5-16,-11 13-17 15,-17 17 5-15,-11 20-9 16,-9 3-7-16,2-10-6 16,10-21-2-16,17-21-7 15,12-10-1-15,4-7 5 16,-6 13 10-16,-2 3-8 16,-3 6 9-16,4-3-10 0,7-7-3 15,3-5-8 1,9-7 0-16,-1-6 0 0,6-5-1 15,3-6-13-15,4-3-43 16,5-3 1-16,-2-5-29 16,3-2-34-16,3-6-76 15,7-1-85-15,7-3-222 0</inkml:trace>
  <inkml:trace contextRef="#ctx0" brushRef="#br0" timeOffset="572548.2019">20492 16157 945 0,'0'0'166'16,"0"0"-118"-16,0 0-29 15,0 0-8-15,0 0 1 16,0 0 21-16,0 0-4 15,0 0 16-15,0 0 17 16,0 0 43-16,-3 0-47 16,0 0-35-16,-1 0-11 15,3 0-2-15,-1 0 5 16,2 0 17-16,0 0 11 16,0 0 8-16,0 0-13 15,0 0-5-15,-1 0 0 16,1 0-9-16,-2 0-7 0,1 0 2 15,-1 0 8-15,2 0-7 16,-1 0-5-16,-1 0 1 16,1 0 13-16,-1 0 10 15,-2-3 1-15,3 3 0 16,-2 0 4-16,1-2 2 16,1 2-12-16,-2 0-12 15,3 0-3-15,-3 0 2 16,3 0-3-16,0 0 1 15,0-1-7-15,0 1 1 16,0 0 2-16,0 0-6 16,-3 0 1-16,3 0 1 0,0 0 0 15,0 0 0-15,-3 0-5 16,3-1-5-16,-3 1 5 16,3 0 3-16,-5 0 10 15,2 0-6-15,2-3 2 16,-1 3 9-16,1 0 0 15,-1 0-8-15,2-3-6 16,-1 3-1-16,1-1 2 16,0 1-10-16,0 0 5 15,0 0 5-15,0 0-10 16,0 0 8-16,0 0-8 16,0 0 14-16,0 0-8 15,0-2-5-15,-2 2 10 0,2 0 1 16,0 0 2-1,-1 0-9-15,1 0 1 0,-2 0-1 16,2 0-6 0,0 0-1-16,0 0 0 0,0-1-16 15,0 1-24-15,0 0-54 16,0 0-70-16,0 0-28 16,0 0-41-16,2 0-270 0</inkml:trace>
  <inkml:trace contextRef="#ctx0" brushRef="#br0" timeOffset="574069.5572">20426 16147 522 0,'0'0'403'16,"0"0"-241"-16,0 0 4 15,0 0 24-15,0 0-46 16,0 0-29-16,0 0-13 16,0 0-7-16,0 0-2 15,0 0-14-15,0 0-16 16,0 0 5-16,0 0-12 16,0 0 2-16,1 0 7 15,2 0 12-15,-1 3-3 16,2-3 4-16,1 0-20 15,-2 0-24-15,0 0 8 16,-3 0 2-16,3 0 4 16,0 0 2-16,0 0 6 0,0 0 0 15,0 0-19-15,1 0-7 16,-1 0-2-16,0 0 8 16,1 0-7-16,1 0-5 15,0 0 4-15,1 0-7 16,-2 0 0-16,-1 0-15 15,-2 0-5-15,1 0 10 16,-1 0-11-16,1 0-1 16,-2 0 1-16,0 0 0 15,0 0 0-15,1 0-1 16,-1 0 0-16,0 0 0 0,0 0-5 16,0 0 5-16,0 0 1 15,0 0 0-15,0 0 0 16,0 0-1-16,0 0-1 15,0 0 1-15,0 0 0 16,2 0 0-16,1 0 0 16,1 0 1-16,-1 0 0 15,0 0 7-15,3 0 4 16,-2 0-1-16,3 0 2 16,-4 0-3-16,0-3-1 15,1 3-8-15,-1 0 1 16,0-3-1-16,1 3 0 15,-2-1 0-15,-1 1-1 0,-1 0-9 16,0-2-1 0,0 2 4-16,0 0-16 0,0-1-38 15,0 1-68 1,0 0-68-16,0 0-15 0,0 0-32 16,5 0-83-16,4 0-218 15,2 0-468-15</inkml:trace>
  <inkml:trace contextRef="#ctx0" brushRef="#br0" timeOffset="576989.8389">17188 16197 26 0,'0'0'1078'0,"0"0"-943"15,26-113-80-15,6 60-29 16,12 1-13-16,3 11 0 16,-3 6-12-16,-4 11 14 15,-10 7-15-15,-9 11-1 16,-7 2-7-16,-4 4-4 15,-7 4-10-15,-3 16 17 16,-6 10 5-16,-17 7 9 0,-6 5 25 16,-13 4-21-1,-4-2-1-15,1-6-5 0,0-10 5 16,8-9 8 0,5-9 18-16,10-10 14 0,4 0-14 15,6-29-3-15,8-8 12 16,4-16-47-16,7-3-29 15,23 9 14-15,9 15 2 16,10 22-1-16,12 10-2 16,3 23-5-16,2 13 13 15,-7 8 7-15,-9 5 0 16,-14-2-26-16,-17 0-10 16,-18 1 2-16,-1-5-8 15,-26-3 10-15,-13-7 31 0,-10-4 2 16,-2-17 9-16,-4-7-2 15,1-5 10-15,9-27 4 16,11-13-11-16,8-9 4 16,19-5-13-16,7 2 21 15,23 6 2-15,15 6 7 16,4 8-12-16,0 9-5 16,-2 9-12-16,-7 7-2 15,-9 7-5-15,-9 0-24 16,-15 21-21-16,-5 11 8 15,-39 21 10-15,-34 20 15 16,-29 13-8-16,5-7-38 16,18-22 15-16,35-25 48 15,27-22 4-15,3-3 31 16,9-7 42-16,10 0 46 0,17-37-30 16,40-38-80-16,31-44-13 15,16-30-43-15,0-3-32 16,-22 29 28-16,-32 48-3 15,-20 35 21-15,-14 27 21 16,-7 7 2-16,-6 6 0 16,-3 33-4-16,-12 31 10 15,-21 33 7-15,-8 8-6 16,2-12 2-16,6-26-3 16,7-28 0-16,0-6 2 15,-10 6-1-15,-9 1 1 16,-7 6 4-16,0-9 1 15,4-7-6-15,9-8 0 0,10-5 9 16,12-10-9-16,14-7 14 16,3 0 31-16,23-4-20 15,16-9-25-15,15 1 0 16,6 5-1-16,2 4-2 16,-4 3 2-16,-11 6-1 15,-13 13-19-15,-14 5 1 16,-20 6 5-16,-12 2-15 15,-26 5 27-15,-14 5 1 16,-9-5 1-16,-4-3-1 16,7-9 1-16,6-11 1 15,12-14 17-15,15 0 5 0,12-21 36 16,13-10 7-16,36-16-49 16,38-9-2-16,8 4 24 15,-8 8 3-15,-6 14-17 16,-29 18-21-16,-3 1-4 15,-6 5-43-15,-15 6-75 16,-15 10-75-16,-19 9-81 16,-4 1-258-16</inkml:trace>
  <inkml:trace contextRef="#ctx0" brushRef="#br0" timeOffset="577606.9099">18324 16312 420 0,'0'0'29'0,"0"0"6"15,0 0-15-15,0 0-7 16,0 0 13-16,0 0 69 15,0 0 133-15,45-36 21 16,-45 33-6-16,0 3-7 16,0 0-60-16,0 0-66 15,0 0-53-15,0 0-30 0,0 6-27 16,-7 8-16-16,-2 5 6 16,-3 6 10-16,-2 7 0 15,-3-3 1-15,-2 4 5 16,-5-2-6-16,-1 0-17 15,-4-3-51-15,-14 10-62 16,9-10-104-16,1-7-351 0</inkml:trace>
  <inkml:trace contextRef="#ctx0" brushRef="#br0" timeOffset="578054.9244">18905 15761 1386 0,'0'0'233'0,"0"0"-84"15,0 0-70-15,0 0-58 16,0 0-21-16,0 0-11 0,0 0 11 16,-7 115 0-16,-3-55 1 15,-2 0-1-15,-5 5 1 16,4-3 0-16,1-5-1 16,-3-4 1-16,6-6-1 15,4-8-1-15,5-6-27 16,0-10-69-1,32-17-112-15,-1-6-74 0,5-2-291 0</inkml:trace>
  <inkml:trace contextRef="#ctx0" brushRef="#br0" timeOffset="578485.2298">19440 15893 773 0,'0'0'862'0,"0"0"-768"0,0 0 12 16,0 0-40-16,0 0-47 15,-91-13-19-15,40 42-17 16,-15 5-11-16,-1 8 10 16,-2-2 18-16,8-7-1 15,9-6 0-15,15-7 1 16,12-7 0-16,11-8 0 16,9-3 1-16,5-2-1 15,0 0-5-15,0 0-10 16,5 0-1-16,6 0 11 15,2 0 4-15,-1 0-7 16,4 0 7-16,1 0-3 0,-3 2 4 16,1 8 1-16,5-3-1 15,-7 6 1-15,7 0 0 16,-4 4 0-16,5 2 6 16,3 4-6-16,2 1-1 15,6 6 0-15,5-1 0 16,7 1 1-16,5 0-1 15,26-1-63-15,-11-6-139 16,-11-6-161-16</inkml:trace>
  <inkml:trace contextRef="#ctx0" brushRef="#br0" timeOffset="584511.1368">20876 15783 758 0,'0'0'110'15,"0"0"-44"-15,0 0 18 16,0 0 9-16,0 0-24 16,0 0-8-16,-56-15 10 15,50 12 13-15,-4 1 3 16,2 2-26-16,-4-2-19 15,-4 2-20-15,-7 0-9 16,-9 0-12-16,-7 0 1 0,-13 0-1 16,-6 0 0-1,-7 7 0-15,-8 2 7 0,0 1 30 16,2 3 3-16,5 0 10 16,6 4 4-16,10 3-1 15,7-1-26-15,8 8-13 16,2 3-9-16,6 3 3 15,6 5-1-15,8 3 8 16,6-1-4-16,7 0 3 16,2-4 7-16,16 0-4 15,4-7-4-15,5 1-1 16,5-3-6-16,2-3 4 0,7-5-3 16,4-3 3-16,9-6-4 15,3-6 12-15,2-1-13 16,4-3-6-16,0 0-13 15,-7-5-31-15,-5 0-39 16,-5-1-40-16,-5 2-38 16,-8-2-108-16,-8 5-44 15,-12-5-578-15</inkml:trace>
  <inkml:trace contextRef="#ctx0" brushRef="#br0" timeOffset="585025.5034">20489 16118 871 0,'0'0'195'0,"0"0"-133"15,0 0 47-15,0 0-2 16,0 0 45-16,0 0-67 16,0 0-29-16,-3 0-5 15,6 0-8-15,4 0-8 16,0 0 4-16,5 0 11 15,4 0-22-15,6 0-12 0,5-7-2 16,4 1-8-16,6 2-5 16,8-3 0-16,3 1 0 15,5 2 8-15,5-2-1 16,1 2 0-16,-4-2-7 16,-4 2 6-16,-7 1-7 15,-8 0 0-15,-6 0 0 16,-5 3 0-16,-7-1 0 15,-1 1 0-15,-10 0-2 0,-1-3-11 16,-3 3 0-16,-3 0-8 16,0 0-30-16,0 0-35 15,0 0-105-15,0 0-90 16,0 0-533-16</inkml:trace>
  <inkml:trace contextRef="#ctx0" brushRef="#br0" timeOffset="585716.9952">21348 15773 179 0,'0'0'941'0,"0"0"-837"0,0 0 35 0,0 0 40 16,0 0-51-16,0 0-35 16,0 0-33-16,6-12-32 15,13 12-15-15,6 0-1 16,7 2 5-16,5 5-3 16,7-4-6-16,3 1 0 15,2 2 3-15,1-5-10 16,-1 2 0-16,-6 3 0 15,-1-2-1-15,-6 2 0 16,-8 1-1-16,-5 0 1 16,-7 3-10-16,-4-4 2 15,-5 1 8-15,-6 3-15 0,-1-1-2 16,0 2 3-16,-10 8-2 16,-8 5 6-16,-9 1 0 15,-5 2-3-15,-11 3-2 16,-5 0 8-16,-1-1 6 15,-5-2-5-15,3 0 5 16,2-2 1-16,7-4 0 16,4-1-2-16,9-3 2 15,5-2-1-15,6-2 0 16,8-2 0-16,4-1-5 16,2-1 5-16,4-2-3 15,0 0 4-15,0-1 10 16,7 1 3-16,0-3 12 15,11 2 3-15,5-2 0 16,8 1 0-16,12-3-11 0,8 1-5 16,10-1-11-16,4-2 1 15,3 3 7-15,-4-3-9 16,-3 0 1-16,-4 0-1 16,-9 0 1-16,-7 0-1 15,-5 0-25-15,-6 0-52 16,-8 0-29-16,2-3-121 15,-8-4-82-15,-7-1-324 0</inkml:trace>
  <inkml:trace contextRef="#ctx0" brushRef="#br0" timeOffset="586449.5167">22386 15430 1174 0,'0'0'95'0,"0"0"-93"16,0 0-2-1,0 0 27-15,0 0-3 0,94-59-3 16,-76 56 5 0,-3 2 18-16,-1 1 21 0,0 0-1 15,-2 0-19-15,2 0-26 16,-2 11-11-16,1 8-8 16,-4 0 3-16,-1 8-3 15,-2 3 0-15,-6 6 7 16,0 1 2-16,0 3-8 15,0-1 0-15,-3 1-1 16,-5 0 6-16,2 3-5 16,1-7-1-16,5 3 0 0,0-6 1 15,0-3 0-15,9-3-1 16,8-4 0-16,7-7-2 16,3-6-15-16,2-4-2 15,0-6-3-15,-5 0 0 16,-9 0 22-16,-8 0 15 15,-3-6 52-15,-4 6-17 16,0 0-34-16,0 0-16 16,-10 0-6-16,0 6-25 15,-7 11 1-15,-1 10 9 16,1 2 8-16,1 8-3 16,3 3-13-16,3-1 4 15,4 1 8-15,-2-1 2 16,4 4 2-16,4-3-16 15,0 0 15-15,0 2 1 16,4-5-2-16,4-2 9 0,-1-1 5 16,-2-7 1-16,-2-2 0 15,-3-7-1-15,0-2 0 16,-5-3 1-16,-12-2 0 16,-6 2 1-16,-7 0 0 15,-4-1-1-15,-29-1-28 16,11-2-85-16,3-2-406 0</inkml:trace>
  <inkml:trace contextRef="#ctx0" brushRef="#br0" timeOffset="588793.1847">23235 16181 582 0,'0'0'647'0,"0"0"-499"16,0 0-16-16,0 0-43 0,0 0-20 16,0 0-7-1,98 0-8-15,-66 0-9 0,-2 0 3 16,-5-1-8-16,4 1-3 15,-1-3-5-15,5 0-7 16,4 3-8-16,3 0-11 16,5 0-5-16,1 0 0 15,-1 0-1-15,-2 6-18 16,-7 1-58-16,-5 3-63 16,-8-1-100-16,-13 1-149 0</inkml:trace>
  <inkml:trace contextRef="#ctx0" brushRef="#br0" timeOffset="589014.3435">23210 16376 1250 0,'0'0'213'0,"0"0"-86"16,0 0-31-16,0 0-26 15,0 0-13-15,0 0-23 16,0 0-8-16,120 5-6 15,-63-5-2-15,9 0-9 16,-2 0-9-16,-1 0-63 16,-1 0-31-16,21 0-69 15,-18-5-96-15,-8 1-339 0</inkml:trace>
  <inkml:trace contextRef="#ctx0" brushRef="#br0" timeOffset="589803.9065">24845 15542 1305 0,'0'0'180'15,"0"0"-180"-15,0 0-1 16,0 0-7-16,-120 14 8 16,77 3-1-16,5 3 0 15,3-1-1-15,7 1 2 16,4 0-1-16,6-3 1 15,2 1 0-15,4-1 0 16,6-3 0-16,3 2 3 16,3 1-2-16,0-3 0 15,10 4 18-15,11-1 3 16,2 6 14-16,6-2-4 16,4 4 0-16,-1 2 6 0,-1 0-13 15,-6 2-7-15,-4 1-5 16,-9 4-12-16,-9 4-1 15,-3-1 0-15,-14-1 0 16,-18 1 1-16,-16 0 6 16,-8-5 0-16,-3-2-7 15,2-10 0-15,8-6 0 16,7-6 1-16,8-5-1 16,6-3 2-16,5 0-2 15,10 0 0-15,6-3 0 16,7 0-1-16,0-2 1 15,7 1-1-15,8 1-5 16,3 0-2-16,1 2 7 0,4 1 0 16,-3 0-5-1,0 0 5-15,-1 0 0 0,-1 7 0 16,-5 2 0-16,1 4-8 16,-2 7 8-16,-3 0-7 15,-3 6 6-15,3 4-6 16,-6 0 7-16,1-1 0 15,2-2 1-15,5 3 1 16,3-3-1-16,5-4 2 16,3 3 14-16,8-1-5 15,3-1-9-15,5-4 5 16,7-3-7-16,0-1-17 16,18-6-67-16,-11-3-111 15,-8-7-429-15</inkml:trace>
  <inkml:trace contextRef="#ctx0" brushRef="#br0" timeOffset="597754.4852">25591 15936 611 0,'0'0'596'16,"0"0"-448"-16,0 0 9 15,0 0-41-15,0 0-30 16,1-13-3-16,1 6 4 16,-2 0-23-16,1 1 8 15,-1-1-2-15,0 1-15 16,0-1-24-16,-9 0-31 16,-11-3 0-16,-15 0-71 15,-8 4-11-15,-11-1 20 16,1 7 29-16,5 0 11 0,9 0 11 15,12 4 10-15,12-1-6 16,9 1 0-16,5-2-14 16,1 3 8-16,0 3 13 15,0 2 2-15,7 7 21 16,-1 6 2-16,0 3-5 16,-3 7-12-16,-3 1 2 15,0 2-9-15,0 1 0 16,-10-2 5-16,-1-5-1 15,1-8-5-15,2-3 0 16,2-4 1-16,2-5 0 16,1 0-1-16,1-6 1 15,2-1-1-15,0 0 1 16,0-3-1-16,15 0 11 16,12-6 13-16,12-5-11 0,13-4-3 15,5 1-9 1,-1 1-1-16,-5 6 1 0,-5 7-1 15,-7 0-2-15,-4 0 1 16,-8 17-11-16,-7 2 3 16,-6 8 3-16,-10 6-8 15,-4 1 8-15,0 1 6 16,-13-1 0-16,-11-2 1 16,-4-2 0-16,-4-9 5 15,-2-3 0-15,-2-7-5 16,-1-5 15-16,-2-6-1 15,-1 0-15-15,1-4-20 16,0-9-40-16,6-2-63 0,-2 1-12 16,12 1-83-16,5 3-158 15</inkml:trace>
  <inkml:trace contextRef="#ctx0" brushRef="#br0" timeOffset="598188.795">26128 15847 217 0,'0'0'1280'15,"0"0"-1093"-15,0 0-61 16,0 0-44-16,0 0-48 16,0 0-15-16,0 0-18 15,2 3 1-15,-10 13-1 16,-6 11 7-16,-3 13 23 16,-3 6 20-16,-2 6-5 15,-2 5-6-15,2-5-11 16,1-1-7-16,0-3-10 15,2-4-11-15,2-2 0 16,4-5-1-16,5-8 0 0,4-6-11 16,4-5-65-16,0-8-47 15,23-10-54-15,6 0-72 16,4-10-82-16</inkml:trace>
  <inkml:trace contextRef="#ctx0" brushRef="#br0" timeOffset="598602.0869">26400 16058 1341 0,'0'0'316'0,"0"0"-230"15,0 0-45-15,0 0-28 16,0 0-13-16,0 0-12 0,0 0 11 16,-113 33 0-1,60-16 1-15,-1 0 0 0,4-2-1 16,9-4-7-16,10-2 1 15,10-2 7-15,11-4-1 16,8-2-15-16,2-1-5 16,0 0-44-16,8 0 27 15,3 0 29-15,0 0 6 16,-1 0 3-16,1 1-12 16,-4 7 5-16,1-1 6 15,-1 0 0-15,2 1 0 16,0 1 0-16,0 0 1 15,3 1 1-15,0 6 1 16,3-2 11-16,-2 5 6 0,5-1 4 16,0 3 6-16,3 0-1 15,6-1-6 17,2 0-6-32,9-5 0 0,5-1 7 0,8-4-10 0,1-4-13 15,-3-5-49-15,5-1-110 16,-15 0-157-16,-12-1-518 15</inkml:trace>
  <inkml:trace contextRef="#ctx0" brushRef="#br0" timeOffset="599946.4686">26756 16160 489 0,'0'0'499'16,"0"0"-383"-16,0 0-87 15,0 0-15-15,0 0 4 0,0 0 35 16,6 0 18-16,-4 0 18 15,-2 0 5-15,0 0-4 16,0 0-13-16,0 0-11 16,0 0-14-16,0 0 11 15,0 0-16-15,0 0-9 16,4 0-14-16,5 0-4 16,12 0-5-16,10 0-14 15,14 0 15-15,7 0-8 16,9 0-8-16,2 0 0 0,-2 0 1 15,-4-3 0-15,-5 3-1 16,-7-3 1 0,-7 0-1-16,-5 2-1 0,-8 1-18 15,-6-3-10-15,-7 3-23 16,-7 0-3-16,-5-3 5 16,0 3-43-16,-4-1-53 15,-18-1-54-15,-1 1-94 16,3-2-422-16</inkml:trace>
  <inkml:trace contextRef="#ctx0" brushRef="#br0" timeOffset="600595.9324">27040 15890 307 0,'0'0'124'16,"0"0"186"-16,0 0-125 15,0 0-36-15,0 0-27 16,0 0-21-16,0 0 3 16,3 0 14-16,-3 0-32 15,0 0-6-15,0 0-17 16,0 0-9-16,0 0-10 16,0 0-15-16,0 0-10 15,0 0-3-15,0 0-7 0,0 0-3 16,0 6-6-16,0 7-9 15,0 8-7-15,0 14 10 16,0 15 6-16,0 9 11 16,0 0-11-16,0 0 0 15,0-2 7-15,0-6-7 16,3-5 1-16,3-1 0 16,1-8-1-16,-3-3 0 15,1-6-29-15,-2-6-51 16,-3 0-46-16,0-7-95 15,-5-1-83-15,-5-8-295 0</inkml:trace>
  <inkml:trace contextRef="#ctx0" brushRef="#br0" timeOffset="601060.2611">27763 15843 901 0,'0'0'539'0,"0"0"-452"16,0 0-30-1,0 0-3-15,0 0-15 0,0 0-13 16,0 0 9-16,4-6 8 16,-4 6 1-16,0 0-3 15,0 0-12-15,0 0-17 16,0 0-12-16,0 7 0 16,0 10-16-16,-1 12 16 15,-6 24 0-15,2 1 11 16,1 10 2-16,1 2 0 15,3-9-6-15,0 8 4 16,0-6-1-16,0-1-1 16,0-3 1-16,0-6-10 0,0-2 3 15,0-10-3 1,0-8 0-16,3-9-31 0,3-7-41 16,18-12-45-16,-1-1-164 15,4-1-58-15</inkml:trace>
  <inkml:trace contextRef="#ctx0" brushRef="#br0" timeOffset="602607.0205">28764 15645 605 0,'0'0'567'16,"0"0"-487"-16,0 0 16 16,0 0 59-16,0 0-36 15,0 0-36-15,0 0-21 16,48-26-26-16,-48 26-14 15,0 0-10-15,0 0-12 0,-6 0-2 16,-6 3-6 0,-7 10-2-16,-8 7 9 0,-7 9 1 15,-5 8 0-15,-2 7 0 16,-2 8-1 0,1 7 1-16,2 1 0 0,-3 3 1 15,0 2 8-15,1-2 0 16,-3-3-2-16,2-1 3 15,0 0 1-15,2 2 3 16,4-2-6-16,-1-3-7 16,5 0 0-16,0-10 0 15,1-2 1-15,1-6 0 0,3-7-2 16,2-4 6 0,4-7-5-16,2-2-1 15,2-6 1-15,2 3-1 0,-1-5-22 16,3 3-29-1,2-2-34-15,10 7-84 0,2-7-113 16,0-1-324-16</inkml:trace>
  <inkml:trace contextRef="#ctx0" brushRef="#br0" timeOffset="604122.6057">29064 16031 1467 0,'0'0'230'16,"0"0"-194"-1,0 0-24-15,0 0-11 0,0 0 15 16,0 0 6-16,0 0 4 16,0 6-7-16,0 5-11 15,0 12-7-15,-6 11 6 16,-4 11 13-16,1 9 6 16,0 5-12-16,-3 3-6 15,3-3-2-15,1 0-5 16,0-2 8-16,2-8-8 0,1-2-1 15,2-7-37 1,3-11-58-16,0-5-106 0,11-8-95 16,5-12-281-16</inkml:trace>
  <inkml:trace contextRef="#ctx0" brushRef="#br0" timeOffset="604604.7466">29522 16223 1139 0,'0'0'201'0,"0"0"-93"15,0 0 8-15,0 0-68 16,0 0-48-16,-98-12-1 16,51 12-12-16,0 8 7 0,5 3-2 15,6 2 6-15,9 0 1 16,8-3 1-16,7-3 6 15,7-1-6-15,2 1-1 16,3-5 0-16,0 3-2 16,0 0 2-16,0 2-5 15,2 3 5-15,5 0 0 16,10 4 1-16,4 2 0 16,10 1 15-16,11 2-5 15,6-2 2-15,2 3-11 16,0-3 7-16,-3-1-8 0,-6-3-61 15,5 0-78 1,-14-3-87-16,-6-7-441 16</inkml:trace>
  <inkml:trace contextRef="#ctx0" brushRef="#br0" timeOffset="605043.3451">30080 16144 963 0,'0'0'519'0,"0"0"-515"16,0 0-4-16,0 0-1 15,0 0 0-15,-60-76 0 16,38 72 1-16,-5 1 8 0,-4 3 0 16,-3 3 0-1,-2 11 0-15,-2 6 6 0,4 5 1 16,4 3 5-16,3 11 18 15,5 0-10-15,8 5 1 16,6 2 3-16,8 4-3 16,3-5-1-16,19-4 7 15,6-2-5-15,7-3-5 16,4-7-9-16,5-2-16 16,3-7-15-16,0-9-33 15,11-11-43-15,-13 0-137 16,-10-4-351-16</inkml:trace>
  <inkml:trace contextRef="#ctx0" brushRef="#br0" timeOffset="605128.4023">29932 16394 816 0,'0'0'718'16,"0"0"-654"-16,0 0-40 15,0 0-12-15,0 0-2 16,0 0-1-16,87-6 13 16,-53 2 5-16,2-1 3 15,-2 1-7-15,-1 1-17 16,-1 0-5-16,-4 0 5 16,-4 3-5-16,-4 0-1 15,-3 0 0-15,-2 0-13 0,0 0-63 16,-4 0-133-16,-3 0-191 15</inkml:trace>
  <inkml:trace contextRef="#ctx0" brushRef="#br0" timeOffset="606920.8485">30409 16253 1147 0,'0'0'348'15,"0"0"-258"-15,0 0-5 16,0 0-25-16,0 0 4 16,0 0-17-16,0 0-8 15,23-4-14-15,-7 4-16 16,6 0-8-16,8 0 5 16,4 4 0-16,3-1-6 15,-1 0 0-15,-2-2 0 16,-4 2 1-16,-5 0 0 0,-7 0 0 15,-1-3-1-15,-8 1 0 16,-2 2 0 0,-1-3 0-16,-3 3 0 0,-2-3-6 15,-1 3 4-15,0-2-5 16,0 5-19-16,0 1-24 16,-11 2 7-16,-4 4 16 15,-9 4 9-15,-3 3-2 16,-3 0 14-16,-1 2 5 15,-1 2 0-15,1-1 0 0,1-2 0 16,2 4 1 0,1-5-9-16,6 0 8 0,3 0-14 15,5-4-2-15,1-3 1 16,4-2 14-16,1-1-4 16,2 0 0-16,1-1 4 15,0-5 1-15,2 2-5 16,1-2 5-16,1 2 0 15,0-5-10-15,0 2 10 16,0 0 0-16,3-1-11 16,8 1 12-16,5 1 0 15,4-1 1-15,7-2-1 0,1 2 1 16,5 0-1 0,3 0 0-16,0-3-1 0,-2 1-16 15,-2 2-1-15,-4-3 4 16,-3 3 12-16,-1-3 1 15,0 0-5-15,-3 0 6 16,1 0 0-16,2 0 0 16,0 0-13-16,-3 0-20 15,1 0-30-15,-5 0-12 16,-2 0 10-16,-8 0-12 16,-4 0-55-16,-1 0-197 0</inkml:trace>
  <inkml:trace contextRef="#ctx0" brushRef="#br0" timeOffset="608161.9437">31068 15982 713 0,'0'0'312'0,"0"0"-168"15,0 0-14-15,0 0-34 16,0 0-8-16,0 0-18 16,0 0-5-16,4-14-21 15,-1 11 6-15,3 0 12 16,4 0 0-16,4-1-34 0,5 4-17 16,1-3-9-1,1 3-1-15,-5 0 5 0,-1 0-5 16,-6 0-1-1,0 7-1-15,-5 3-7 0,1 6 8 16,-2 4-11-16,-2 2 10 16,1 5 0-16,-2 3 0 15,0-1 1-15,0-1 2 16,0 1 7-16,0-7-9 16,0 2 0-16,-2-1 7 15,-4 1-7-15,-1 0 1 16,-3 1 10-16,2 2-10 15,2-1-1-15,4-3 1 16,2-3-1-16,0-3 0 16,5-1 1-16,9-4-1 0,2 3 0 15,4-6 0 1,0 1-2-16,1 0-14 0,-1-5 15 16,0 0-11-16,1-2 11 15,-1-3-5-15,2 0 0 16,0 0 6-16,1 0 5 15,-5-3-4-15,-2-2-2 16,-5 3 0-16,-7-1 1 16,-4 3-15-16,0-4-4 15,-7 1-3-15,-14 0 9 16,-4-3 4-16,-7 5 2 16,2 1-2-16,2 0 8 15,2 10-9-15,4 7 10 16,3 3-9-16,4 4-1 15,4 4 9-15,4 3 1 16,6 4 0-16,1 2-8 0,0 3 8 16,0-1 0-16,0 2 0 15,0-2-1-15,-2 1 0 16,0-1 1-16,-2-1 1 16,-2-1-1-16,-2-3 0 15,-5-1 0-15,-1-4-1 16,-3 1 1-16,-1-6 1 15,0-4 1-15,-1-4 4 16,0 0-5-16,2-4-1 0,0 0-1 16,1-5 1-1,-1-1-25-15,0-3-55 16,-16-3-119-16,4 0-34 0,0 0-307 16</inkml:trace>
  <inkml:trace contextRef="#ctx0" brushRef="#br0" timeOffset="617908.6062">7780 17276 555 0,'0'0'149'0,"0"0"-139"15,0 0 16-15,0 0 3 16,0 0 14-16,0 0 41 16,18-78 1-16,-16 71 8 15,-2 3 1-15,0 1-6 16,0 3-3-16,0 0 2 15,0 0 2-15,0 0-21 16,0 0-6-16,0 0-16 16,0 0 1-16,0 0 3 15,0 0-7-15,3 0-3 16,0-3-15-16,4 3-25 16,8 0-12-16,6 0 11 0,13 0 1 15,8 0 0-15,7 0-1 16,3 0 1-16,4 0 1 15,-1 0 1-15,0 0-1 16,-6 0 0-16,-4 0-1 16,-6 0-42-16,-9 0-43 15,-8 3-35-15,-16 14-140 16,-6-1-115-16,0-2-126 0</inkml:trace>
  <inkml:trace contextRef="#ctx0" brushRef="#br0" timeOffset="618363.9183">7940 17461 705 0,'0'0'400'16,"0"0"-295"-16,0 0-27 16,0 0 25-16,0 0 17 15,0 0-30-15,0 0-47 16,-8 0-14-16,19 0-10 15,8 0-5-15,2 0-1 16,9 0 11-16,6 0-11 16,4 0 4-16,5-6 4 15,1 0-20-15,-1 2 9 16,1-3-10-16,-1 2 1 0,-3 1-1 16,-2-1-37-1,-3 3-12-15,2 2-41 16,7 0-103-16,-10 0-33 0,-9 0-295 0</inkml:trace>
  <inkml:trace contextRef="#ctx0" brushRef="#br0" timeOffset="619184.5253">9636 16860 705 0,'0'0'214'16,"0"0"-62"-16,0 0 29 15,0 0-29-15,0 0-23 16,0 0-29-16,0 0-28 16,-13-42-24-16,1 37-3 15,-4 3-14-15,-4-1-15 16,-7 3-16-16,-7 0 0 16,1 0-6-16,0 10 0 15,5 2 5-15,7-1-9 16,6 5 4-16,5-4-1 15,7 6 0-15,3-1 5 16,0-1-12-16,0 4 5 16,13 3-10-16,5 0 4 15,0 0 6-15,4 1 8 0,-2 5 1 16,2-3 0-16,-6 4 0 16,1 0 0-16,-5-1 0 15,-2 2 0-15,-7 0-1 16,-3 3 1-16,0-4-1 15,-9 0-21-15,-10-1 1 16,-2-2 11-16,-4-2 0 16,-1-1-8-16,-2-4-3 15,-2-3-3-15,3-3-11 16,-1-4-8-16,1-1-12 16,5-8 14-16,2-1-4 0,1 0-9 15,7 0-4 1,3-10 3-16,3 0 23 0,6 1 11 15,0-1 9-15,0 5 5 16,6-2 6-16,3 1-1 16,0 3-8-16,3 3 3 15,1 0-3-15,1 0 3 16,-1 6-2-16,2 4 3 16,-1 3 5-16,2 1-3 15,3 2 4-15,-2 3 36 16,-1-2-7-16,2 6 6 15,0-2-12-15,1 4-13 16,1-4-3-16,2 2 5 16,2 0 1-16,1-1-7 15,4-5-5-15,-1 3 0 16,9-6 6-16,2-1 8 0,3-6-15 16,25-1-28-16,-10-6-74 15,-8 1-283-15</inkml:trace>
  <inkml:trace contextRef="#ctx0" brushRef="#br0" timeOffset="624836.1682">10266 17224 664 0,'0'0'290'16,"0"0"-210"-16,0 0 35 16,0 0-22-16,0 0-2 0,0 0 9 15,-30-17-36-15,30 17-16 16,0 0-9-16,0 0-8 15,0 0-3-15,0 0 14 16,0 0 12-16,0 0 1 16,0 0-15-16,0 0-17 15,0 0-4-15,0 0-3 16,1 0 1-16,13 0-1 16,4 0-2-16,6 0 2 15,10 0-2-15,3 0-7 16,5 0 3-16,3 0-4 15,-2 0 0-15,-1 0-6 16,-3 0 0-16,-5 0 1 16,0 0 6-16,-4 0-6 0,-5-3-1 15,-2 0 0-15,-4-1-5 16,-5 1-13-16,-5 3-11 16,-2 0 0-16,-4 0-15 15,-3 0-19-15,0 0-13 16,0 0-61-16,0 3-126 15,0 1-95-15</inkml:trace>
  <inkml:trace contextRef="#ctx0" brushRef="#br0" timeOffset="625763.5739">11070 17184 514 0,'0'0'673'0,"0"0"-464"16,0 0 25-16,0 0-94 0,0 0-70 15,0 0-36 1,0 0-24-16,24 0-10 0,-5 0 0 15,5-3 1 1,9 2 9-16,1-2-10 0,5-5-90 16,20-3-68-16,-6 1-133 15,-8 3-350-15</inkml:trace>
  <inkml:trace contextRef="#ctx0" brushRef="#br0" timeOffset="626236.9108">11574 17188 863 0,'0'0'323'16,"0"0"-207"-16,0 0 73 16,0 0-83-16,0 0-43 15,0 0-24-15,0 0-24 0,88 0-7 16,-52-1-8-16,19-12-61 16,-6 1-212-16,-3 1-469 0</inkml:trace>
  <inkml:trace contextRef="#ctx0" brushRef="#br0" timeOffset="626307.9609">12172 17158 1204 0,'0'0'172'0,"0"0"-6"16,0 0-75-16,0 0-32 15,0 0-17-15,0 0-23 16,84-3-10-16,-54-1-9 15,2 1-92-15,-3 0-198 0,-8 0-459 16</inkml:trace>
  <inkml:trace contextRef="#ctx0" brushRef="#br0" timeOffset="627818.4017">13305 17263 221 0,'0'0'580'0,"0"0"-417"0,0 0 2 15,0 0-17-15,0 0-25 16,0 0-23-16,0 0-20 16,0-4-20-16,0 4-19 15,0 0-8-15,0 0-10 16,0 0-9-16,0 0-7 16,0 0-6-16,0 0-1 15,0 0 5-15,0 0-5 16,0 0-1-16,0 0 1 15,0 0 0-15,0 0-1 16,0 0 0-16,0 0 0 16,0 0 0-16,0 0 0 15,0 0 0-15,0 0-6 0,0 10-2 16,0 4 7-16,0 3 1 16,0 6 1-16,-3 3-1 15,0-1 1-15,-3 3 0 16,-2-1 0-16,1-1 1 15,-2-2 0-15,-4 2 5 16,-4-2-5-16,-2 1 5 16,-8-1-5-16,3 2 1 15,-5-6 4-15,6 0-4 16,3-4-1-16,7-6-1 16,4-5-1-16,9 0-31 15,0-5-66-15,12 0-182 0,1-3-410 16</inkml:trace>
  <inkml:trace contextRef="#ctx0" brushRef="#br0" timeOffset="634009.8937">13697 17024 849 0,'0'0'205'0,"0"0"-108"16,0 0 55-16,0 0 3 15,0 0-38-15,0 0-28 16,-16 0 5-16,16 0-9 16,0 0-10-16,0 0 0 15,0 0-8-15,0 0-13 16,0 0-17-16,0 0-12 0,0 0-13 15,7 0-12-15,10 0-17 16,5 5 17-16,11 0 9 16,6 3 4-16,7-1 5 15,5-3 1-15,-2-1-8 16,2 0-10-16,1-3 1 16,-6 0 6-16,-1 0 0 15,-9-6-8-15,-7 2 0 16,-6-1 0-16,-10 3-6 15,-4 2-28-15,-5 0-13 16,-4 0-12-16,0 0-28 16,0 0-53-16,7 0-31 15,-1 0-203-15,0 0-254 0</inkml:trace>
  <inkml:trace contextRef="#ctx0" brushRef="#br0" timeOffset="634624.3321">14704 16712 788 0,'0'0'504'0,"0"0"-415"15,0 0 102-15,0 0-60 16,0 0-20-16,0 0-21 16,0 0-46-16,-4-7 4 15,-2 11-12-15,0 6-24 16,-6 4-12-16,-3 7-9 16,0 10 2-16,-4 6 4 15,1 2 1-15,3 4 1 16,2-1-5-16,2-2 6 15,5-4 0-15,3-2 1 16,0-2-1 0,0-2 0-1,3-3 1-15,0-3-1 0,-4-5 0 0,4-3 1 0,-3-3 8 16,3-6-8 0,0-2 0-16,-3 0 0 0,3-5 1 15,0 3-1 1,0-3-1-16,0 0 8 0,0 0-8 15,0 0 1-15,0 0 6 16,0 0-6-16,0 0 0 16,0 0 1-16,0 0 7 15,0 0-9-15,0 0 2 16,0-3 15-16,0 3-5 16,0 0-2-16,0 0-8 15,0 0 7-15,0 0-8 16,0 0 5-16,0 0-6 15,0 0-22-15,0 0-24 0,0 0-34 16,0 0-52-16,0 0-40 16,0 0-125-16,0-3-326 0</inkml:trace>
  <inkml:trace contextRef="#ctx0" brushRef="#br0" timeOffset="635301.813">15073 16616 497 0,'0'0'746'0,"0"0"-638"15,0 0 64-15,0 0-14 16,0 0-24-16,0 0-55 16,0 0-50-16,-2-26-29 0,-2 42-3 15,-5 11 2-15,0 5 1 16,-8 8 0-16,1 3 0 16,-8 4-1-16,-1 5-6 15,-5-1-2-15,-1 1-8 16,1 0-5-16,3-8 1 15,5-9 12-15,7-8 8 16,5-7 1-16,5-7 0 16,3-6-10-16,2-4 9 15,0-2-16-15,4 2-4 0,9 0 21 16,6 1 7-16,0 2 7 16,10-2-5-1,7-2 1-15,4 1-8 0,8-3 8 16,4 0-1-16,3-3-8 15,-3-3 0-15,2-4 8 16,-7 3-8-16,-5-3 6 16,-4 4-6-16,-5-1 0 15,-8 1-1-15,-1 2-31 16,-11-2-26-16,-1 2-32 16,-8 4-104-16,-4 0-57 15,0 0-321-15</inkml:trace>
  <inkml:trace contextRef="#ctx0" brushRef="#br0" timeOffset="635639.6306">15220 16881 1315 0,'0'0'196'0,"0"0"-145"15,0 0-27-15,0 0-13 16,0 0 5-16,0 0 11 16,-56 87 10-16,47-53 8 15,0 0 6-15,3 3-17 16,-3 1-4-16,4-1-6 16,1-4-1-16,1 0-5 0,1 0-11 15,2-7-6 1,0-3 0-16,0 1 1 0,0-4 7 15,6-1-3 1,2-2-6-16,1-1 0 0,0-4-19 16,0-2-75-16,7-1-65 15,-2-3-126-15,-1-4-415 0</inkml:trace>
  <inkml:trace contextRef="#ctx0" brushRef="#br0" timeOffset="636169.0074">15967 17383 527 0,'0'0'627'0,"0"0"-443"16,0 0 54-16,0 0-50 16,0 0-65-16,0 0-57 15,0 0-12-15,0-4-16 16,0 4-14-16,0 10-17 16,0 4-7-16,-4 7 0 15,-2 7 1-15,0 5 5 16,-1-1-4-16,-3-1-1 15,-2-1 8-15,-1-2-8 16,-1-1-1-16,-1-6 12 16,-3-2-12-16,-1-2-34 0,-1-5-23 15,1-2-43-15,1 0-18 16,-2 7-35-16,6-5-106 16,5 3-257-16</inkml:trace>
  <inkml:trace contextRef="#ctx0" brushRef="#br0" timeOffset="641132.6506">16344 17199 211 0,'0'0'141'0,"0"0"-134"16,0 0 211-16,0 0 12 16,0 0-42-16,0 0-22 15,-40-12-55-15,40 12-34 16,0-3-30-16,0 0-10 0,0 2 21 15,0 0 3 1,4-1-5-16,-1 2-4 0,-2 0-2 16,4-3-15-16,5 3-5 15,7 0-12-15,5-2 16 16,10 2 4-16,8 0 1 16,2 0-17-16,4 0-10 15,2 0 0-15,-2 0 2 16,-1 0-5-16,1 0-9 15,-4 0 7-15,-7 0-7 16,0 0-32-16,-8-3-62 16,-5 2-34-16,-10 1-131 15,-7 0-499-15</inkml:trace>
  <inkml:trace contextRef="#ctx0" brushRef="#br0" timeOffset="641968.893">17441 16919 1077 0,'0'0'176'16,"0"0"-52"-16,0 0 11 16,-81-13-62-16,54 13-37 15,2 0-5-15,-2 0-9 16,-2 5-11-16,3 10-3 16,-6 2 8-16,3 7-15 15,2 4 9-15,4 0-8 16,4 3-1-16,7 3 7 15,2-4-7-15,6 0 0 16,4-4 7-16,0-6-7 16,14-3-2-16,8-4-13 15,10-8 4-15,8-5 4 16,5 0-3-16,7-5-2 16,-2-15-18-16,-3-7-3 0,-4-2-9 15,-7-8 3-15,-11-1-1 16,-5 1 8-16,-7 3 20 15,-9 8 11-15,-2 6 75 16,-2 7 18-16,0 7-10 16,0 5-10-16,-3-2-11 15,0 3-39-15,3 0-15 16,0 0-8-16,0 0-2 16,0 0-4-16,0 0 0 15,0 0 5-15,0 0 0 16,-4 0 0-16,1 0-9 15,-3 0-22-15,0 0-16 16,-5 3 0-16,2-3-2 16,2 0 9-16,1 0 18 0,3 0 17 15,3-3 6-15,-3 3 26 16,3 0-1-16,0 0 2 16,0 0-18-16,0 0-9 15,0 13 0-15,-3 9-5 16,-1 12 5-16,1 6 8 15,-4 6 4-15,1 4 0 16,0-4-5-16,2 4 6 16,0-7-4-16,-2 3-8 15,3-7 7-15,0 2-3 16,0-3-5-16,0-4 0 0,-1-4 1 16,4-8-1-16,0-5-9 15,0-2-14-15,0-3-27 16,10-4-53-1,16-3-92-15,3-2-68 0,-4-3-483 16</inkml:trace>
  <inkml:trace contextRef="#ctx0" brushRef="#br0" timeOffset="642354.1668">18024 17340 1008 0,'0'0'226'16,"0"0"-97"-16,0 0 41 15,0 0-69-15,0 0-29 16,0 0-36-16,0 0-23 16,-2 12-1-16,-2 1 9 15,-2 4-7-15,-7 5 1 16,-4 7-5-16,-2 0 2 16,-3 4-3-16,-1-4-7 0,2 1 10 15,0-5-11 1,8 0-1-16,-4-9-36 0,7 0-33 15,1 5-113-15,0-5-185 16,2-5-650-16</inkml:trace>
  <inkml:trace contextRef="#ctx0" brushRef="#br0" timeOffset="651961.2661">18015 17135 45 0,'0'0'0'0</inkml:trace>
  <inkml:trace contextRef="#ctx0" brushRef="#br0" timeOffset="652497.648">18259 17032 45 0,'0'0'254'0,"0"0"-179"15,0 0 1-15,0 0 178 16,0 0-53-16,0 0-28 15,0 0-15-15,-36 0 28 16,36 0-18-16,0 0-51 16,0 0-35-16,0 0-24 15,0 0-4-15,0 0-13 16,4 0-7-16,5 0-6 0,5 0-4 16,15 7 4-16,6-3 5 15,13 5-5-15,11-7-11 16,3 3-3-16,6-5-8 15,-6 0-5-15,-2 0 6 16,-7 0-6-16,-9-6-1 16,-9 2-25-16,-10-3-28 15,-11 1-29-15,-5 2-53 16,-9-9-17-16,0 3-139 16,-4-2-749-16</inkml:trace>
  <inkml:trace contextRef="#ctx0" brushRef="#br0" timeOffset="652952.8153">19238 16748 1386 0,'0'0'243'0,"0"0"-160"0,0 0 38 16,0 0-33-16,0 0-23 16,0 0-34-16,0 0-17 15,-2-19-14-15,1 19 0 16,-2 0 0-16,0 2-1 0,-3 8-13 16,-3 7 8-1,-5 10 6-15,-3 8-6 0,-5 6 6 16,-2 4-1-16,3 2 1 15,1-1 0-15,4-3-3 16,3-6 2-16,4-3-5 16,2-2 5-16,3-5 0 15,3-5 0-15,1-7-5 16,0 0 0-16,0-5 4 16,0 0 1-16,1-6 0 15,3 2 0-15,-1-4 0 16,4 0-8-16,-1 1 1 15,1-1 8-15,5-2 2 0,5 0 4 16,2 0 10-16,8 0-4 16,2 0-6-16,6 0-5 15,1-5-1-15,3 1 9 16,-4 1-8-16,4-1 0 16,-5 1 0-16,-2 0 5 15,-3 0 1-15,0 2-7 16,-1-2 0-16,-2-2 2 15,4 3 0-15,-5-1 4 16,2-2-6-16,-5 3-14 16,-1 2-18-1,-5 0-40-15,-1 0-45 0,-4 0-80 0,-5 0-95 16,-6 0-392-16</inkml:trace>
  <inkml:trace contextRef="#ctx0" brushRef="#br0" timeOffset="653542.2339">19311 16993 466 0,'0'0'564'16,"0"0"-402"-16,0 0-16 16,0 0 34-16,0 0-48 15,0 0-50-15,0 0-19 16,-3 0-6-16,3 0-6 15,0 0-11-15,0 0-9 16,0 0-6-16,0 0-2 16,0 0 6-16,0 0-14 15,0 0-4-15,0 0-2 16,0 0-1-16,0 0-7 16,0 0 0-16,0 0 6 0,0 0-7 15,0 0-1-15,0 2-6 16,0 2-4-16,0 6-12 15,0 7-4-15,0 9 26 16,-3 8 0-16,2 5 1 16,-2 4-1-16,0-2 1 15,0-1-1-15,-1-3 1 16,1-8 0-16,3-2 0 16,-5-7 0-16,3 0 0 15,1-8 0-15,-1 0 0 16,1 1 0-16,-1-3 0 15,1-1 0-15,1 1 0 0,-2-3 0 16,1 3 0 0,1-5 0-16,-2 3 0 0,2-1 0 15,0-3-25 1,0 5-30-16,0 2-68 0,0-1-86 16,5-2-306-16</inkml:trace>
  <inkml:trace contextRef="#ctx0" brushRef="#br0" timeOffset="654132.6632">20041 17392 1154 0,'0'0'393'15,"0"0"-263"-15,0 0-59 16,0 0-11-16,0 0-3 15,0 0-9-15,0 0-15 16,3-3-8-16,-3 3-8 16,0 3-8-16,-3 7-8 15,-3 4 6-15,-9 8 2 16,0 8-8-16,-7 4 0 16,-4 2-1-16,-2 3 11 15,0-1-10-15,-4-3 0 16,6-2 0-16,-1-7 0 15,6-3-1-15,4-4 0 0,7-4-12 16,5-5-46-16,5-5-47 16,0 2-65-16,14-5-199 15,4-1-350-15</inkml:trace>
  <inkml:trace contextRef="#ctx0" brushRef="#br0" timeOffset="656621.6467">20551 16884 438 0,'0'0'547'0,"0"0"-429"16,0 0-15-16,0 0 26 15,0 0 18-15,0 0-41 16,0 0-41-16,-7-7-8 16,7 7-12-16,0 0-9 15,0 0-4-15,0 0 3 16,0 0 3-16,0 0-18 15,0 7-2-15,-3 3-17 16,0 5 1-16,-4 6 7 16,3 5 1-16,0 1-1 15,-1-1-2-15,2 4 12 0,-1 0 0 16,1-1-2-16,0 1-3 16,1 2-13-16,2 2 6 15,0-4 5-15,0 0-6 16,0-4-5-16,0 1 11 15,0-1-11-15,0-7 1 16,0 1-1-16,0-8 5 16,0-2-6-16,0-2 1 15,0-4-1-15,0-1 0 16,0 0 0-16,0-2 0 16,0-1-2-16,0 1-10 15,0 4-5-15,0-2-16 16,0-2-16-16,0 0-68 15,2-1-45-15,5 0-179 16,1 0-403-16</inkml:trace>
  <inkml:trace contextRef="#ctx0" brushRef="#br0" timeOffset="657068.4702">21044 17310 993 0,'0'0'349'0,"0"0"-239"16,0 0-5-16,0 0-16 15,0 0-22-15,0 0-32 16,0 0-13-16,0 5-9 15,0 0 4-15,0-1-2 16,-3 5-3-16,-5 0 5 16,-3 5 5-16,-2 4-3 15,3 1 2-15,-7 1-13 16,4 1-8-16,-3 0 9 16,2-1-7-16,-2 3 4 15,4-4-5-15,-1 2 1 16,2-2 4-16,2 1-6 0,3-8 0 15,1 3 0-15,4-6 0 16,-3-2 0-16,1 3-1 16,3-3-20-16,0 1-27 15,0 1-34-15,-3 4-30 16,-2 0-218-16,0-6-659 0</inkml:trace>
  <inkml:trace contextRef="#ctx0" brushRef="#br0" timeOffset="664639.4809">21542 16966 114 0,'0'0'156'15,"0"0"-85"-15,0 0-64 16,0 0-6-16,0 0 41 15,0 0-42-15,-18 0 64 16,18 0 8-16,0 0-6 16,0-3-66-16,7-2-20 15,-1 3-64-15,1-1-53 0</inkml:trace>
  <inkml:trace contextRef="#ctx0" brushRef="#br0" timeOffset="665961.9001">21806 16891 426 0,'0'0'390'16,"0"0"-153"-16,0 0-56 15,0 0-20-15,0 0-29 16,0 0-35-16,0 0-30 16,-11-7-26-16,4 1-20 0,0 5-7 15,-1-2-5 1,-3-2-8-16,0 4 10 0,-1 1-1 16,-5 0-3-16,2 0 0 15,-2 0-6-15,-3 6 0 16,-2 4 11-16,-1 0-4 15,0 2 6-15,1 0 6 16,3 0-2-16,2 4-2 16,1-4 4-16,3 6-8 15,0-1-2-15,-3 2 2 32,2 2 0-32,2 0-2 0,-3 4 0 0,3-3 6 0,1-2 2 15,3 1 1-15,5 2-5 16,-4-4 8-16,6 4-2 15,-1-6-9 1,2 3 0-16,0-5-4 0,0 2 2 16,0 0 1-16,0-3-2 15,3 2 0-15,4 1 10 16,-1-5-3-16,1 2-3 16,0 2-3-16,1-5 4 15,-1 2-12-15,4 0 5 16,-2-3-5-16,-3-1 0 15,4-2-1-15,-1 3-1 16,2-4 1-16,-2 1 0 16,-1 0 0-16,3 0-6 15,-2 0 6-15,3-1 0 0,-5-2-1 16,1 2-13-16,-2-3-1 16,1-2 6-16,-3 2 9 15,1 0-1-15,-1-1 0 16,3-2 1-16,-4 2-7 15,2-1-4-15,0 1 1 16,-2-2 9-16,0 2-5 16,0-2 5-16,-2 0 0 15,-1 0 0-15,2 0 1 16,-1 3-1-16,1-3-1 16,1 0 2-16,1 2 1 15,4-2-1-15,-1 1 1 16,1-1-1-16,2 0-1 15,0 0-7-15,6 0 7 0,-3 0-18 16,2 0 5-16,3 0 3 16,-3-3 2-16,1-2 3 15,-2 0-1-15,-1 3 6 16,-4-4-5-16,0 2 6 16,-1-1 0-16,-1 3 0 15,-1-1 0-15,-3-4 0 16,0 1 0-16,0 2 0 15,-2-5 0-15,1 2 6 16,-2 0-6-16,0 0 0 16,1 0 0-16,-1-3 1 0,0 3 1 15,0 2 5 1,0-5 1-16,0 3-2 0,-3-3 4 16,-1 0-3-16,-4 0 2 15,4 0 7-15,-8-3-14 16,3 4 5-16,-3-6-7 15,-1 4 1-15,-3 0 0 16,0 1 9-16,3 0-4 16,-5 3-1-16,1-2-5 15,3 5-1-15,-3 0 0 16,1 1 0-16,4 1 0 16,-5 2 0-16,5 0 0 15,-2 0 0-15,0 0 1 16,-2 0-2-16,1 0 1 15,-8 0-6-15,4 5 6 0,-1-1 0 16,3 2 1-16,5-2-1 16,3-1 1-16,0-2-1 15,4 2 1-15,1 0-6 16,1 0 6-16,-2 1-9 16,1 2 8-16,-2 1-12 15,2 0-14-15,1 0-44 16,0 9-53-16,-1-7-54 15,3 3-316-15</inkml:trace>
  <inkml:trace contextRef="#ctx0" brushRef="#br0" timeOffset="667266.0281">22416 17310 100 0,'0'0'187'16,"0"0"-150"-16,0 0-37 15,0 0-9-15,0 0 8 16,-96-3-12-16,77 3 12 16,6 0 1-16,1 0 17 15,7 0 71-15,4 0-1 16,1 0-14-16,0 0 100 0,0 0 14 16,0 0-72-16,0 0-3 15,1 0 24-15,-1 0 31 16,0 0-25-16,0 0-52 15,0 0-24-15,0 0-10 16,0 0-13-16,0 3-18 16,0 0-10-16,-1 4-15 15,-2 0 0-15,0 6-6 16,-3 2 6-16,-3 4 9 16,-2 6 1-16,-1-2 0 15,-2 0 5-15,-1 1-6 0,-5 2 7 16,4-2-7-1,-1-2-9-15,4 1 1 0,1-6-1 16,3-2 0-16,2 0-47 16,-1-3-54-16,1-1-95 15,1-2-175-15,-2-2-584 0</inkml:trace>
  <inkml:trace contextRef="#ctx0" brushRef="#br0" timeOffset="668370.2463">26030 16655 230 0,'0'0'362'15,"0"0"-65"-15,0 0-132 16,0 0-45-16,0 0-43 16,0 0-17-16,0 0-12 0,0 0 6 15,0 0 3 1,0 0-5-16,0 0-17 0,0 0-15 15,0 0-7-15,0 0 2 16,0 0-8-16,0 0 11 16,0 1-1-16,0 8-5 15,-3 5-5-15,-5 9 8 16,-1 6 6-16,-1 5 1 16,-1 2-11-16,2-3 0 15,2-3-9-15,1-5-1 0,3-1 0 16,1-8 0-1,1-2-1-15,1-1-12 0,0-6-70 16,0 3-117-16,0-3-97 16,0-1-301-16</inkml:trace>
  <inkml:trace contextRef="#ctx0" brushRef="#br0" timeOffset="668845.6523">25842 16771 798 0,'0'0'188'0,"0"0"-70"16,0 0-68-16,0 0-3 15,0 0 1-15,0 0 3 16,0 0 30-16,92-49 3 15,-74 39-10-15,-3 0-15 16,1 0-13-16,-4 0-11 16,3 3-7-16,-3-2-6 15,2 1-6-15,0-1-15 16,1 3 5-16,-1-4-5 16,-1 4-1-16,-1 2 2 15,-3-1-1-15,-1 4-2 16,-2 1-1-16,1 0-4 15,-1 0 6-15,-2 0 0 16,2 6 0-16,0 4 1 16,-1 0 1-16,2 2 6 0,-2 5 3 15,-1 0-1-15,2 0 7 16,-1 3-1-16,-1-3-4 16,2-2-3-16,0-5-9 15,0 0 0-15,2 0 0 16,2-6-35-16,8-1-83 15,-2 0-154-15,-2-3-401 0</inkml:trace>
  <inkml:trace contextRef="#ctx0" brushRef="#br0" timeOffset="672907.9466">22878 16923 189 0,'0'0'934'16,"0"0"-783"-16,0 0 42 15,0 0-80-15,0 0-37 16,0 0-34-16,0 0-14 16,6-39 5-16,-6 36 32 15,0 3 11-15,0 0-12 16,0 0-11-16,0 0-18 15,0 6-26-15,0 8-9 16,0 8-9-16,-6 11 9 16,0 8 2-16,-4 6-1 15,3 4 5-15,-2-1-5 16,3-4 0-16,-3-3-1 0,3-4 2 16,1-7-1-1,-1-2 0-15,3-3-1 0,0-7 0 16,2-3 0-16,1-4-1 15,0-2 1-15,0-1 0 16,0-2 0-16,0-4-31 16,0-1-30-16,0 0-22 15,3-3-38-15,10 0-7 16,-1 0-128-16,2 0-268 0</inkml:trace>
  <inkml:trace contextRef="#ctx0" brushRef="#br0" timeOffset="673425.3149">23381 16869 842 0,'0'0'551'16,"0"0"-475"-16,0 0 6 15,0 0 7-15,0 0-19 16,0 0-19-16,0 0-10 16,0-2-6-16,0 2 0 15,0 0-2-15,0 0-7 16,0 1 5-16,-1 0-18 16,1 1-1-16,0-2-11 0,0 3 5 15,0-3-5-15,0 0-1 16,0 0-1-16,0 3 1 15,0 4-1-15,-2 3-10 16,-1 7 11-16,0 8 0 16,-3 5 0-16,-1 1 1 15,1 4-1-15,-2 5 1 16,-1-4 0-16,1 4 7 16,-1-7-7 15,0 3 10-31,3-4-5 0,-3-2-6 0,3-5 0 0,1 1 11 15,1-7-10-15,1-3 7 16,1-2-8-16,1-4 0 0,1-3 0 16,0-1-1-16,0-5 1 15,0 0-11 1,0-1-37-16,4 0-32 0,11 0-64 16,0-1-150-16,-1-6-464 0</inkml:trace>
  <inkml:trace contextRef="#ctx0" brushRef="#br0" timeOffset="673994.1492">23957 17342 639 0,'0'0'801'0,"0"0"-616"0,0 0-58 0,0 0-21 0,0 0-43 16,0 0-41-16,0 0-21 16,-11 3-1-16,-2 11-1 15,-3 6 1-15,-5 3-2 16,-4 6 2-16,1-1 0 16,1 1 1-16,2 0-1 15,2-5-1-15,3 2 1 0,-1-4 1 16,2 2-1-1,1-4-4-15,0 1-58 0,1-2-34 16,-2 3-54-16,6-5-66 16,-2-5-334-16</inkml:trace>
  <inkml:trace contextRef="#ctx0" brushRef="#br0" timeOffset="674440.4711">24540 17479 1388 0,'0'0'236'16,"0"0"-137"-16,0 0-57 15,0 0-8-15,0 0-14 16,94 3-4-16,-47-3-7 16,4 0-7-16,-1 0 6 15,-5 0-8-15,-6 0-22 16,-5 0-24-16,-7 0-7 16,3 0-74-16,-8 0-137 15,-4 0-420-15</inkml:trace>
  <inkml:trace contextRef="#ctx0" brushRef="#br0" timeOffset="674512.5261">25182 17498 717 0,'0'0'937'0,"0"0"-781"16,0 0-80-16,0 0-25 15,0 0 4-15,0 0-33 16,0 0-8-16,24 0-14 15,-8 0-20-15,7-3-43 16,3-3-43-16,24 6-62 16,-7 0-198-16,-4 0-427 0</inkml:trace>
  <inkml:trace contextRef="#ctx0" brushRef="#br0" timeOffset="674920.6708">25655 17522 1322 0,'0'0'329'0,"0"0"-194"16,0 0-75-16,0 0-8 16,0 0 1-16,0 0-37 15,0 0-14-15,88 12-2 16,-73-9-65-16,6 4-81 16,-3-4-222-16,-6 1-680 0</inkml:trace>
  <inkml:trace contextRef="#ctx0" brushRef="#br0" timeOffset="676141.1564">26641 17113 1020 0,'0'0'256'0,"0"0"-211"16,0 0-34-16,105-20-2 15,-70 18-8-15,-3-1 0 0,-4 3 48 16,-7 0 28-1,-5 0-7-15,-5 0-15 0,-5 0-13 16,-3 0-18-16,-3 0-10 16,0 3-8-16,0 7 6 15,0 4 7-15,-2 12 22 16,-4 3-8-16,0 10 4 16,-3 6-8-16,-1 1-1 15,1-2 1-15,1 1-11 16,4-3-2-16,4-5-3 15,0-3 2-15,11-2-9 16,9-7 8-16,9 0-5 0,5-5 0 16,5-7-4-16,0-4-5 15,-2-8-7-15,-7-1-15 16,-9 0 11-16,-12 0 11 16,-8 0 10-16,-1 0-1 15,0 0-2-15,-9 0-7 16,-6 0-13-16,-9 10 1 15,-7 7 3-15,-3 9-7 16,1 6-12-16,1 5 12 16,9 2-3-16,2 1-10 15,6 1-6-15,0 1 16 16,3 1 17-16,-4-3 1 16,-1-2 0-16,-2-1-1 15,-5-5 2-15,0-2 0 0,-6-3 0 16,-3-6 6-16,-5-4 6 15,-4-4 5-15,-4-3-11 16,-2-5 6-16,0-3-12 16,3-2-40-16,-8 0-61 15,12-4-222-15,8-6-725 0</inkml:trace>
  <inkml:trace contextRef="#ctx0" brushRef="#br0" timeOffset="714346.2465">2657 5314 221 0,'0'0'267'16,"0"0"-107"-16,0 0-30 16,0 0-42-16,0 0-49 15,0 0-26-15,0 3-4 16,0-2-8-16,0-1 15 15,0 0 11-15,0 0-3 16,0 0-14-16,0 0-9 16,0 0 11-16,0 0 5 0,0 0 15 15,0 0 4-15,0 0-10 16,0 0-9-16,0 0-8 16,0 0-2-16,0 2 3 15,0-1 9-15,0 1 7 16,0-1 0-16,0-1-5 15,0 1-1-15,-3 1-1 16,3 0 0-16,-6 0 24 16,1 1-1-16,-2 1-8 15,-8 0-11-15,0 3-1 16,-3-1-9-16,-4 1-3 16,-1 0-9-16,-2 0 11 15,-5 0-11-15,-1 0 7 16,-5 2-8-16,-1-2 2 0,1 1-2 15,5-1 7-15,-2-3-6 16,0 5-1-16,-1-2 0 16,-1 0 0-16,1 1 1 15,4-2 0-15,5-2 1 16,1 1-1-16,2-2 0 16,5 1-1-16,-2-3 0 15,2 2 1-15,4-1 0 16,1-1 1-16,3 0 0 15,-3 2-1-15,-3 0 5 16,2 1-5-16,-4-1 1 0,-5 1 5 16,3-1 5-1,-4 0 2-15,1-1 2 0,1 1 7 16,3-1-5-16,2-1 7 16,5-1-3-16,2 1-6 15,5-1 1-15,1 0 1 16,3 0 9-16,0 0 7 15,0 0-2-15,0 0-8 16,0 0-8-16,0 0-5 16,0 0 0-16,0 0-11 15,0 0 10-15,0 0-9 16,0 0 0-16,0 0 0 16,0 0 0-16,0 0 7 15,0 0-7-15,0 0 0 16,0 0 0-16,0 0 0 0,0 0 1 15,0 0-2 1,0 0 0-16,0 0 0 0,0 0 0 16,0 0-9-16,0 0 8 15,-3 0-8-15,0 0 2 16,-3 0 6-16,1 0 0 16,-2 0-6-16,-5 2 6 15,0-1 1-15,-6 3-21 16,-7 2-8-16,-1 0 6 15,-2 1 7-15,1 0 14 16,5-3 1-16,8 1 0 16,4-4 1-16,1 2 0 15,3-3 1-15,3 0 1 16,-3 0 5-16,2 0-6 0,-1 0 0 16,1 0 0-16,-4 0 5 15,2 0-5-15,-4 0 0 16,4 0-1-16,0 0 1 15,-2 0-1-15,1 0 1 16,1 0-1-16,-3 0 1 16,3 0-1-16,-3 0 0 15,-1 0 0-15,-4 0 0 16,-2 0 0-16,-8 0 0 16,-3 3 0-16,0 1-6 15,0 0 6-15,5-1 1 0,4-2 0 16,8-1 1-1,2 0 6-15,5 0 4 0,3 0 3 16,0 0-4-16,0 0 3 16,0 0 0-16,0 0-1 15,0 0-7-15,0 0-5 16,0 0 5-16,0 0 1 16,0 0-7-16,0 0 1 15,0 0 0-15,0 0 5 16,0 0 10-16,0 0 6 15,0 0 2-15,0 0-8 16,0 0 20-16,0 0-9 16,0 0-8-16,0 0-7 0,0 0-2 15,0 0-3 1,0 0-5-16,0 0 4 0,0 0-6 16,0 0 1-16,0 0 0 15,0 0-1-15,0 0 0 16,0 0-1-16,0 0 0 15,0 0-6-15,0 0 7 16,0 0-1-16,0 0 0 16,0 0-6-16,0 0 6 15,0 0 0-15,0 0 0 16,0 0 0-16,0 0 0 16,0 0 1-16,0 0 1 15,0 0 5-15,0 0-4 16,0 0 5-16,0 0-6 15,0 0 8-15,0 0-8 16,0 0-1-16,0 0 0 16,0 0 0-16,0 0 0 0,0 0-1 15,0 0 1-15,0 0 1 16,0 0-1-16,0 0-1 16,0 0 1-16,0 0-1 15,0 0 1-15,0 0-1 16,0 0 0-16,0 0 1 15,0 0-1-15,0 0 0 16,0 0 0-16,0 0 0 16,0 0 1-16,0 0 0 15,0 0 1-15,0 0 3 0,0 0-3 16,0 0-1 0,0 0 1-16,0 0 0 15,0 0-1-15,0 0 1 0,0 0 0 16,0 0 0-16,0 0 12 15,0 0-5-15,0 0-7 16,0 0 24-16,0 0-8 16,0 0-16-16,0 0 9 15,0 0-9-15,0 0 0 16,0 0-1-16,0 0 0 16,0 0-6-16,0 0 5 15,0 0 1-15,0 0 0 16,0 0 0-16,0 0 2 0,0 0-1 15,0 0-1 1,0 0 0-16,0 0 0 0,0 0-10 16,0 0 10-16,0 0-1 15,0 2 0-15,0-2-1 16,0 3-5-16,0-3 6 16,0 0-7-16,0 1 8 15,0-1-1-15,0 0-1 16,0 0-5-16,0 0 6 15,0 0 0-15,0 0-6 16,0 0 7-16,0 1-1 16,0-1-5-16,0 2-6 15,0-1 5-15,0 1-12 0,0 2-2 16,0 0 19 0,0 1 1-16,0 0-6 0,0-4 1 15,0 2 6 1,0-3 0-16,0 0 0 0,-3 0 0 15,3 0 1-15,0 0 7 16,0 0-8-16,0 0 7 16,0 0-7-16,0 0 7 15,0 0-6-15,0 0-1 16,0 0 0-16,0 0 0 16,0 0 0-16,0 0-1 15,0 0 1-15,0 0 0 16,0 0-1-16,0 0 1 15,0 0 0-15,0 0 1 16,0 0-1-16,0 0-1 0,0 0 0 16,0 0 1-16,0 0-1 15,0 0 0-15,0 0 1 16,0 0 1 0,0 0 0-16,0 0-1 0,0 0 1 15,0 0 0-15,0 0-1 16,0 0-1-16,0 0 1 15,0 0 0-15,0 0 0 16,0 0 0-16,0 0 0 16,0 0 1-16,0 0-1 15,0 0 0-15,0 0 0 16,0 0 0-16,0 0 0 0,0 0-8 16,0 0-9-16,0 0-24 15,0 0-54-15,0 0-68 16,3-2-130-1,11 0-30-15,-1 0 31 0,-1-1-417 16</inkml:trace>
  <inkml:trace contextRef="#ctx0" brushRef="#br0" timeOffset="715775.4322">1196 5600 117 0,'0'0'339'16,"0"0"-219"-16,0 0-45 15,0 0 72-15,0 0-10 16,0 0-38-16,0 0-20 16,-3 0 1-16,3 0-17 15,0 3-18-15,0-2-4 16,0 1-8-16,0 1 14 16,-3 2 9-16,-7 1-28 15,-1 4-19-15,-1 4-9 16,-1 5 2-16,1 4 12 0,2 6 11 15,-1 2 1-15,2 1-13 16,-1 4-1-16,-1-3 5 16,-1 1-4-16,-1 5-5 15,1 0 3-15,3 2-1 16,-1 4-4-16,2 2 2 16,2 2 0-16,3-1 10 15,3 0-1-15,0-4-5 16,0-1-9-16,0-1 9 15,0-2-4-15,0 3-7 16,0-1 0-16,0 0 5 16,0 2-4-16,0 0-1 0,-3-1 1 15,0 4 0 1,3-1 0-16,0 0-1 0,0 3 0 16,0-2 0-16,0 2 0 15,0 2 0-15,0 1 0 16,0 0 0-16,-4 2 0 15,4-5 0-15,-3-2-1 16,3-5 0-16,0-2 1 16,0-2-1-16,0-1 0 15,0-4 1-15,0 4-1 16,0-2 1-16,0-1-1 16,0 3 0-16,0-1 1 15,0 0-1-15,0-1 1 16,0-1-1-16,0 0 0 0,-3 2 0 15,0 3 0-15,-2-1 0 16,1 3 1-16,-1 0-1 16,1 2 0-16,-2 0 0 15,0-1 0-15,3 3 0 16,-3-1 1-16,0 3-1 16,-4-2 0-16,1 1 0 15,-2 1 0-15,1-4 2 16,1 4-2-16,0-2 0 15,-3-2 0-15,6-3 1 16,0 0-1-16,0-3 0 16,0-4 0-16,-1 0 0 15,-1-1 0-15,-1-2 0 16,0 3 0-16,-4-3 1 0,-2 0 0 16,-3 3 0-16,3-4 6 15,-1 4-7-15,-2-3-1 16,4-3 0-16,1 2 0 15,-2-2 1-15,3-2 0 16,-1-1 0-16,-1 0 0 16,5-1 0-16,-4-4 0 15,2 1 1-15,1-3-1 16,1-1 0-16,3-5 1 16,0-5-1-16,4 1 0 15,2-5 1-15,-1 1-2 16,1-3-4-16,0 0 4 0,0 0 0 15,0 0-1-15,6 2 2 16,6-1 0-16,6 0 11 16,4-1-1-16,5 0-1 15,3 0-1-15,7 0-6 16,-1 0-1-16,1-2 5 16,-1 0-1-16,-3 2-5 15,3 0 0-15,-2 0 1 16,0 0-1-16,-1 0 1 15,0 2-1-15,1 0-1 16,-1 1 0-16,3 0 0 16,-3 1 0-16,3 3 1 0,-2 0-1 15,-1 2 1 1,4-2 0-16,-1 3 1 0,-2 0-1 16,2 0 0-16,0 0-1 15,1 2 1-15,3-2 0 16,1-3 0-16,-1 3 0 15,0-3 0-15,2 3 0 16,-6-1 0-16,-2-1 1 16,-4-2-1-16,-6 1-18 15,-11 0-58-15,-4 0-127 16,-9-2-585-16</inkml:trace>
  <inkml:trace contextRef="#ctx0" brushRef="#br0" timeOffset="722591.3492">32118 13846 477 0,'0'0'602'0,"0"0"-526"16,0 0-43-16,0 0 9 15,0 0-16-15,0 0-1 16,-4 0 22-16,4 0-2 15,0 0-17-15,0 0-12 16,0 0-5-16,0 0 21 16,0 0 11-16,0 0 7 15,0 0-9-15,0 0-4 16,1 0-5-16,-1 0-9 16,2 0-7-16,-2 0 3 15,1 0-10-15,1 0-2 0,-1 0 2 16,4 0 1-16,5 0-3 15,8 0 3-15,7 0 4 16,8 2-1-16,4 1 1 16,6 0-5-16,-1 4-8 15,0-3 1-15,-3 2-1 16,-5 1 0-16,-3-1 0 16,1 1-1-16,-1 0 2 15,2 0-1-15,3-1 0 16,0 1-1-16,1 0 1 0,2-2 0 15,-2 2-1 1,0-1 7-16,-1-2-7 0,-1 3-1 16,-2-4 0-16,-2 0 1 15,-1 1 0-15,-2-1 1 16,-3 0-1-16,-2-3 0 16,-5 1 1-16,-4 2-2 15,-3 0 1-15,-3 0-1 16,-1-2-5-16,-4 5-7 15,1-3 4-15,1 4 7 16,-1 0 2-16,2 3-1 16,1 2 1-16,1 2 1 15,0 2 1-15,1 1 0 16,1 3-2-16,-1-4 1 16,0 0 0-16,0 1 0 0,-3-4 0 15,0 1-1-15,-2-4 2 16,1 2 5-16,-2-2-7 15,1 0 0-15,-1 3 0 16,2-2 7-16,-1 2-6 16,2 0-1-16,-1 1 0 15,2 1 8-15,-3 2-8 16,1-3-1-16,-1 5 1 16,1-2 6-16,0-1-6 15,-1 4 2-15,3 3 4 16,1-3-5-16,-2 1-1 15,0 1 0-15,0-2 1 16,-1 0 0-16,0 0 5 0,0-1-6 16,-1 1 1-1,1-3 0-15,-1 3 0 0,2-1 1 16,-2 1 0-16,2 0-2 16,0 0 1-16,1 0 0 15,-3 2 0-15,3-2 1 16,-2 1-1-16,-2 2 8 15,1-4-9-15,-1 4 0 16,0-3 8-16,2-3-8 16,-1 2 0-16,1 1 0 15,-1 0 1-15,-1 3-1 16,0-2 6-16,0-2-5 0,-3 4-1 16,0-3 8-16,0-1-6 15,0 4-1-15,0 1-1 16,0-1 1-16,0 3 8 15,0-2-8 1,0 5-1-16,0-3 1 0,0 4-1 16,0 0 1-16,2-1-1 15,-1-2 1-15,1 3-1 16,-1-3 0-16,1-1 0 16,-2 0 0-16,0 1 0 15,0-4 0-15,0 3 0 16,0-2 0-16,0 1 0 15,0 2 1-15,0 0 0 0,0 0-1 16,0 2 0 0,-2-1 0-16,-2 4 2 0,-1-6 0 15,1 4-2 1,-1-1 1-16,0 0 5 0,0 2-5 16,2-1-1-16,0 2 1 15,1-2-1-15,1 1 1 16,-1 1 0-16,-1-2-1 15,3 0 0-15,-1-1 0 16,-1 1 1-16,2 2-1 16,0-1 1-16,0 5-1 15,-1-3 1-15,-2 5-1 16,0 3 1-16,1-1-1 16,-2 0 0-16,1 2 2 15,2-3-2-15,1 0 0 0,0 0 1 16,0-1 2-16,0-4-3 15,0-2-2-15,-2-5 2 16,1 0 0-16,-3-1 0 16,3-6 2-16,-1 6-1 15,1-5 0-15,-1 5-1 16,2-4 0-16,-1 2 1 16,-1-1-1-16,1 1-1 15,-1-2 1-15,1 2-1 16,-1-1 1-16,1 2 0 15,1-3 1-15,-3 3 0 16,2 2 0-16,-2-4-1 16,1 6 1-16,-1-5-1 0,2 1 1 15,-2-1 1-15,1 0-2 16,1-1 1-16,-1-1-1 16,2-2 1-16,-1 0-1 15,-1 0 0-15,1-1 0 16,-1 4 0-16,0 1 1 15,1 0-1-15,-1 1 0 16,0-1 0-16,2 2 0 16,-2-4 0-16,-1 2 1 15,2 1-1-15,-2 3 0 16,0 1 1-16,1-1-1 16,1 2 0-16,-1-1 0 15,1 0 0-15,-1 1 0 16,1-4 0-16,-2-2-1 0,1 2 1 15,1-4-1-15,-1-1 1 16,-2 2 1-16,1-6-1 16,-2 0 1-16,2-2-1 15,0-1 0-15,0-1 1 16,0-3 0-16,2-3 0 16,-2-1 0-16,1-2-1 15,1-1 1-15,-3 0 8 16,2-3-9-16,-1 0 1 15,-1 0-1-15,-2 0 1 16,-4 1 5-16,-3 2 4 0,-2 0-3 16,-4 0-5-1,-3-3 4-15,-1 0 1 0,-2 0-6 16,4 0 1-16,0 0 0 16,6 1-1-16,-3 0 0 15,2 4-1-15,-2-2 1 16,3 1-1-16,0 1-1 15,3-1 1-15,1 2-1 16,-3-2-7-16,0 2 7 16,-4-2 0-16,1 2 1 15,-3 1 0-15,-1-2-1 16,-1 0 1-16,1 0 0 16,-4 1 0-16,-2 3 0 15,-2-2 0-15,0 3 0 16,-3-3-1-16,1 2-5 15,-2 1 5-15,2 0-10 16,1 3 10-16,0-3 1 0,3 3-2 16,4-3 1-16,0 1-5 15,2 0 5-15,2 0 1 16,2-3-1-16,1-1 2 16,1 1-1-16,-1-1 0 15,-1-2 0-15,-1 3 0 16,0-4 0-16,-1 3 0 15,0 1 1-15,-1-3 0 16,1 0 0-16,1 2 0 16,1-4-1-16,1 1 0 0,6-1 0 15,1 0 1 1,-1-3-1-16,-1 1 1 0,-1 0-1 16,-3 1 1-16,0-2-1 15,-1 3 2 1,-1-3-1-16,1 3 0 0,-2-2-1 15,-3 2 1-15,-3 0-1 16,-1 0 1-16,1 1 1 16,-3-1-1-16,3 0-1 15,3-2 1-15,9-1 0 16,3 1 0-16,5-1 0 16,3 0 1-16,1 0-1 15,0 0-1-15,0 0-24 16,4 2-27-16,23 1-56 15,-2-2-131-15,7 3-299 0</inkml:trace>
  <inkml:trace contextRef="#ctx0" brushRef="#br0" timeOffset="755017.6222">1372 5996 276 0,'0'0'124'0,"0"0"-124"16,0 0 73-16,0 0-73 16,0 0 19-16,0-10-19 15,0 5-8-15,-4 0 8 0,4-1 39 16,-3 2-12-16,3 1-18 16,-3 0-2-16,3 2-7 15,0-1-9-15,0 1-18 16,0-1-24-16,0 1 11 15,0 0 40-15,0-2 13 16,0 1 95-16,0 2 110 16,0 0 7-16,0 0-14 15,0 0-22-15,-3 0-69 16,3 5-59-16,-2 4-23 16,1 10-26-16,-2 8-6 15,0 16-5-15,0 10 5 16,0 6-6-16,0 4 0 15,0-2 6-15,3-7-5 0,0-6-1 16,0-7-9-16,4-10-14 16,2-9-21-16,-1-6-34 15,-2-12-20-15,-3-4-9 16,0-7 13-16,0-20-6 16,0-12-173-16,-3-12 6 15,-5-6 97-15,1 0 170 16,1 3 207-16,3 6 107 15,0 8-47-15,3 4-81 16,0 3-25-16,0 5-64 16,0 4-41-16,0 6-27 0,9 2-9 15,3 10-18 1,3 6-2-16,4 0-18 0,5 15 18 16,6 12 10-16,1 6-10 15,2 10 2-15,1-2-2 16,-4-5-20-16,0-6 4 15,-3-7 15-15,-6-10 0 16,-5-7-6-16,-4-6-2 16,-2 0 9-16,-5-22 10 15,-5-28 31-15,0-31-19 16,-3-24-13-16,-12 6-8 16,0 23 15-16,5 30 16 15,4 23 27-15,-2 2 20 16,2 2-19-16,-1 4-19 15,4 8-5-15,3 3-20 0,0 4-16 16,0 0-15-16,0 1-81 16,13 15-112-16,17 23 10 15,0-1-136-15,0-3-526 0</inkml:trace>
  <inkml:trace contextRef="#ctx0" brushRef="#br0" timeOffset="755540.9818">1933 5854 884 0,'0'0'586'16,"0"0"-459"-16,0 0 7 15,0 0-69-15,0 0-57 0,0 0-8 16,0 0 0-16,105-38-15 16,-74 44 14-16,-4 19 1 15,-5 9-22-15,-8 13-31 16,-13 5-11-16,-1 3 13 15,-21-3 23-15,-9-4 28 16,-7-11 22-16,0-10 28 16,-5-19 37-16,6-8-15 15,-1-22-18-15,10-21-23 16,9-7-15-16,12-7-16 16,6-1 0-16,22 9-13 15,11 5 5-15,3 10 8 16,3 10-46-16,13 4-89 0,-10 9-177 15,-6 2-342-15</inkml:trace>
  <inkml:trace contextRef="#ctx0" brushRef="#br0" timeOffset="756032.5172">2290 5413 1030 0,'0'0'349'15,"0"0"-188"-15,0 0-16 16,0 0-64-16,0 0-39 16,0 0-30-16,0 0-12 15,-6 80-1-15,6-29 0 16,9 5 1-16,4 5 0 16,-1 0 0-16,3-2 0 0,-3 1 1 15,3-4-1-15,-3-3 1 16,0-3-1-16,-2-5-32 15,-1-5-23-15,-4-3-26 16,-4-10-150-16,-1-8-170 0</inkml:trace>
  <inkml:trace contextRef="#ctx0" brushRef="#br0" timeOffset="757129.117">2172 5901 388 0,'0'0'506'0,"0"0"-359"16,0 0-32-16,0 0-23 15,0 0-12-15,0 0 7 16,0 0-7-16,0 4-13 16,0-4-9-16,1 0-6 15,2 0 8-15,5 0 4 16,7-4 4-16,10-10 17 16,8-7-9-16,7-4-41 15,2-4-22-15,3-1-10 16,-5 4-2-16,-1 2-1 0,-5 4-10 15,-4 3-48 1,-3 4-43-16,-5 5-44 0,5 2-74 16,-6 4-62-1,-3 0-302-15</inkml:trace>
  <inkml:trace contextRef="#ctx0" brushRef="#br0" timeOffset="757568.098">2748 5667 400 0,'0'0'529'0,"0"0"-386"16,0 0-7-16,0 0-26 16,0 0 11-16,0 0-31 0,0 0-22 15,52-31-11-15,-27 6-18 16,-2-5-2-16,2-3-18 16,-4-2-6-16,-6-2-2 15,-3 2-2-15,-9 5 4 16,0 8 1-16,-3 8 18 15,0 7 29-15,-12 7-17 16,-6 0-15-16,-7 12-29 16,-8 12-1-16,0 7-5 15,2 10-2-15,1 3 8 16,12 1-2-16,3-1 2 16,12-2-13-16,3-7 13 15,6 1 1-15,18-8 0 16,6-4 5-16,4-4 2 15,8-8 3-15,4-6 2 0,2-6-4 32,4 0-3-32,0-14 4 0,-4-7-10 15,-5-4-6-15,-1-4-1 0,-9-1-18 16,-3 3-12-16,-8 2-22 16,-7 4-5-16,-3 4-31 15,-9 7-80-15,-3 5-125 16,0 3-564-16</inkml:trace>
  <inkml:trace contextRef="#ctx0" brushRef="#br0" timeOffset="758379.1878">1502 7089 74 0,'0'0'574'0,"0"0"-425"16,0 0-95-16,0 0 28 15,0 0-43-15,-97 54-16 0,73-37 49 16,2-3 43-16,7-3 16 16,3-4 23-16,9-4-33 15,3-3-38-15,0 0-12 16,13-7-33-16,13-13-17 15,32-21 9-15,30-22 13 16,27-23-8-16,12-6-10 16,-5 3-16-16,-7 12 7 15,-12 4-3-15,0 4-1 16,4 2 0-16,-7 2-11 16,-4 1 6-16,-5 6-1 15,-17 11-6-15,-13 5-1 16,-14 11 1-16,-5-1 1 15,7-5 7-15,4-3-7 16,7-6 9-16,-6 4-10 0,1 5 1 16,-6 5 4-16,-4 2-4 15,-2 3-1-15,-4 3 0 16,-3 2 1-16,0-1-1 16,-2 2 0-16,-7 1 0 15,0 3 1-15,-8 3 0 16,-4 3 0-16,-3 4-1 15,-8 4 0-15,-2 3 0 16,-2 0-24-16,-3 0-60 16,-12 0-92-16,3 6-231 0</inkml:trace>
  <inkml:trace contextRef="#ctx0" brushRef="#br0" timeOffset="1.046E6">2654 17489 287 0,'0'0'0'16,"0"0"0"-16,0 0 153 15,0 0-71-15,0 0-44 16,0 0-12-16,0 0-15 15,-69 38-3-15,66-24-8 16,0 2 0-16,-3 4-67 16,2-9-223-16,-2-4 65 0</inkml:trace>
  <inkml:trace contextRef="#ctx0" brushRef="#br0" timeOffset="1.08179E6">9475 12999 59 0,'0'0'124'0,"0"0"-2"15,0 0-81-15,0 0-25 16,0 0 13-16,0 0-4 16,9-37-18-16,-6 34-6 15,3 1-1-15,0 2 1 0,-1-3-1 16,2 3 1-16,-4 0-1 15,3-1 0-15,-3 1 0 16,3 0 0-16,1 0 1 16,2-3-1-16,-1 3-13 15,5 0-22-15,-4 0-41 16,10 0-2-16,-5 0 26 16,-2 0 6-16</inkml:trace>
  <inkml:trace contextRef="#ctx0" brushRef="#br0" timeOffset="1.0824E6">9815 12772 7 0,'0'0'132'0,"0"0"-37"16,0 0-39-16,0 0-21 16,0 0-18-16,0 0-4 15,0 0-6-15,20-20 6 16,-13 16 0-16,-4 4 2 15,3 0-8-15,3 0-7 0,0 0 0 16,3 10 1 0,-3 4-1-16,7-2-2 0,-6 1 2 15,3 1 0-15,-3-7 0 16,-1 2 0-16,0-5 0 16,-5-1 0-1,7-3 1-15,-5 0 5 0,0 0 3 16,-3 0 5-16,0 0 27 15,0 0 15-15,-3 0-24 16,0-3-15-16,0 3-7 16,-3-4 20-16,-6 1-17 15,-3 3-5-15,-6-3-8 0,3-1 0 16,-1 1 0-16,2-3 2 16,1-1-2-16,4 0 2 15,0-3-1-15,-3 4 6 16,6 0-4-16,0 2-2 15,0 4-1-15,-4 0-1 16,-4 0-7-16,-5 10-1 16,-7 3 8-16,4 7-24 15,-24 10-43-15,10-5-184 16,3-8-22-16</inkml:trace>
  <inkml:trace contextRef="#ctx0" brushRef="#br0" timeOffset="1.37776E6">10336 8824 104 0,'0'0'128'0,"0"0"-84"15,0 0-21-15,0 0 17 16,0 0-27-16,0 0-13 16,67-30-15-16,-34 13-14 15,-2-3-191-15</inkml:trace>
  <inkml:trace contextRef="#ctx0" brushRef="#br0" timeOffset="1.38619E6">19548 7086 401 0,'0'0'173'15,"0"0"-30"-15,0 0 29 16,0 0-38-16,0 0-11 16,0 0-14-16,16-35-3 15,-10 25-22-15,-2 2-29 16,-1-1-21-16,0-1-14 15,-2 5-6-15,1 0 0 16,-2 1 12-16,1 3 26 0,-1 1 8 16,0 0 7-1,0 0-14-15,0 0-27 0,0 0-26 16,0 5-21-16,0 12-4 16,-4 12 13-16,1 10 12 15,-4 9 0-15,1 4 9 16,1 2-8-16,5-6 5 15,0-7-4-15,0-9-1 16,8-5-1-16,5-8 0 16,3-5-11-16,7-7 11 15,8-5 7-15,26-2 24 16,40-15 19-16,43-26-14 16,19-11-15-16,7-6-11 15,-11 3 2-15,-21 11-6 16,-8 6 1-16,-13 5 5 0,-8 6-3 15,-25 4 5-15,-15 4-14 16,-22 5 1-16,-8 4 0 16,1-1 0-16,-4 0-1 15,-4 3 0-15,-12 2 0 16,-11 3-6-16,-5 2-42 16,-2 1-67-16,-19 0-120 15,-37 0-63-15,5 10-103 16,0-2-371-16</inkml:trace>
  <inkml:trace contextRef="#ctx0" brushRef="#br0" timeOffset="1.38677E6">19616 7345 186 0,'0'0'172'15,"0"0"56"-15,0 0-53 16,0 0-9-16,0 0-46 16,0 0-45-16,0 0-33 0,106-17-3 15,-38-2-13 1,24-5 3-16,25 0-15 0,13-1 1 16,-3 2-5-16,-12 5 2 15,-13 1 14-15,-17 2-10 16,-17 1 4-16,-20 2-13 15,-9 2-6-15,5-4 0 16,1 1-1-16,-2-1 0 16,-12 0-16-16,-13 5-15 15,-10 0-30-15,-13 6-107 16,-16 2-242-16</inkml:trace>
  <inkml:trace contextRef="#ctx0" brushRef="#br0" timeOffset="1.38728E6">19574 7397 600 0,'0'0'115'0,"0"0"-37"15,0 0 42-15,0 0-1 16,0 0-24-16,0 0-57 16,0 0-21-16,109-27 12 15,-40 14 10-15,25-9-1 16,25-4-18-16,12-5 3 0,-4 0-1 16,-17 3 0-16,-14 4-11 15,-5 3-10-15,-17 3 0 16,-17 2 1-16,-17 6-1 15,-8 2-1-15,-3-2 0 16,-2 1-7-16,-6 2-19 16,-17 4-32-16,-4 3-83 15,-7 0-236-15</inkml:trace>
  <inkml:trace contextRef="#ctx0" brushRef="#br0" timeOffset="1.38775E6">19674 7414 201 0,'0'0'293'15,"0"0"-187"-15,0 0-22 16,0 0 20-16,0 0-4 15,0 0-27-15,124-11-34 16,-66-1-7-16,20-5 1 16,19-7-7-16,20-5 2 15,7-4-9-15,-9 3-6 16,-26 8-12-16,-27 5 0 0,-20 7 9 16,-7 3-10-16,1-3 0 15,-3 2 0-15,-5-1-1 16,-11 4 1-16,-8 2 0 15,-9 1-7-15,-2 2-70 16,-11 0-205-16,-5 0-253 0</inkml:trace>
  <inkml:trace contextRef="#ctx0" brushRef="#br0" timeOffset="1.39506E6">16077 8831 192 0,'0'0'661'0,"0"0"-596"16,0 0-55-16,0 0-1 15,0 0-8-15,0 0 8 16,-26-10 2-16,26 7 10 16,0 3 13-16,0-1-5 15,2-2-3-15,3 0-3 0,2 3-23 16,-4-3 3-16,3 3 4 15,-3 0-3-15,0 0-4 16,-3 0-13-16,0 0 12 16,0 0 0-16,0 0-19 15,0 0 13-15,0 0-16 16,0 0-13-16,0 0-34 16,0 0-50-16,0 3-11 15,0 1-159-15</inkml:trace>
  <inkml:trace contextRef="#ctx0" brushRef="#br0" timeOffset="1.3958E6">10656 7219 224 0,'0'0'53'0,"0"0"-40"16,0 0-12-16,0 0-1 15,0 0 0-15,0 0 1 16,0 0 34-16,4-4-1 16,-1 1-34-16,0 0-40 0</inkml:trace>
  <inkml:trace contextRef="#ctx0" brushRef="#br0" timeOffset="1.39812E6">20346 8825 163 0,'0'0'163'0,"0"0"-115"15,0 0-27-15,0 0 4 16,0 0-25-16,0 0-46 16,0 0-181-16</inkml:trace>
  <inkml:trace contextRef="#ctx0" brushRef="#br0" timeOffset="1.40068E6">7750 4088 68 0,'0'0'81'0,"0"0"-57"16,-83 35-15-16,50-14-8 15,3 3-1-15,5 4 0 16,1 2-1-16,0 19-1 16,3-8-10-16,2-2-40 0</inkml:trace>
  <inkml:trace contextRef="#ctx0" brushRef="#br0" timeOffset="1.4052E6">23915 8726 62 0,'0'0'116'16,"0"0"-82"-16,0 0 11 15,0 0 23-15,0 0-67 16,0 0-1-16,0 0 0 15,0 0 82-15,0 0-18 16,0 0-34-16,0 0-15 16,0 0-14-16,-2 0 0 15,-1 2-1-15,-2-1 0 16,1 2 2-16,-4 1-2 16,-1-2 1-16,-6-1-1 0,2 2 0 15,-16 0-10-15,5-1-28 16,4 0-102-16</inkml:trace>
  <inkml:trace contextRef="#ctx0" brushRef="#br0" timeOffset="1.43478E6">24189 9900 78 0,'0'0'85'16,"0"0"-18"-16,0 0-4 16,0 0-28-16,0 0-24 0,0 0-10 15,0 0-1-15,0 0-7 16,0 0 6-16,0 0-1 16,0 0 1-1,0 0 0-15,0 0 1 0,0 0-1 16,0 0 1-16,0 0 1 15,0 0-1-15,0 0-1 16,0 0-15-16,0 0-21 16,0 0 21-16,0 0 7 15,0 0-1-15,0 1-17 16,0 2-27-16,0 0-57 0</inkml:trace>
  <inkml:trace contextRef="#ctx0" brushRef="#br0" timeOffset="1.43495E6">24189 9900 98 0</inkml:trace>
  <inkml:trace contextRef="#ctx0" brushRef="#br0" timeOffset="1.43543E6">24189 9900 98 0,'4'18'110'0,"-4"-18"-84"0,0 0-17 0,0 0-7 16,0 0 12-16,0 0 20 16,0 0 10-16,0 0-3 15,0 0-17-15,0 0-15 0,0 0-9 16,0 0 0-16,0 0-7 16,0 0-45-16,0 0 28 15,0 0 18-15,0 0 6 16,1 0 0-16,1 0 0 15,1 0-1-15,-2 0-10 16,1 2-113-16</inkml:trace>
  <inkml:trace contextRef="#ctx0" brushRef="#br0" timeOffset="1.44362E6">10536 8732 7 0,'0'0'140'15,"0"0"-98"-15,0 0 4 16,0 0-8-16,0 0 31 16,0 0-66-16,0 0-3 15,0 0 0-15,0 0 104 16,-3-3-72-16,3 3-32 15,-3-1-28-15,0-1-22 16,3 1 25-16,0 1 25 16,0-3 0-16,0 3 17 0,0 0 8 15,0 0 11 1,0 0 26-16,0 0 7 0,0 0-1 16,0 0-3-16,0 0 12 15,0 0-18-15,0 0-14 16,0 0-15-16,-3 0-20 15,0-1-7-15,-3-1-2 16,3 2-1-16,-6 0 2 16,0 0 3-16,-1 0-4 15,1 0-2-15,-2 0 1 16,5 0-6-16,2 0-24 16,1 0-41-16,3 0-36 15,0 0 15-15,0 0 26 0,7 0 35 16,2 0 31-16,2 0 1 15,-1 0-1-15,2 0-8 16,-6 0-70-16,0 0-118 0</inkml:trace>
  <inkml:trace contextRef="#ctx0" brushRef="#br0" timeOffset="1.46217E6">13321 11375 322 0,'0'0'56'16,"0"0"-56"-16,0 0-17 15,0 0-57-15,0 0-51 16,0-10 17-16,0 10 59 16,0 0 44-16,0 0 5 0</inkml:trace>
  <inkml:trace contextRef="#ctx0" brushRef="#br0" timeOffset="1.46516E6">25994 12339 322 0,'0'0'0'16,"0"0"91"-16,0 0-18 15,0 0-9-15,0 0-45 16,0 0-12-16,0 0-6 0,-20-20 11 16,16 17 17-16,-4-4 2 15,-1 0 16-15,-2 1-30 16,-3-1-11-16,-1 4-5 16,2-1 0-16,2 1 0 15,6 3-1-15,5 0 9 16,0 0-9-16,14 0 13 15,14 7 48-15,11 2-2 16,13 2-10-16,7-1-23 16,3 0-11-16,-1 0-14 15,-4 0 1-15,-9-5-1 16,-11-1 1-16,-10-4-1 16,-11 3 0-16,-11-3-1 0,-5 0 0 15,-9 0-67 1,-18-10-60-16,-9 3 48 0,-8 1 38 15,-4-3 7-15,-3-1 19 16,2 3 14-16,4 0 0 16,6 0-1-16,4-2 2 15,9 2 9-15,7 4-1 16,8-1 0-16,7 4 5 16,4 0 20-16,6 0-3 15,13 0-11-15,10 0-18 16,5 7 8-16,11 0-3 15,1 3 2-15,5 0-7 16,-1 3 9-16,-5-6-9 16,-6 3 0-16,-8-5 0 15,-10 0-1-15,-13-3 0 16,-8-2-52-16,-44 0-59 16,-3-7-2-16,-7-2-54 0</inkml:trace>
  <inkml:trace contextRef="#ctx0" brushRef="#br0" timeOffset="1.52123E6">13639 14931 124 0,'0'0'150'0,"0"0"-99"15,0 0-51-15,0 0-20 16,0 0 20-16,0 0 155 16,0 0-94-16,0 0-28 15,0 0 42-15,0 0 31 16,0 0-43-16,0 0-63 15,3 7-20-15,3 0-165 16,1 3 13-16</inkml:trace>
  <inkml:trace contextRef="#ctx0" brushRef="#br0" timeOffset="1.52219E6">17775 14945 108 0,'0'0'96'16,"0"0"-65"-16,0 0-21 16,0 0-4-16,0 0-5 15,0 0-1-15,0 0 1 16,0 0 10-16,0 0 4 15,0 0-8-15,0 0 27 16,0 0-6-16,0 0-18 16,0 0 13-16,0 0 13 15,0 0-16-15,0 0-14 0,0 0-4 16,0 0-2-16,0 0-15 16,0 3 2-16,0 0 11 15,0 1 1-15,0-1 0 16,0 0 0-16,0 1-1 15,0 1 1-15,0 0-6 16,0-3 6-16,0-2 0 16,0 2-1-16,0 1 2 15,0-3 1-15,0 2 8 16,0-2-8-16,0 3 0 16,0-3-1-16,0 1 5 15,0 2-4-15,-3 0-1 16,3-3 0-16,-3 3 0 0,0 1 0 15,-2-1 0 1,2 0 0-16,-1-3 0 0,2 1 0 16,2 2-2-16,0-3 1 15,0 3 0-15,0 0 0 16,0 1-6-16,0-1 6 16,-1 4-27-16,1-1-57 15,-2 1-32-15,1-4-38 0</inkml:trace>
  <inkml:trace contextRef="#ctx0" brushRef="#br0" timeOffset="1.54736E6">26137 16606 519 0,'0'0'80'0,"0"0"-44"15,0 0 21-15,0 0 8 16,0 0-51-16,0 0-14 16,-7-6-11-16,7 6-18 15,0 0 6-15,0 0 6 16,0 0 15-16,0 3-12 15,-2 2-34-15,-4 3-33 16,2-1-224-16</inkml:trace>
  <inkml:trace contextRef="#ctx0" brushRef="#br0" timeOffset="1.54786E6">26111 16811 65 0,'0'0'90'0,"0"0"-13"0,0 0-6 15,0 0-10-15,0 0-2 16,0 0 12-16,0 0-8 15,-32 16-31-15,20-16-16 16,0 0 1-16,-3 0-11 16,-1-7-6-16,2-1 1 15,-1 1 0-15,5 3 0 16,4-2 6-16,6 3 41 16,0 3-2-16,0 0-46 15,10 0-28-15,4 0 7 16,3 0 3-16,-1 0-34 0,-3 0-53 15,-9 1-67 1,-4 4 22-16,0-2-36 0</inkml:trace>
  <inkml:trace contextRef="#ctx0" brushRef="#br0" timeOffset="1.54968E6">26027 16813 352 0,'0'0'102'0,"0"0"-44"16,0 0-9-16,0 0-7 15,0 0 10-15,0 0 13 16,0 0-13-16,-27-28 0 16,27 18-38-16,1-3-14 15,11-1-3-15,3-1-11 16,4-2-18-16,-1 3 12 15,5 1 20-15,-3 6 10 16,-1 0 15-16,0 4-12 16,-1 3-12-16,-5 0 1 0,-2 0-2 15,-3 7-1 1,-3 3 1-16,-5 3 9 0,0 1 56 16,-3 1-10-16,-12-1-16 15,-1 2-12-15,-2-5-8 16,-1-1 1-16,2-1-8 15,-2-2 5-15,-1-3-2 16,1-3-8-16,-2-1-6 16,4 0 8-16,0-2-8 15,3-8-1-15,2-6 0 16,5 3 0-16,4 2-7 16,3 1 6-16,0 0 0 15,0 2 1-15,9 1-1 16,9 0-6-16,1 3 0 15,4-2 7-15,-1 2 0 0,-3 4-7 16,-1 0 7-16,-3 0-1 16,-4 4-15-16,-5 9 0 15,-5 4 6-15,-1-2 10 16,0 6 1-16,-6 2 15 16,-9-3 5-16,-4-1-2 15,-4-2-6-15,1-1 9 16,-4-5-5-16,0-1 9 15,0-3-14-15,3-4 7 16,-1-3-9-16,4 0-3 16,-1-3 6-16,5-11-6 15,1-3-7-15,4-3-1 0,7 1-15 16,4-1 16 0,0 3 7-16,17-2-2 0,3 5-5 15,6 2 0 1,0 2 0-16,0 3-2 0,-1 3 1 15,1 4-8-15,-3 0 1 16,0 0-1-16,-5 4-4 16,-2 10-1-16,-5 4-2 15,-2 6 7-15,-5 2 9 16,-2 3 0-16,-2-2 2 16,0 0 12-16,0-3 2 15,-9-2 7-15,-5-2 6 16,-1-2 2-16,0-3-15 0,-2-5-2 15,0-4 1-15,-2-3-4 16,-4-3 5-16,1 0-11 16,-4-15-5-16,3-6-31 15,3-5-5-15,10-3 10 16,5 2-6-16,5 0 23 16,3 4 9-16,15 2-10 15,6 3-2-15,5 4 6 16,2 1 5-16,0 3-16 15,1 3-7-15,-4 4 3 16,0 3-17-16,-4 0 16 16,-3 0 4-16,-6 3 10 15,-3 7-6-15,-3 1 5 0,-6 2-2 16,-3 3 11 0,0 1 12-16,0 2 5 0,-14-2 2 15,-1 0-5 1,-2-1 1-16,-2-5-1 0,0-1 4 15,-1-5 6-15,1-2-8 16,0-3-7-16,4 0-2 16,0 0 2-16,3-12-9 15,6-5 0-15,3-2-32 16,3 1 9-16,2-2 23 16,13 1-1-16,7 1 1 15,5 6-2-15,4 2 1 16,0 1-6-16,1 5 7 15,-5 1 0-15,-5 3-1 0,-2 0 0 16,-7 3-6 0,-4 10-6-16,-6-1 3 0,-3 6 10 15,0 1 4-15,-9 5 9 16,-11-1 2-16,-3-3-7 16,-3-1 4-16,0-5-6 15,0-4 10-15,-1-4 1 16,5-5-7-16,1-1 9 15,4-1 1-15,3-15-8 16,6-5-12-16,5-4-28 16,3 1 6-16,0 1 22 15,12 4-9-15,3 4 7 16,0 7-8-16,1 5 3 0,-1 3 6 16,-1 0-7-1,-5 1-5-15,-2 9 5 0,-4 2-5 16,-3 3 7-16,0-1 4 15,-7-1-6-15,-13 1 6 16,-5 2 1-16,-2-6 1 16,0-3 0-16,5-7 1 15,7 0 9-15,5-5-8 16,8-10-2-16,2-5-88 16,27 0-37-16,4 4-38 15,2 3-84-15</inkml:trace>
  <inkml:trace contextRef="#ctx0" brushRef="#br0" timeOffset="1.55011E6">21742 18138 735 0,'0'0'0'16,"0"0"-497"-16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50:51.4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2439 16709 145 0,'0'0'0'0</inkml:trace>
  <inkml:trace contextRef="#ctx0" brushRef="#br0" timeOffset="306350.7159">2697 2534 1109 0,'0'0'213'0,"0"0"-43"16,0 0-19-16,0 0-55 16,0 0-2-16,0 0-28 15,0 0-24-15,-4-62-42 16,14 62-4-16,2 13-14 15,7 8 5-15,1 10 12 16,7 7 1-16,1 4 0 16,-1 4 6-16,3 0-4 15,-2-1-2-15,-3-1 6 16,-1-6-6-16,-7-5 6 0,-4-5-1 16,-4-6-5-1,-6-5-41-15,-3-3-75 0,-9-5-113 16,-7-4-113-1,-5-5-728-15</inkml:trace>
  <inkml:trace contextRef="#ctx0" brushRef="#br0" timeOffset="306998.1778">2921 2613 18 0,'0'0'865'0,"0"0"-738"16,0 0-89-16,0 0-38 16,0 0-94-16,0 0 51 15,0 0 34-15,55-54 9 16,-52 53 6-16,-3 1 69 15,0 0 27-15,0 0 19 16,-3 0-5-16,0 4 0 0,-4 2-16 16,-1 3-47-16,-7 3-21 15,-6 9 6-15,-10 4 7 16,-8 8-3 0,-1-1-10-16,-2 2-11 0,5-2 7 15,4-6-17-15,9-3-9 16,5-6 10-16,10-3-12 15,7-1-16-15,2-2-141 16,0-6-168-16</inkml:trace>
  <inkml:trace contextRef="#ctx0" brushRef="#br0" timeOffset="307589.2918">2417 2612 707 0,'0'0'344'16,"0"0"-249"-16,0 0-73 15,0 0-15-15,0 0 1 16,-78 23 6-16,75-21 64 16,3-1 80-16,0-1-39 15,0 2-44-15,0-2-24 16,0 1-15-16,0-1 12 16,0 2-16-16,0-2-2 15,0 1-4-15,6 2-25 0,3 1 1 16,9 6-1-1,7 3 17-15,14 2 13 0,13 2-9 16,6-1-3-16,5-4-6 16,1 0-13-16,-1-2 9 15,-5-2-8-15,-7-1-1 16,-5 0 0-16,-10-1 0 16,-14 1 0-16,-10 0-57 15,-12 7-90-15,-12-3-172 16,-10-1-219-16</inkml:trace>
  <inkml:trace contextRef="#ctx0" brushRef="#br0" timeOffset="375434.9241">3791 2544 224 0,'0'0'59'0,"0"0"110"0,0 0-65 16,0 0-74-16,0 0-13 15,0 0 11-15,0 1 21 16,1-1 23-16,-1 0 0 16,0 0-30-16,0 0-21 15,0 0-21-15,0 0-23 16,0 0-52-16,0 0-74 16,0 0-86-16</inkml:trace>
  <inkml:trace contextRef="#ctx0" brushRef="#br0" timeOffset="375944.2858">3791 2544 565 0,'9'-44'281'0,"-9"39"-83"15,0-2-10-15,0-1-7 16,4 3-25-16,-4 1-59 15,0 1-34-15,3 1 7 16,-3 1-16-16,0 1-13 16,0 0-36-16,0 3-5 15,3 14-13-15,-3 12 4 16,0 12 9-16,0 10 9 16,-3 8-8-16,-7 5 8 15,1 2 0-15,-2-2-9 16,1-5 6-16,1-6-6 0,3-3 2 15,4-7 6-15,1-1-7 16,1-7 7-16,0-6-2 16,0-4-5-16,1-7 6 15,10-4 0-15,2-6 6 16,10-2 12-16,8-3 26 16,12-3 29-16,11 0-21 15,10-2-22-15,3-6-14 16,2-2-17-16,-8 2-6 15,-3-1 8-15,-11 4-8 16,-9-1 0-16,-12 2-1 16,-4 1-5-16,-13 0-16 0,-5 0-47 15,-4-4-26 1,0-3 2-16,-7-7-121 0,-14-16-90 16,-1 3-287-16,1 0-17 0</inkml:trace>
  <inkml:trace contextRef="#ctx0" brushRef="#br0" timeOffset="376221.715">3946 2503 152 0,'0'0'285'0,"0"0"-155"15,0 0 64-15,0 0-41 16,0 0-44-16,0 0 38 0,0 0-30 15,-52-37 32-15,52 37-11 16,0 0-40-16,4-1-22 16,2-2-24-16,9-3 10 15,12-2-21-15,9-6-30 16,16-1-10-16,9-2 0 16,6-1-1-16,5 3 0 15,-2 2-34-15,12 3-89 16,-19 5-127-16,-17 2-331 0</inkml:trace>
  <inkml:trace contextRef="#ctx0" brushRef="#br0" timeOffset="376461.8995">3937 2871 590 0,'0'0'719'15,"0"0"-653"-15,0 0-24 16,122-8 22-16,-59-3 0 16,1-1-36-16,-3 4-22 15,-7 2 8-15,-9 3-14 16,-11 3-4-16,-4 0-133 16,-5 3-46-16,-1 17-115 15,-9-2-34-15,0 0-56 0</inkml:trace>
  <inkml:trace contextRef="#ctx0" brushRef="#br0" timeOffset="376921.2125">4823 2909 345 0,'0'0'715'0,"0"0"-558"16,31-77 88-16,-29 40-66 15,-2 1-64-15,-6 0-24 16,-15 7 3-16,-7 8-43 15,-8 8-26-15,-7 13-8 16,-5 1-17-16,-6 27-9 16,4 15 4-16,6 7 5 15,10 4 0-15,10-3 0 0,18-9 1 16,6-9-2 0,22-11 1-16,16-11-1 0,15-8 0 15,10-3 1 1,9-15-7-16,-5-13-9 0,-6-12-6 15,-15-9 11-15,-13-5 0 16,-13 4-20-16,-12 8 31 16,-8 16 7-16,0 13 31 15,-1 13-5-15,-14 0-32 16,0 19 8-16,-6 13-9 16,-1 10 0-16,0 9 15 15,2 5 2-15,4 5 4 16,7 0-11-16,-2 0-9 15,8 5 16-15,-1-1-15 0,4-1-2 16,0 0 0-16,0-7-6 16,10-10-52-16,7-11-41 15,20-25-46-15,-3-11-136 16,-1-7-279-16</inkml:trace>
  <inkml:trace contextRef="#ctx0" brushRef="#br0" timeOffset="377330.5034">5268 2641 1610 0,'0'0'146'15,"0"0"-102"-15,0 0 20 16,0 0-8-16,0 0-27 0,0 0-29 16,0 0-12-16,-24 9-1 15,34 35 12-15,-1 12-5 16,2 3 6-16,-1 1 1 15,5-8-1-15,1-10 1 16,1-11-1-16,4-11 2 16,-3-10-2-16,4-10 1 15,5-1 6-15,0-27-5 16,1-25 5-16,-1-32-7 16,-6 3 0-16,-5 10-13 15,-8 22 13-15,-5 32 11 16,-3 9 44-16,0 6-6 15,0 3-49-15,0 27 0 16,0 21-10-16,0 6 10 0,0 6 0 16,0 3 0-16,6-10 4 15,7-1-4-15,7-7-43 16,8-8-39-16,39-15-79 16,-10-10-138-16,1-12-315 0</inkml:trace>
  <inkml:trace contextRef="#ctx0" brushRef="#br0" timeOffset="377886.9037">6115 2561 1620 0,'0'0'202'0,"0"0"-104"0,0 0-57 16,0 0-29-16,-95 21 1 16,66 7-12-16,1 5-1 15,7 5 5-15,9 0-5 16,12-4 0-16,0-6 0 15,15-10-14-15,15-9-16 16,9-9 3-16,4-8 21 16,-1-14 5-16,-2-3 1 15,-10 2 0-15,-9 9-1 16,-12 8-5-16,-3 6 5 16,-2 13-30-16,-4 18 16 15,0 10 15-15,3 9 0 16,0 0 1-16,6 0-1 15,6-10-4-15,3-7-15 16,12-9-24-16,1-11-8 0,8-11 6 16,7-2 28-16,-1-22 8 15,4-28-55-15,8-53-102 16,-9-25-177-16,-10-3-213 16,-12-9 27-16,-13 51 529 15,-10 29 232-15,0 9 608 16,-3 27-469-16,0 2-148 15,0 4-95-15,-6 4-33 16,3 10-33-16,-3 4-40 16,-1 11-22-16,1 19-18 15,-3 25 13-15,-3 25 5 16,6 28 9-16,3 10-9 16,3-2 0-16,0-13 0 15,0-28 1-15,3-16 7 16,7-20-6-16,1-6-2 0,8 2-1 15,7-2-56-15,9-4-69 16,31-27-39-16,-5-2-101 16,0-20-808-16</inkml:trace>
  <inkml:trace contextRef="#ctx0" brushRef="#br0" timeOffset="378067.0813">7221 2581 1551 0,'0'0'223'0,"0"0"-190"15,0 0-33-15,0 0 0 16,-18 117 16-16,15-61 3 16,1 5-5-16,2-2-2 15,0-7-12-15,5-5 0 0,10-12 0 16,10-13-108-16,-1-11-157 16,-2-11-390-16</inkml:trace>
  <inkml:trace contextRef="#ctx0" brushRef="#br0" timeOffset="378203.1311">7209 2344 1204 0,'0'0'704'0,"0"0"-639"16,0 0-65-16,0 0 0 16,0 0-54-16,0 0-81 15,0 0-31-15,116 18-188 0</inkml:trace>
  <inkml:trace contextRef="#ctx0" brushRef="#br0" timeOffset="378418.2819">7719 2177 1512 0,'0'0'212'16,"0"0"-133"-16,0 0-70 16,-10 72-8-16,-4 3 30 15,1 31-12-15,1 18 63 16,6 3-33-16,3-14-29 15,3-30-6-15,0-22-12 16,6-21 5-16,3-7-7 16,1 4-3-16,2-1-43 0,2-3-111 15,-4-12-207-15,-4-17-776 16</inkml:trace>
  <inkml:trace contextRef="#ctx0" brushRef="#br0" timeOffset="378929.6521">7488 2860 755 0,'0'0'895'0,"0"0"-804"16,0 0-59-16,91-8-22 15,6 1-9-15,30-9 8 16,5-4-9-16,-24-2-26 16,-38 2-42-16,-27 3-58 15,-16-3-55-15,-2-1 14 0,-5 0 167 16,-4 4 122-1,-13 9 132-15,-3 8-136 16,0 0-87-16,0 18-30 0,-6 7 14 16,2 5-5-16,1 1-3 15,3-3 1-15,3-5-8 16,16-9 13-16,8-8-1 16,3-6 8-16,4-15-1 15,2-16-18-15,-6-9-1 16,-2-6 0-16,-4 5-27 15,-9 11 27-15,-3 19 0 16,0 13-13-16,4 46-7 16,-1 42 7-16,-3 41 13 15,-6 20 0-15,-6 5 0 0,-3-14 6 16,-10-20-6-16,-4-13 1 16,-5-13 10-16,-2-21-11 15,-1-21 0-15,2-20 0 16,-2-15 1-16,-2-7 26 15,0-12 39-15,-4-24 54 16,10-58-1-16,21-39-70 16,18-1-49-16,21 22-15 15,28 28-82-15,15 35-6 16,9 6-11-16,-11 7-77 16,-24 14-376-16</inkml:trace>
  <inkml:trace contextRef="#ctx0" brushRef="#br0" timeOffset="379570.533">11152 2421 902 0,'0'0'705'15,"0"0"-640"-15,-116 6-56 16,62 15-6-16,0 11-2 0,8 12 0 16,12 7 6-16,10 7-6 15,15 1-1-15,9-1 1 16,13-6 1-16,23-8 9 16,9-9 24-16,7-12 6 15,0-12-3-15,0-11-19 16,-4-6 3-16,-12-22 9 15,-9-23-12-15,-12-5-1 16,-8-9-1-16,-7 1-16 16,0 17 6-16,-13 4-7 15,4 15 6-15,0 13-6 16,0 8-4-16,3 4-53 0,6 3-95 16,0 0-253-1,21 0-578-15</inkml:trace>
  <inkml:trace contextRef="#ctx0" brushRef="#br0" timeOffset="379841.7316">12237 2164 1224 0,'0'0'394'16,"0"0"-306"-16,0 0-44 15,-114-56-8-15,68 50 4 16,1 6 6-16,5 0-19 15,9 20-13-15,1 13-9 16,6 21-4-16,0 30 7 0,8 27 2 16,7 12-9-16,9-5 29 15,0-10-17-15,3-33-7 16,3-18 1-16,1-16-7 16,-7-10 0-16,0 0-44 15,-37-2-98-15,1-7-136 16,-9-15-566-16</inkml:trace>
  <inkml:trace contextRef="#ctx0" brushRef="#br0" timeOffset="379958.8085">11604 2631 1815 0,'0'0'195'0,"163"-18"-169"16,-23 18-13-16,15 0-13 15,-10 0 0-15,-47 7-42 0,-35-6-285 16</inkml:trace>
  <inkml:trace contextRef="#ctx0" brushRef="#br0" timeOffset="380462.5298">14327 2434 1614 0,'0'0'183'15,"0"0"-134"-15,0 0 15 16,0 0-17-16,0 0-9 0,0 0-19 15,0 0-19-15,-26-11-31 16,13 87 15-16,-6 39 16 16,-1 17 3-16,4-4-2 15,10-22 0-15,6-36 15 16,0-19-9-16,0-15 0 16,0-13-7-16,6-1-47 15,13-21-85-15,1-1-135 16,-4-10-71-16</inkml:trace>
  <inkml:trace contextRef="#ctx0" brushRef="#br0" timeOffset="380675.6815">14363 2310 314 0,'0'0'1621'16,"0"0"-1486"-16,0 0-87 16,0 0-32-16,120-66-16 15,-61 74 0-15,2 18-13 16,-6 10 12-16,-9 6-6 15,-13 5-3-15,-21-1-59 16,-12 1-4-16,-45 1 48 16,-32-7 15-16,-35-13 10 15,6-15-2 1,12-18-36-16,32-17-180 0,42-3-371 0</inkml:trace>
  <inkml:trace contextRef="#ctx0" brushRef="#br0" timeOffset="380978.8969">15022 2623 867 0,'0'0'710'15,"0"0"-631"-15,0 0-31 16,0 0-19-16,69-75-13 16,-43 46 19-16,6-4 5 15,-9 2-20-15,-1 4 14 16,-8 5 8-16,-6 6 35 15,-8 5 25-15,0 5-40 16,-9 2-39-16,-16 4-23 16,-17 0-18-16,-14 4 12 0,-6 17-6 15,-2 12 3-15,4 6 9 16,12 7-10-16,19-1 1 16,20 0-1-16,9-2-14 15,25-3-24-15,69-2-77 16,-9-9-33-16,9-15-332 0</inkml:trace>
  <inkml:trace contextRef="#ctx0" brushRef="#br0" timeOffset="381307.9638">15492 2764 677 0,'0'0'977'16,"0"0"-872"-16,0 0 43 15,-15-77-37-15,15 33-25 16,0-8-37-16,7-18-21 15,22-17-28-15,-3 6 5 0,-1 11-5 16,-5 12-20 0,-11 22 13-16,2 6-25 0,-8 3-7 15,-3 14 1-15,0 12-138 16,0 1 48-16,0 18-9 16,0 10 93-16,6 6 43 15,10 5-8-15,10 0 9 16,2-1 13-16,2-1-3 15,-6-4 24-15,-2-1-23 16,-9-3-10-16,1-2 10 16,-11 1 0-16,0 2-1 15,-3-1-10-15,0 0-3 16,9-1-64-16,0-9 10 0,12-10-349 16</inkml:trace>
  <inkml:trace contextRef="#ctx0" brushRef="#br0" timeOffset="381791.5094">16190 2321 1699 0,'0'0'199'15,"0"0"-117"-15,0 0-5 16,0 0-34-16,0 0-43 16,0 0-4-16,0 0-11 15,84 83 14-15,-60-35-21 16,-4 6-63-16,-9-1-13 0,-3-2 23 15,-8-8 36 1,0-12 33-16,0-13-1 0,0-15 7 16,0-3 28-16,0-27 75 15,4-28-64-15,11-3-37 16,9-5-2 0,5 3-7-16,3 25 7 0,4 10 6 15,-2 19-6-15,0 9-15 16,1 28 13-16,-7 14 1 15,-3 9 1-15,-3 2 17 16,-3 0-16-16,-3-6 1 16,-2-12-2-16,-1-11 0 15,-3-16 0-15,2-11 1 16,2-13 35-16,6-37-11 0,15-32-25 16,-4 1 0-16,0 8-10 15,1 19-6-15,-9 33 16 16,2 11 0-16,5 10 0 15,-5 11-18-15,2 28 1 16,-7 9 17-16,-2 8-1 16,-1 5 2-16,-10 1-7 15,5 10-48-15,-2-14-131 16,3-19-372-16</inkml:trace>
  <inkml:trace contextRef="#ctx0" brushRef="#br0" timeOffset="382149.7663">17441 2269 1669 0,'0'0'218'0,"0"0"-218"15,0 0 0-15,0 0-6 16,0 135 5-16,3-66 0 16,1-1 0-16,5-8-3 15,-3-18 4-15,4-1 0 16,2-3 0-16,2-16 2 15,2-16 4-15,7-9-5 16,12-41 40-16,14-35-41 16,-3-6-23-16,-5 7-36 15,-14 13-17-15,-18 31 73 16,-2 11 3-16,-5 14 31 16,-2 11-31-16,-11 43-34 15,-12 29 33-15,4 2-6 16,8-2 7-16,11-11 0 0,5-14 0 15,20 2 0-15,7 0 0 16,10-13 0-16,33-32-6 16,-13-6-204-16,-2-20-867 0</inkml:trace>
  <inkml:trace contextRef="#ctx0" brushRef="#br0" timeOffset="382400.9461">18318 1950 225 0,'0'0'1570'16,"0"0"-1423"-16,0 0-106 16,0 0-41-16,0 0-25 0,0 0-3 15,-8 80 19 1,12 9 9-16,6 34 8 0,-7 14-8 16,0 0 11-16,0-13-11 15,5-21 0-15,4-20 0 16,4-22 0-16,-2-20 9 15,7-14-9-15,5-5-9 16,30-16-75-16,-4-5-113 16,-3-5-1039-16</inkml:trace>
  <inkml:trace contextRef="#ctx0" brushRef="#br0" timeOffset="382810.236">18122 2413 1283 0,'0'0'403'0,"0"0"-313"16,0 0-65-16,134 1-9 16,-2 4-4-16,18-4-12 15,0-1 2-15,-44 0-2 16,-44-1-16-16,-23-6 7 16,-16 1-1-16,-6 2 10 15,-8 1 8-15,-6 0 59 16,-3 3 13-16,-13 0-64 15,-17 1-16-15,-8 12 1 16,-5 5-1-16,5 5 0 16,2 2 0-16,15 4-8 15,13-2 7-15,8 2 1 16,19-3 0-16,24-4 1 0,12-7-1 16,7-9 0-16,6-6 0 15,-7-9 8-15,-9-13-8 16,-13 0 1-16,-14 2 0 15,-14 10 19-15,-11 10 27 16,0 1-47-16,-10 26-23 16,-7 11 14-16,2 12 9 15,-2 1 0-15,13 2-37 16,18-4-49-16,15-12-50 16,13-19-199-16</inkml:trace>
  <inkml:trace contextRef="#ctx0" brushRef="#br0" timeOffset="383047.4035">19716 1991 1661 0,'0'0'305'16,"0"0"-305"-16,0 0-20 16,-63 86 19-16,32-6 1 15,-7 33 21-15,7 13 1 16,10 1 0-16,17-9-2 15,4-15-19-15,0-18 9 16,7-20-2-16,6-23-7 0,3-11 9 16,3-3-10-1,8-3-1-15,35-17-46 0,-5-8-35 16,-2-5-238-16</inkml:trace>
  <inkml:trace contextRef="#ctx0" brushRef="#br0" timeOffset="383344.9542">19349 2517 914 0,'0'0'777'15,"0"0"-681"-15,0 0-55 16,149 4-18-16,-22 6-9 16,10 0-14-16,-10-7 15 15,-33-3-15-15,-35 0-1 16,-15-12 1-16,-11 3-35 15,-8-2 23-15,-4 2 12 0,-9 2 9 16,-9 6 90-16,-3 1-43 16,0 0-43-16,-3 8-13 15,-9 13 0-15,-3 10 0 16,1 10 1-16,3 8-1 16,1 6 8-16,4 4-8 15,6-5 0-15,13 3-124 16,9-15-236-16,8-16-686 0</inkml:trace>
  <inkml:trace contextRef="#ctx0" brushRef="#br0" timeOffset="383508.9908">20339 2218 1798 0,'0'0'220'0,"0"0"-220"16,0 0-6-16,0 0-38 15,0 0-28-15,21 92-39 16,24-38-227-16,6 1-937 0</inkml:trace>
  <inkml:trace contextRef="#ctx0" brushRef="#br0" timeOffset="383779.1666">20716 2532 1345 0,'0'0'177'0,"0"0"-123"15,-108 10-15-15,60 13 50 0,5 10-41 16,8 4-6 0,15 5-20-16,15 1-10 0,5 1 11 15,29-2 27-15,6-5 15 16,13-9-23-16,0-8-30 16,1-12-10-16,-6-8 5 15,-3-15-7-15,-5-33 0 16,-5-36-23-16,-11-1-14 15,-7 6 15-15,-12 15-16 16,0 32 28-16,-15 6 9 16,-4 6-62-16,-17 20-80 15,2 0-106-15,16 10-305 0</inkml:trace>
  <inkml:trace contextRef="#ctx0" brushRef="#br0" timeOffset="384217.8306">21125 2432 1512 0,'0'0'182'16,"0"0"-30"-16,0 0-60 15,0 0 4-15,0 0-43 16,0 0-53-16,82 27-8 16,-60 14 8-16,-3 7-7 15,-9 5-20-15,-7 0-25 16,-3-2 16-16,0-7 20 15,-10-9-1-15,2-10 2 16,1-14 14-16,3-11 1 0,4-4 16 16,0-35 20-16,14-33-21 15,30-39 13-15,15-11-28 16,3 19-6-16,-13 32-74 16,-23 40 29-16,-7 19 51 15,-2 3 2-15,-5 7-2 16,2 2 4-16,-8 15-4 15,-3 19-7-15,-3 14 7 16,-3 23 0-16,-23 16-1 16,3-4 0-16,-3-10 1 15,10-11-1-15,1-15 2 0,6 1-1 16,3-1 1 0,6-11-1-16,0-9 1 0,19-10 0 15,50-15-1-15,-2-2-20 16,6-6-594-16</inkml:trace>
  <inkml:trace contextRef="#ctx0" brushRef="#br0" timeOffset="384389.8197">22664 2323 1508 0,'0'0'584'0,"0"0"-519"16,0 0-56-16,0 0-2 15,0 0 3-15,0 0-10 16,0 0-6-16,-6 32-139 0,6 2-109 16,-5 5-244-16</inkml:trace>
  <inkml:trace contextRef="#ctx0" brushRef="#br0" timeOffset="384557.9399">22323 3015 1573 0,'0'0'295'0,"0"0"-118"16,0 0-31-16,0 0-102 15,0 0-33-15,90-2-11 16,-56 2-60-16,-8 0-93 16,-7 0-385-16</inkml:trace>
  <inkml:trace contextRef="#ctx0" brushRef="#br0" timeOffset="398019.4432">3091 4665 1066 0,'0'0'272'16,"0"0"-199"-16,0 0-46 15,0 0-26-15,0 0 12 16,0 0-2-16,60 10-10 16,-47-10 4-16,-4 0-4 15,-3 0 0-15,0 0 0 16,3 0-1-16,3 0 10 16,7 0 0-16,17 0 35 0,27-6 28 15,31-8 4 1,22-5-29-16,-10 1-17 0,-21 3-21 15,-33 5 3-15,-22 3-13 16,-2 0-7-16,-8-5-54 16,-4 4-165-16,-11-1-177 0</inkml:trace>
  <inkml:trace contextRef="#ctx0" brushRef="#br0" timeOffset="398388.6655">3413 4731 1340 0,'0'0'167'0,"0"0"-116"0,0 0-41 16,0 0-5-1,0 0-4-15,0 0-1 0,0 0 17 16,60 102 12-16,-48-58-5 16,1 8 3-16,-7 3-12 15,-1 1-5-15,-4-2-3 16,-1-7-7-16,0-7 6 15,-12-4-6-15,-7-8 1 16,-8-7 15-16,-3-7-14 16,-4-5 12-16,-2-8-7 15,6-1-7-15,8 0 0 16,13 0 1-16,9-4 28 16,0-2 37-16,28 2-27 15,23-5-28-15,28-1-11 0,26-2 0 16,-4 1-1-16,-22 2 1 15,-18 1 0-15,-19 1-36 16,22-10-87-16,-10 2-199 16,-5-3-572-16</inkml:trace>
  <inkml:trace contextRef="#ctx0" brushRef="#br0" timeOffset="398678.5269">4289 4480 1577 0,'0'0'122'0,"0"0"-94"15,0 0-6-15,0 0-22 0,0 0 1 16,-100-32-1-16,78 51-12 16,5 14 11-16,-2 19-8 15,10 27 9-15,9 27 7 16,0 10-5-16,15-3 9 15,9-26 10-15,-5-26-7 16,-7-19 5-16,4-7-17 16,-2 2-2-16,-2-1 10 15,-2 0-10-15,-7-12-44 16,-9-24-83-16,-13 0-130 0,-8-20-468 16</inkml:trace>
  <inkml:trace contextRef="#ctx0" brushRef="#br0" timeOffset="398809.6206">3937 4998 950 0,'0'0'702'0,"0"0"-632"16,0 0-19-16,0 0-43 15,122-28-7-15,-59 22-1 16,34-8 0-16,-14 1-73 16,-11-4-447-16</inkml:trace>
  <inkml:trace contextRef="#ctx0" brushRef="#br0" timeOffset="399679.5672">2039 3920 1390 0,'0'0'270'0,"0"0"-232"16,0 0-21-16,0 0-17 15,0 0-37-15,0 0 36 16,0 93-8-16,0-41 9 15,2 6 13-15,4 4-6 16,4-1-5-16,2-1-1 16,1-6 7-16,-2-9-8 15,1-9-3-15,-5-14-64 0,4-21-112 16,-7-1-88-16,1-14-6 16</inkml:trace>
  <inkml:trace contextRef="#ctx0" brushRef="#br0" timeOffset="399858.6938">2041 3962 1540 0,'0'0'202'0,"0"0"-85"15,0 0-38-15,0 0-38 16,0 0-39-16,113-72 6 16,-52 54-8-16,5-1-1 15,1 4-35-15,-10 7-54 16,-7 6-82-16,-17 2-151 15,-16 0-444-15</inkml:trace>
  <inkml:trace contextRef="#ctx0" brushRef="#br0" timeOffset="400286.1748">2077 4193 846 0,'0'0'675'0,"0"0"-603"16,0 0-2-16,0 0-38 15,141-13-16-15,-66-1-15 16,1-2 0-16,-9 0-1 16,-12 3-99-16,3-1-90 15,5 0-75-15,-12 3-95 16,-5 3 42-16,-13 1 209 0,-11 2 108 16,-10 5 176-1,-12 0 79-15,0 0-63 0,-22 9-75 16,-9 8 30-16,-8 5-44 15,-5 6-2-15,1 7-40 16,6 1-22 0,15-1-30-16,11-1-8 0,11-7 9 15,6-4-9-15,18-8 29 16,4-5 39-16,5-7-36 16,0-3-5-16,0-7-12 15,-8-16 0-15,-3-11 2 16,-14-8-11-16,-8-9-7 15,0-2-26-15,-16 3-3 16,-1 11-11-16,-1 13 24 16,8 16-44-16,2 16-178 0,8 14-134 15,0 5-154-15</inkml:trace>
  <inkml:trace contextRef="#ctx0" brushRef="#br0" timeOffset="400528.3034">2969 4249 750 0,'0'0'238'15,"0"0"-29"-15,0 0 22 16,0 0-75-16,0 0-67 16,38-78-19-16,-27 35-6 15,1-3-1-15,1-1-31 16,2 7 8-16,0 10 14 0,-3 10-22 16,1 13-25-1,4 7-7-15,5 3-14 16,5 18 14-16,6 9-8 15,-2 3 8-15,-1 4 4 16,1 0-4-16,-4-2-2 0,-4-3-30 16,8 0-107-16,-4-8-98 15,-2-10-285-15</inkml:trace>
  <inkml:trace contextRef="#ctx0" brushRef="#br0" timeOffset="400850.5342">3901 4024 697 0,'0'0'731'16,"0"0"-705"-16,0 0-8 0,0 0 9 15,0 0 30-15,79 31 46 16,-46-31-18-16,3 0-43 16,4-11-10-16,-7-9-21 15,-8-5 12-15,-10-5-10 16,-15 0-11-16,-1 4 5 15,-29 8-7-15,-9 10-14 16,-13 8 5-16,1 15-9 16,-4 15 17-16,6 9 0 15,7 3-11-15,12-1 11 16,12-2 0-16,15-4 0 16,3-3 1-16,24-5 0 0,18-5 20 15,10-8-17-15,39-14-3 16,-6 0-77-16,-10-4-484 0</inkml:trace>
  <inkml:trace contextRef="#ctx0" brushRef="#br0" timeOffset="401050.6753">4377 4021 1543 0,'0'0'181'0,"0"0"-123"15,0 0-43-15,0 0-5 16,0 0 15-16,127 40-6 15,-72-22 3-15,-6 2-18 16,-13-1 2-16,-18 1-12 16,-18 2-16-16,-15 2-60 15,-31-2 46-15,-27-5-219 0,7-4-96 16,11-10-271-16</inkml:trace>
  <inkml:trace contextRef="#ctx0" brushRef="#br0" timeOffset="401270.1886">4998 3956 479 0,'0'0'1085'16,"0"0"-947"-16,0 0-75 16,0 0-40-16,-127 26-14 15,69-3-9-15,4 2 24 16,8 2-18-16,16 0-5 0,21-2-1 15,9-3 3-15,21 0 1 16,43-5-4-16,48-13-8 16,-12-4-63-16,1 0-323 15</inkml:trace>
  <inkml:trace contextRef="#ctx0" brushRef="#br0" timeOffset="401602.4307">5317 3900 814 0,'0'0'646'15,"0"0"-533"-15,-101 32-40 16,56-2-25-16,4 4-16 16,10-2-10-16,13 1-22 0,17-6 9 15,4-3-3 1,31-5 30-16,26-6 39 0,4-6-46 16,9-7-8-16,-3 0-10 15,-22-18-11-15,1-8 1 16,-13-6 0-16,-12-6 6 15,-12 3 5-15,-9 5-2 16,-3 10 46-16,0 13-9 16,0 7-47-16,-6 7-20 15,-5 17 4-15,-2 7 1 16,4 3 15-16,6 3-1 16,3-3 1-16,3-2 2 15,19-3-2-15,8-7-34 0,33-14-127 16,-11-8-154-16,-1 0-659 15</inkml:trace>
  <inkml:trace contextRef="#ctx0" brushRef="#br0" timeOffset="402083.3274">5875 3912 766 0,'0'0'848'0,"0"0"-719"16,0 0-60-16,0 0-48 15,0 0-21-15,0 0-7 16,97 51 7-16,-64-22 1 15,-5-3-1-15,-7 0-1 16,-9-2 1-16,-12-3-37 16,0-4-13-16,-12-6-25 15,-3-8 31-15,0-3 44 16,5-10 34-16,7-15 12 0,3-9-3 16,0-4-25-16,22 1-4 15,8 7-9-15,9 14-4 16,7 13-2-16,-1 3 1 15,-3 22 0-15,-7 11 0 16,-5 3 6-16,-12 4 34 16,-3-3-24-16,-6-5-16 15,-6-6 0-15,0-8-2 16,-3-7-18-16,0-11 20 16,0 0 18-16,0-14 33 15,0-16-40-15,0-10-10 16,13-10-2-16,10-3-3 0,7 4-28 15,1 15 31 1,5 15 1-16,-2 19-1 0,-7 7 1 16,0 25-3-16,-8 11 3 15,-5 3 13-15,-4 1-4 16,-7-2-9-16,-3-1 0 16,0-5-52-16,0-6-172 15,0-9-383-15,0-16-361 0</inkml:trace>
  <inkml:trace contextRef="#ctx0" brushRef="#br0" timeOffset="402276.6944">6806 3873 1527 0,'0'0'261'16,"0"0"-133"-16,0 0-128 16,0 0 2-16,6 99 5 0,-3-44 24 15,-3 2-18-15,0-3-4 16,0-3 3-16,0-3-3 15,0-7-9-15,0-6-1 16,-6-6-47-16,0-12-80 16,0-17-123-16,-1-3-93 15,4-20-536-15</inkml:trace>
  <inkml:trace contextRef="#ctx0" brushRef="#br0" timeOffset="402472.7496">6806 3943 715 0,'0'0'897'16,"0"0"-716"-16,0 0-39 15,0 0-97-15,0 0-30 16,0 0-15-16,91-56-6 0,-61 81 5 16,-2 6-8-16,-4 7 9 15,-9-1-1-15,-12-1-15 16,-3-3 1-16,0-8-23 16,-6-7-10-16,-3-8 8 15,-1-10-8-15,8-23 7 16,1-9-94-16,1-11-249 0</inkml:trace>
  <inkml:trace contextRef="#ctx0" brushRef="#br0" timeOffset="402682.8969">7276 3606 1302 0,'0'0'405'16,"0"0"-221"-16,0 0-107 0,0 0-70 15,0 0-6 1,0 72 7-16,0-26 6 0,0 7 26 15,0 7 16-15,0 0-18 16,0 1-8-16,3-6-24 16,4-7 0-16,-1-7-6 15,2-10-38-15,8-8-57 16,20-19-66-16,-3-4-58 16,1-7-134-16</inkml:trace>
  <inkml:trace contextRef="#ctx0" brushRef="#br0" timeOffset="402958.8766">7527 4027 172 0,'0'0'1312'0,"0"0"-1142"0,0 0-107 16,0 0-14 0,0 0-11-16,0 0 0 0,88-24-25 15,-54 6 87-15,-4-4-24 16,-5-3 3-16,-7-1 19 16,-12 0-38-16,-3 3-42 15,-3 6-18-15,-9 6-22 16,-12 8-8-16,-7 3-13 15,-2 13 7-15,0 12 19 16,5 10 0-16,7 3 6 16,10 2 10-16,4 1-9 15,4-3 10-15,7-4 1 16,13-2 2-16,5-4 3 16,5-6-6-16,3-7-16 15,16-12-84-15,-7-3-80 0,-6-1-478 0</inkml:trace>
  <inkml:trace contextRef="#ctx0" brushRef="#br0" timeOffset="405445.6409">6800 4748 591 0,'0'0'380'0,"0"0"-195"16,0 0-42-16,0 0 7 16,0 0-11-16,0 0-34 15,0 0-10-15,12-30-1 16,-12 22-33-16,0 0-26 16,-9 2-19-16,-10 0-16 15,-11 5-1-15,-12 1-11 16,-7 0 0-16,-5 16 11 15,-1 6-6-15,4 3 7 16,14 1-1-16,10 1-11 16,12-2 11-16,15-1-11 15,0 0 7-15,31 3-3 0,25 7 7 16,27 6 1-16,5 1 0 16,-6-2 1-16,-13-6 5 15,-24-4-6-15,-4 2-9 16,-5 2 9-16,-19 2-14 15,-17-5-87-15,-5 3 58 16,-26-6 30-16,-14-3 13 16,-4-8 7-16,-11-6 19 15,-4-7 9-15,-3-3-16 16,1-7-10-16,5-15-9 16,18-23-82-16,22 4-191 15,21 0-592-15</inkml:trace>
  <inkml:trace contextRef="#ctx0" brushRef="#br0" timeOffset="405619.768">7501 5030 1520 0,'0'0'189'0,"0"0"-122"15,0 0-52-15,124-18 1 16,-67 12-16-16,4-1 0 15,33-4-1-15,-18 1-131 16,-15 2-353-16</inkml:trace>
  <inkml:trace contextRef="#ctx0" brushRef="#br0" timeOffset="405783.8816">7391 5246 844 0,'0'0'973'16,"0"0"-844"-16,0 0-30 15,0 0-25-15,140 11-40 16,-31-11-20-16,12 0-13 16,-21 0-1-16,-12-8-90 15,-33 0-114-15,-22-1-456 0</inkml:trace>
  <inkml:trace contextRef="#ctx0" brushRef="#br0" timeOffset="406579.8286">9581 4293 1476 0,'0'0'130'0,"0"0"-108"0,-106-7-22 15,51 12-9 1,-1 17 9-16,10 8-9 0,11 8 9 16,15 6-12-16,17 1 9 15,3 3 3-15,17 0 1 16,14 0 0-16,9-3 22 16,2 5-10-16,-6-1 6 15,-3 4-19-15,-14 4 0 16,-16 4 5-16,-6-1-5 15,-30 4 0-15,-16-6 13 16,-9-6-12-16,-3-11 12 16,4-10-12-16,9-13-1 15,10-11 12-15,12-7-1 0,6 0 7 16,16-11 1-16,4-7-14 16,14-2-5-16,17 3-17 15,6 1 1-15,-4 8 16 16,0 5-6-16,-5 3-7 15,-5 6 4-15,-4 11-6 16,-3 8 15-16,-2 3-1 16,-2 5 1-16,1 1 4 15,7-1-3-15,8 0 7 16,9-5-1-16,8-7-6 16,13-8-1-16,41-17-34 15,-13-16-248-15,-4-9-773 0</inkml:trace>
  <inkml:trace contextRef="#ctx0" brushRef="#br0" timeOffset="406798.9781">10145 4602 1702 0,'0'0'174'0,"0"0"-141"15,0 0-25-15,0 0-8 16,0 0-35-16,0 0 25 15,-9 91 4-15,9-36 6 16,6 18 0-16,-2 16 1 16,4-7 4-16,-2-10-5 15,-3-14-19-15,22-10-124 16,-5-8-196-16,9-11-610 0</inkml:trace>
  <inkml:trace contextRef="#ctx0" brushRef="#br0" timeOffset="406984.1095">10815 5175 1662 0,'0'0'194'0,"0"0"-186"15,0 0 2-15,0 0-10 16,-39 95 22-16,17-56-14 16,-2-2-8-16,3 3 13 15,0-2-13-15,2-4 0 16,10-7-12-16,9-16-141 15,19-8-253-15,11-3-669 0</inkml:trace>
  <inkml:trace contextRef="#ctx0" brushRef="#br0" timeOffset="407293.5218">11194 4781 1088 0,'0'0'888'16,"0"0"-853"-16,67-81 14 15,-22 56-49-15,7 8-2 16,9 8 1-16,-6 9-4 16,-7 0 4-16,-9 14-7 15,-15 11-14-15,-18 5 21 16,-6 9-59-16,-36 14 14 16,-12 0 45-16,-10 3-7 15,-8 2 7-15,14-12 1 16,3 1-3-16,16-9 2 0,18-11 1 15,12-5-1-15,3-5 1 16,45-1 16-16,37-1 22 16,34 0-31-16,14-4-7 15,0-8-102-15,-36-3-239 16,-30 0-549-16</inkml:trace>
  <inkml:trace contextRef="#ctx0" brushRef="#br0" timeOffset="407460.6258">12259 5171 1498 0,'0'0'299'0,"0"0"-132"0,0 0-97 16,0 0-60-16,0 0 31 15,-49 88 49-15,25-46-50 16,-3 6-18-16,-2 2-21 16,6 0-1-16,-3 18-22 15,10-14-149-15,6-12-351 0</inkml:trace>
  <inkml:trace contextRef="#ctx0" brushRef="#br0" timeOffset="412063.783">12776 4723 348 0,'0'0'963'0,"0"0"-857"15,0 0 13-15,0 0-20 16,0 0-20-16,0 0-12 16,7-64-24-16,5 44-20 15,7 2 14-15,-4 3-12 16,3 1 8-16,1 2-8 15,5 4-24-15,1 0 3 0,11 7-4 16,3 1-10-16,0 0 10 16,0 10-9-16,-7 6 2 15,-3 5 5-15,-8 1-17 16,-12 5-1-16,-9 3-32 16,-3 2-43-16,-24 2 63 15,-8-3-17-15,-4-4-17 16,1-6 27-16,-2-7 23 15,4-4 16-15,9-5 9 16,12-4 13-16,6-1 13 16,9 0-10-16,3 0 50 15,16 0-24-15,13 0-39 16,14 0 1-16,2 4-13 0,4 9 0 16,-5 4-1-1,-6 5-7-15,-14 5-5 0,-12 3-6 16,-9 1-3-16,-6 0 21 15,-12-2-13-15,-18-2 14 16,-11-7 12-16,-21 0 3 16,-5-10 2-16,-6-6-17 15,-1-4-6-15,18 0-52 16,-5-14-137-16,22 3-75 16,17-1-130-16</inkml:trace>
  <inkml:trace contextRef="#ctx0" brushRef="#br0" timeOffset="412301.9768">13811 5056 1015 0,'0'0'752'16,"0"0"-660"-16,0 0-69 15,0 0-17-15,0 0 1 16,-84 53-4-16,44-28-3 15,-4 2 0-15,4 5-1 16,2 2-1-16,2 2 2 16,3 2 0-16,6-1-19 15,9-5-76-15,18-10-124 16,0-10-93-16,13-12-654 0</inkml:trace>
  <inkml:trace contextRef="#ctx0" brushRef="#br0" timeOffset="412661.233">14454 4584 1659 0,'0'0'223'0,"0"0"-152"0,0 0-38 16,0 0-25-16,0 0-8 15,0 0-9-15,0 0-16 16,-45 15 9-16,12 14 15 15,-9 11 1-15,-4 5-1 16,-3 6 0-16,4-1 1 16,3 0-6-16,11-4 5 15,7-7 1-15,14-9-10 16,10-4 4-16,0-5-5 0,22-2 11 16,17-4 10-16,28 0-1 15,27-3 15-15,0-7-4 16,-12-3-7-16,-9-2 1 15,-21 0-4-15,5-9-3 16,3-2-7-16,-5-2 0 16,-10-2-34-16,-2-12-128 15,-14 4-185-15,-10 1-404 0</inkml:trace>
  <inkml:trace contextRef="#ctx0" brushRef="#br0" timeOffset="412896.3999">14603 4784 1445 0,'0'0'288'16,"0"0"-213"-16,0 0-60 15,0 0-15-15,0 0-25 16,0 0 15-16,0 0 10 16,-6 101 13-16,3-49 13 15,0 6-10-15,0 3-7 16,3-2 1-16,-3 0-9 15,3-6 4-15,0-10-5 16,6-4-56-16,17-14-52 16,2-11-183-16,3-14-324 0</inkml:trace>
  <inkml:trace contextRef="#ctx0" brushRef="#br0" timeOffset="413544.8616">15220 4124 1467 0,'0'0'145'0,"0"0"-101"15,0 0-24-15,0 0 11 16,101-50-30-16,-55 44 6 16,3 6 6-16,-4 0-13 15,-8 9-6-15,-7 13-13 16,-11 10-13-16,-11 10 20 16,-8 8 3-16,0 9 9 15,-21 15 5-15,3-6-4 16,-3 1 4-16,9-2-4 15,9-11-1-15,3 1 14 16,9-5 8-16,18-6 10 16,12-8-7-16,22-9-10 15,27-9 5-15,-3-11-4 16,-11-9-6-16,-15 0 5 0,-30-4-14 16,-3-2 8-1,-14 3-9-15,-12 3-39 0,-3 6-8 16,-21 15 22-16,-7 11 25 15,-5 11-7-15,-3 4 0 16,4 6-2-16,9 0 0 16,9-1-1-16,13 1 9 15,4-3-8-15,8 2-1 16,14 0 9-16,-2-2 1 16,3-2 0-16,-5-4 1 15,-3-4 5-15,-9-9-6 16,-6-6 0-16,0-7-11 0,-18-6 10 15,-10-5-4 1,-14-6 5-16,-13-1 13 0,-5 0-12 16,-1-1 4-16,3-6-5 15,-3-5-38-15,19 2-183 16,15-1-167-16</inkml:trace>
  <inkml:trace contextRef="#ctx0" brushRef="#br0" timeOffset="428331.1116">3640 6747 61 0,'0'0'762'0,"0"0"-619"15,0 0-15-15,0 0-18 16,0 0-14-16,0 0 0 15,0-30 26-15,0 27-42 0,0 0-6 16,0 2-13 0,0 1-1-16,0 0-10 0,0 0-14 15,0 0-28-15,0 0-8 16,-3 14-14-16,0 8-3 16,-3 15 16-16,-7 22-4 15,1 24 3-15,-9 20 2 16,6-5 0-16,0-19 0 15,6-26 0-15,6-16 0 16,0 0 2-16,0 1-2 16,0-1 1-16,0-8-1 15,3-8 0-15,0-5 7 16,0-9-7-16,0-1 0 16,0-6 7-16,0 0-7 15,0 0 28-15,0-10-16 0,0-7-12 16,0-3 0-16,0-5-11 15,0 1 11-15,0-3 0 16,3-4 3-16,3-3-4 16,-3-6 1-16,6-2 0 15,1-7 4-15,1-6-4 16,-2-3 0-16,4-3 0 16,1 0 1-16,-2 2 5 15,1 1-5-15,2 5 0 16,3 5 6-16,-3 5-7 15,7 7 1-15,-1 6 8 16,1 6-9-16,-2 4 0 16,5 8-1-16,-1 5-10 0,3 5 4 15,1 2-8-15,2 12 8 16,1 8 6-16,-1 9-15 16,-4 2 16-16,-1 3-25 15,-7-2-6-15,-9 1-1 16,-6-4 0-16,-3-2 18 15,-3-3 13-15,-16-3 0 16,-10-4 1-16,-8-4 0 16,-2-6 0-16,-6-1 11 15,-1-5-2-15,4-1-2 16,5 0-7-16,7 0-6 16,6 0-6-16,5 0-107 0,10 3-98 15,6 1-190-15</inkml:trace>
  <inkml:trace contextRef="#ctx0" brushRef="#br0" timeOffset="428664.1484">4119 7418 795 0,'0'0'563'0,"0"0"-492"15,0 0-37-15,0 0-26 0,0 0-7 16,0 0 7 0,0 0-1-16,-27 78 42 0,18-49 23 15,-1 5-23-15,-1 9-15 16,-2 0-2-16,1 5-23 15,3 0 11-15,-1-3-17 16,2-4-2-16,5-8 7 16,3-8-8-1,0-14-37-15,27-14-174 0,1-16-62 16,2-16-599-16</inkml:trace>
  <inkml:trace contextRef="#ctx0" brushRef="#br0" timeOffset="428945.349">4578 6982 1288 0,'0'0'182'0,"0"0"-88"16,0 0-18-16,0 0-28 15,0 0-19-15,0 0 5 16,91-15 14-16,-49 6-10 16,6-1-9-16,-2 0-13 15,2 4-16-15,-6-1 9 16,-5 3-9-16,-4 1-25 16,-6 2-108-16,-8-1-264 0,-10 1-682 0</inkml:trace>
  <inkml:trace contextRef="#ctx0" brushRef="#br0" timeOffset="429204.5326">4620 7228 641 0,'0'0'319'15,"0"0"-238"-15,0 0-61 16,0 0 18-16,0 0 11 0,0 0 17 15,0 0 13-15,57 26 25 16,-23-26 35-16,5 0-31 16,7-1-55-16,4-9-11 15,0 0-29-15,-2 0 13 16,-6 2-24-16,-8-1 5 16,-1 1-14-16,-6-1-34 15,-8 2-146-15,-10 0-310 0</inkml:trace>
  <inkml:trace contextRef="#ctx0" brushRef="#br0" timeOffset="431842.9512">6284 6202 760 0,'0'0'296'0,"0"0"-225"15,0 0-13-15,0 0-29 16,0 0 26-16,0 0-9 15,0-14 9-15,0 14 14 16,0 0-14-16,-3 0-7 16,3 0-29-16,-3 0-19 15,-5 3-5-15,-8 8-24 16,-5 5 28-16,-10 7-5 16,-8 4 4-16,-3 7 2 15,-4 1 0-15,1 5-6 16,-1 3 6-16,4 4 0 15,0 7 4-15,-4 13-4 16,4 15-6-16,-2 17 6 0,5 4 0 16,12-3 0-1,9-8 0-15,6-3 0 0,6-3 13 16,6-1 10-16,0-5 5 16,0-15 4-16,0-10-16 15,0-13-5-15,0 3 3 16,0 8-3-16,0 4 5 15,3 10-3-15,5-5-4 16,5 0 10-16,2-3-18 16,4 1 11-16,2-3 2 15,2 2-12-15,2 1 9 16,5-1-10-16,1-4-1 0,2-4 5 16,0-8-5-16,7-7-20 15,17-9-111-15,-8-10-177 16,-7-17-517-16</inkml:trace>
  <inkml:trace contextRef="#ctx0" brushRef="#br0" timeOffset="432269.2612">6946 6248 1375 0,'0'0'181'16,"0"0"-115"-16,0 0-47 15,0 0-19-15,0 0-13 16,0 0 13-16,-34 106 15 16,25-58 33-16,6 7 1 15,0 4-18-15,0 0 7 0,3 2-19 16,0-3-10-16,0 1 5 15,0-3-8-15,0-7-6 16,6-4 0-16,10 3-15 16,-5-11-122-16,1-15-225 0</inkml:trace>
  <inkml:trace contextRef="#ctx0" brushRef="#br0" timeOffset="432919.3239">8401 6389 1211 0,'0'0'124'0,"0"0"-48"16,0 0-18-16,0 0-15 16,0-82 36-16,18 67-4 15,4 1-15-15,8 4-29 16,6 9-19-16,10 1-12 16,-1 0 0-16,1 17 0 15,-1 3-1-15,-9 7 0 16,-8 6-21-16,-13 5 3 15,-15 3-10-15,0 5-33 16,-30 3 11-16,-13-3-10 16,-11-2 40-16,-1-5 12 15,-2-5 9-15,2-6 1 0,10-4-1 16,12-4 0-16,8-1 4 16,12-5-4-16,13-2-1 15,0-1 1-15,19 2 29 16,20 1 65-16,25 2-18 15,24-2-25-15,-3-4-14 16,-6-3-24-16,-12-3-4 16,-13-2-8-16,13-2-1 15,24 0 0-15,-15 0-90 16,-16 0-434-16</inkml:trace>
  <inkml:trace contextRef="#ctx0" brushRef="#br0" timeOffset="433529.3825">10442 6286 1470 0,'0'0'137'0,"0"0"-82"16,0 0-20-16,85-52-25 15,-51 40 2-15,8 4-12 16,4 3 6-16,2 3 4 15,-1 2-8-15,-3 4-2 16,-4 13 0-16,-14 6-20 16,-10 4 12-16,-13 8-6 15,-3-1-18-15,-22 5-66 16,-14-2 18-16,-6-4 35 16,-1-8 15-16,7-7 22 15,8-6 8-15,11-5 6 0,11-4 19 16,6-3 59-1,0 0-11-15,9 0 32 0,18 1-31 16,12 6-65-16,10 4 0 16,2 8-9-16,1 7-10 15,-7 7 10-15,-11 3-12 16,-16 4 5-16,-12 0-3 16,-6-1-8-16,-21-2 18 15,-16-5-5-15,-14-5 5 16,-22-4 22-16,6-9-9 15,-8-7 9-15,4-6-2 16,17-1-19-16,0-8-1 16,17-12 0-16,25-13-72 15,12 2-203-15,1 6-480 0</inkml:trace>
  <inkml:trace contextRef="#ctx0" brushRef="#br0" timeOffset="433960.6886">12123 6238 1627 0,'0'0'210'0,"0"0"-122"16,0 0-45-16,0 0-29 15,0 0-14-15,0 0-17 16,0 0-2-16,-16 2-8 0,-4 20 24 16,-5 11 2-16,-18 8 2 15,-5 8-1-15,-4 3 0 16,0 0 0-16,13-2 0 16,9-8-10-16,15-6 3 15,11-7 1-15,4-4-9 16,4-2 15-16,18-4 17 15,20-4 1-15,24-3 10 16,28-5-9-16,26-5-3 16,6-2-8-16,-26 0-7 15,-24-2 4-15,-31-2-5 0,-3 3 0 16,4-2-1-16,2 0-10 16,-2-1-53-1,-10-7-49-15,-11 1-130 16,-18-4-165-16</inkml:trace>
  <inkml:trace contextRef="#ctx0" brushRef="#br0" timeOffset="434211.8352">12280 6430 1382 0,'0'0'188'15,"0"0"-51"-15,0 0-89 16,0 0-34-16,0 0-14 15,0 0 0-15,0 0-3 16,-6 17 3-16,6 8 22 0,0 15-6 16,0 7 12-16,0 8-15 15,-11 5-11-15,4 0 17 16,1 3-19-16,-4-4 1 16,4-4-1-1,6-5-55-15,6 0-77 0,16-13-116 16,5-14-156-16</inkml:trace>
  <inkml:trace contextRef="#ctx0" brushRef="#br0" timeOffset="434799.2538">12730 5736 1328 0,'0'0'134'0,"0"0"-51"16,0 0-16-16,0 0-34 16,0 0-33-16,0 0-20 15,0 0 8-15,69 45 12 16,-39 0 15-16,11 20 0 15,12 28-1-15,8 20 11 16,0 6-13-16,-7-5 4 16,0-12-10-16,-14-9-5 15,-2 3 12-15,-3 0-13 0,-11-2 0 16,-6-1 0-16,-4-2 0 16,-8-4 0-16,-6-1 0 15,0-15 0-15,0-11-1 16,-1-14 1-16,-5 3 0 15,-1 23 0-15,-2 18 1 16,0 9-2-16,3-4 2 16,-3-22-1-16,4-19 5 15,4-11-5-15,-2 0 0 16,-3 6 0-16,-4 10-3 16,-6 5 3-16,-1-2 0 15,-7 1 0-15,-6-3 23 0,-2-2-14 16,0-5-7-1,-8 2 7-15,4-4-8 0,-3-2 7 16,-4 1-8-16,1-1 0 16,0-2-6-16,-16 9-66 15,12-13-113-15,10-8-394 0</inkml:trace>
  <inkml:trace contextRef="#ctx0" brushRef="#br0" timeOffset="441673.2551">6536 7939 1159 0,'0'0'236'0,"0"0"-25"0,0 0-68 16,0 0-60 0,0 0-38-16,0 0-26 0,52-89-1 15,-28 65-6-15,4 1-2 16,-2 3 10-16,4 7-9 16,-2 3 6-16,2 7-17 15,1 3-8-15,-1 3 7 16,3 15-4-16,-3 4-1 15,-5 8 6-15,-6 0-9 16,-11 5 2-16,-8 2-27 16,-8-1-45-16,-23 1 44 15,-15-2 16-15,-5-1 19 0,-6-3-1 16,2-5 8-16,9-3-6 16,12-3-1-16,11-4 0 15,7-2-1-15,10-1 1 16,6-1 0-16,0 1 12 15,15 1 27-15,13 3 10 16,12-1-13-16,13-2-4 16,8-2-12-16,6-2-13 15,6-4-7-15,30-6-59 16,-15 0-106-16,-12-10-404 0</inkml:trace>
  <inkml:trace contextRef="#ctx0" brushRef="#br0" timeOffset="442162.6085">8419 7906 789 0,'0'0'823'15,"0"0"-731"-15,0 0-38 16,0 0-35-16,82-70-10 15,-51 64 11-15,5 5-20 16,7 1 9-16,-1 1 0 16,3 13-8-16,-5 6-1 15,-10 2 0-15,-6 4-8 0,-11 2 7 16,-13 0-5 0,-9-1-48-16,-24 0 12 0,-16 0 30 15,-3-8 10-15,1-6 2 16,11-6 0-16,12-5 11 15,11-2-10-15,11 0 10 16,6 0 5-16,0 4-15 16,20 6 8-16,11 7-9 15,9 7 0-15,5 8 4 16,4 8-4-16,-7 3 0 16,-6 3 2-16,-11 0 5 15,-11-2 1-15,-10-9-1 16,-4-5 3-16,-15-6 69 15,-16-9-28-15,-11-1-13 16,-7-8-17-16,-6-3-8 0,2-3-13 16,1 0-19-1,-3-7-97-15,13-2-57 0,14 2-381 0</inkml:trace>
  <inkml:trace contextRef="#ctx0" brushRef="#br0" timeOffset="442883.1938">10364 7631 1517 0,'0'0'177'0,"0"0"-139"15,0 0-25-15,0 0-13 16,0 0-20-16,0 0 2 16,0 0-33-16,-13 4-14 15,-2 20 41-15,-9 7 24 0,-6 10 6 16,-4 5 6-16,-2 3-11 15,-1 0 4-15,8-5-5 16,13-5 0-16,7-5 1 16,6-7 0-16,3-4-1 15,12-7 36-15,21-3 9 16,22-3 5-16,33 0-12 16,36-7-5-16,15-3-6 15,1 0-26-15,-34 0 5 16,-30-7-3-16,-28 1-2 15,-11-1-1-15,0-3-36 16,-1-9-44-16,-9 2-139 0,-18-3-432 16</inkml:trace>
  <inkml:trace contextRef="#ctx0" brushRef="#br0" timeOffset="443147.324">10597 7810 789 0,'0'0'925'16,"0"0"-812"-16,0 0-99 15,0 0-14-15,0 0-13 16,0 0-9-16,0 0 16 16,0 69 6-16,0-32 0 15,-3 7 1-15,-6 5 5 16,-4 3-6-16,0 8 18 0,3 2-18 15,3 0-1 1,7-4-10-16,13 1-65 16,10-15-143-16,8-19-131 0</inkml:trace>
  <inkml:trace contextRef="#ctx0" brushRef="#br0" timeOffset="443738.2486">12322 7628 436 0,'0'0'854'15,"0"0"-648"-15,0 0-18 16,0 0-106-16,0 0-17 0,0 0-9 15,0 0-8 1,0-18 2-16,0 18 0 0,0 0-9 16,0 0-4-16,0 0-31 15,0 0-5-15,0 0-1 16,0 3-20-16,0 12-3 16,0 9 6-16,-5 9 9 15,0 10 8-15,1 8 0 16,-6 4 0-16,1 0 1 15,0 6 0-15,-2-6-1 16,4 1 0-16,-2 1 0 16,3-5 1-16,-1 0-1 0,1-5 0 15,0-8 2 1,-1-5-2-16,4-8 1 0,2-8-1 16,-2-8 0-16,3-5 7 15,-4-5-7-15,4 0 8 16,0 0-8-16,0 0-28 15,0-2-103-15,0-7-209 0</inkml:trace>
  <inkml:trace contextRef="#ctx0" brushRef="#br0" timeOffset="500923.4504">17311 6954 1194 0,'0'0'142'0,"0"0"-99"16,0 0-1-16,0 0 42 15,0 0-14-15,0 0-12 16,0 0-7-16,0 0 5 15,0 0 10-15,0 0 13 16,0 0-16-16,0 0-15 16,0 0 16-16,0 0-24 15,0 0-9-15,0 0-30 16,0 0 8-16,0 0-9 16,0 1-12-16,0 11-18 0,0 6-4 15,0 17 23 1,0 9 11-16,0 15 1 0,3 3-1 15,-3 0 5-15,0-4-5 16,0-2 0-16,0-4 2 16,0-6-2-16,0-5 0 15,0-2-7-15,0-3 7 16,3-7 4-16,0-5-4 16,1-7 0-16,-4-1-16 15,3-8-20-15,1-2-30 16,-1-3-50-16,2-2 17 15,-2-1 24-15,0 2 19 0,-3-2 28 16,1 0 25 0,-1 0 2-16,0 0 1 0,0 0 0 15,0 0 12-15,4 0 7 16,-4-6-19-16,0-1 1 16,3-7-2-16,-3-2 2 15,0-7 0-15,0 0-1 16,0-7 0-16,0-4-1 15,0-5-9-15,0-7 3 16,0-4 1-16,0-8-4 16,0-3 3-16,0-4 7 15,0 2 40-15,0 1 14 16,0 6-7-16,10 6 17 0,-3 4-3 16,4 6-20-16,4 4-1 15,3 8-15-15,-2 6-18 16,5 8-7-16,-2 5 0 15,7 8-7-15,0 1 0 16,6 11-15-16,-5 11 22 16,1 9-9-16,-4 5 4 15,-8 0 4-15,-5 4-4 16,-6-3 4-16,-5-1 1 16,0-3-13-16,-16-5 7 15,-7-7 0-15,-10-4 6 16,-6-7 13-16,-6-7-2 15,-4-3 8-15,3-3 0 0,7-7-18 16,14 0 6 0,11 2-7-16,11 5-6 0,3 3-60 15,30 7-221-15,3 10-243 16,2 4-323-16</inkml:trace>
  <inkml:trace contextRef="#ctx0" brushRef="#br0" timeOffset="501334.7437">17791 7708 1612 0,'0'0'109'0,"0"0"-22"0,0 0-38 16,0 0-30-16,111-77-10 15,-59 64 6-15,6 5-5 16,-3 6-10-16,-7 2-1 16,-7 3 0-16,-9 11-8 15,-11 6 7-15,-10 4-15 16,-11 4-2-16,-4 6 3 16,-21 6-22-16,-18-1 11 15,-5 7 26-15,-1-7-12 16,1-1 12-16,8-7 0 15,13-6 1-15,12-5 9 16,9-7-9-16,6-4 1 0,0-2 28 16,21-3 41-16,16-1-20 15,14-3-10-15,15 0-27 16,3-3 9-16,8-10-22 16,-7-4-52-16,21-23-37 15,-18 4-65-15,-14-5-532 0</inkml:trace>
  <inkml:trace contextRef="#ctx0" brushRef="#br0" timeOffset="501559.5111">18840 7218 1813 0,'0'0'185'0,"0"0"-112"15,0 0-24-15,0 0-42 16,100-68 7-16,-47 54-14 16,8 1 0-16,1 6-9 15,9 7-91-15,-12 0-98 16,-21 0-302-16</inkml:trace>
  <inkml:trace contextRef="#ctx0" brushRef="#br0" timeOffset="501726.6292">18852 7517 1497 0,'0'0'252'0,"0"0"-121"0,0 0-71 16,82-3 17-16,-1-8-15 16,-3-2-50-16,-1-1-12 15,-8 1-26-15,8-10-118 16,-8 4-154-16,-4 1-907 0</inkml:trace>
  <inkml:trace contextRef="#ctx0" brushRef="#br0" timeOffset="502158.9369">20373 5925 717 0,'0'0'860'16,"0"0"-766"-16,0 0-59 15,0 0-26-15,0 0-9 16,0 0-5-16,-121 72 5 15,55 23 2-15,-15 34-1 16,-3 25 18-16,11 7-6 16,17-4-12-16,14-11 9 0,12 5-8 15,14-1 6-15,7-2-8 16,9-5 0-16,0-8 8 16,12-6-7-16,16-8 5 15,9-8 7-15,9-7-12 16,11-6-1-16,6-3-8 15,2-7-14-15,0-13 21 16,11-5-8-16,9-9 9 16,9-14-9-16,14 0-7 15,-31-28-130-15,-11-11-260 0</inkml:trace>
  <inkml:trace contextRef="#ctx0" brushRef="#br0" timeOffset="503280.5853">21014 6214 1166 0,'0'0'0'16,"-2"-75"0"-16,7 33 6 0,15 1 82 16,7 12 12-16,6 8 0 15,5 6-18-15,4 8-44 16,7 4-17-16,-3 3 6 16,-1 9-27-16,-7 14-11 15,-2 7 1-15,-9 9 3 16,-8 1 5-16,-11 9 2 15,-8-2-9-15,-11 2 9 16,-19 0-2-16,-8-1-14 16,-15-2 16-16,1 1 0 15,0-3 0-15,4-3 0 16,11-8 1-16,9-4 13 0,10-6-4 16,13-8 2-16,5-3 7 15,10-3 13-15,23-5 17 16,27-1 23-16,28-3-25 15,3 0-14-15,-6-7-18 16,-10-3-15-16,-21 2-9 16,29-6-79-16,-7 1-175 15,-12 0-378-15</inkml:trace>
  <inkml:trace contextRef="#ctx0" brushRef="#br0" timeOffset="503835.9826">23589 5936 856 0,'0'0'833'0,"0"0"-733"16,0 0-26-16,0 0-40 16,101-56-11-16,-46 46-14 15,6 4-7-15,2 6 17 16,-6 0-19-16,-11 10-9 16,-7 10-5-16,-14 6-16 15,-8 4 22-15,-14 6-7 0,-3 3-4 16,-29 2-3-16,-10 2-28 15,-7-7-5-15,5-9 31 16,-1-4 17-16,10-12 7 16,11-7 0-16,9-3 2 15,11-1 19-15,1 0-2 16,13 0 11-16,20 5-19 16,13 1-5-16,11 6 7 15,9 5 1-15,-4 4-13 16,0 4-2-16,-13 8-4 15,-9 1-3-15,-10 1 7 16,-10-1 0-16,-16 1 0 16,-4-4-9-16,-17-2 10 0,-15-8 1 15,-10-5 1 1,-4-6-2-16,-2-7 0 0,2-3-7 16,3 0-28-16,-5-14-120 15,12 2-87-15,6 0-355 0</inkml:trace>
  <inkml:trace contextRef="#ctx0" brushRef="#br0" timeOffset="504643.1768">26185 5917 1166 0,'0'0'175'0,"0"0"1"15,0 0 3-15,0 0-70 16,0 0-33-16,0 0 18 15,0 0-17-15,1-43-21 16,-1 43-14-16,0 0-38 16,0 0-4-16,0 10-29 0,0 16-8 15,0 11 35 1,-4 26 2-16,-2-1 0 0,-2 5 11 16,1 3-3-16,1-14-2 15,0 5-5-15,1-3-1 16,2-6 9-16,0-6-9 15,2-3-1-15,1-9-53 16,0-11-106-16,4-10-71 16,10-11-538-16</inkml:trace>
  <inkml:trace contextRef="#ctx0" brushRef="#br0" timeOffset="505122.5157">28387 5759 1007 0,'0'0'782'15,"0"0"-686"-15,0 0-50 16,0 0-10-16,0 0-18 16,0 0-18-16,0 0-9 15,-30 0-9-15,0 32 17 16,-7 13 1-16,-8 9-1 0,-1 6 1 16,0 3 0-1,2-1 0-15,4-5-1 0,9-4-8 16,7-8 8-1,6-7 0-15,7-6-11 0,8-6 2 16,3-6-5-16,5-5-13 16,19-2 28-16,13-3 21 15,26-3 4-15,26-3-1 16,19-4-23-16,5 0 18 16,-21 0-18-16,-23 0-1 15,-23 0 11-15,-4-3-11 16,2 2-2-16,5-4-8 15,0 1-46-15,-4-8-47 0,-12-1-154 16,-13 2-288-16</inkml:trace>
  <inkml:trace contextRef="#ctx0" brushRef="#br0" timeOffset="505418.8749">28510 6082 1491 0,'0'0'185'0,"0"0"-109"15,0 0-47-15,0 0-14 0,0 0 17 16,0 0-25-16,0 0 18 16,0 110 24-16,2-61-10 15,-2 3-4-15,0 2-2 16,0 2-19-16,-6 1 11 15,-3 1-15-15,2 1 2 16,1-2 1-16,-2-4-13 16,0-2 0-16,-2-6 0 15,-2 3-35-15,1-13-141 16,2-12-201-16</inkml:trace>
  <inkml:trace contextRef="#ctx0" brushRef="#br0" timeOffset="507107.9477">21267 7618 542 0,'0'0'703'16,"0"0"-603"-16,0 0-24 0,0 0 21 16,0 0-11-16,112-69-19 15,-74 53-25-15,-2 5 11 16,-1 3-1-16,-4 4-11 15,1 4-9-15,-4 0-20 16,2 5-4-16,-1 9-8 16,0 6 0-16,-3 3 0 15,-4 1 0-15,-4 4 2 16,-9-1 0-16,-9 0-2 16,0-2-1-16,-18-1-20 15,-13-1 4-15,-8-5 16 16,-8-3-4-16,1-8 5 0,6 0 1 15,8-5 8 1,12-2 15-16,11 0 17 0,6 0-12 16,3 0-7-16,0 0-4 15,9 0 0-15,8 0-4 16,16 1-6-16,11 8 0 16,6 1-2-16,4 4-6 15,-2 3 2-15,-4 3-2 16,-6 5-11-16,-6 0 10 15,-6 1-10-15,-10 2 9 16,-6-3 1-16,-6-2-9 16,-4 0 10-16,-4-1 0 15,-8-1 1-15,-11-1 15 16,-10 1 2-16,-10 0 13 16,-6-1-20-16,-8-4-10 0,4-2-1 15,-2-7-38-15,5 0-27 16,-18-4-46-16,12 1-107 15,6-3-284-15</inkml:trace>
  <inkml:trace contextRef="#ctx0" brushRef="#br0" timeOffset="507601.1076">23625 7558 51 0,'0'0'725'0,"0"0"-725"16,0 0-7-16,61-74-197 0</inkml:trace>
  <inkml:trace contextRef="#ctx0" brushRef="#br0" timeOffset="508026.4086">23875 7428 821 0,'0'0'671'0,"0"0"-537"15,0 0-26-15,0 0-35 16,0 0-28-16,0 0-45 16,0 0-7-16,-42 66 7 15,15-25 0-15,-4 9 2 0,-2 6-2 16,3-2-1-16,5 1 0 15,4-9 1-15,6-3-1 16,8-8-1-16,4-7-7 16,3-4 8-16,0-4-5 15,15-5 5-15,10-5 1 16,13-6 36-16,26-4 8 16,33-3-6-16,27-19-16 15,7-6 2-15,-25 2-23 16,-30 7 1-16,-31 7 4 15,-10 0-6-15,4-2 0 16,3-2-31-16,-3 0-60 16,-9-3-55-16,-10 2-147 15,-11 4-278-15</inkml:trace>
  <inkml:trace contextRef="#ctx0" brushRef="#br0" timeOffset="508278.7495">24161 7621 400 0,'0'0'1155'16,"0"0"-983"-16,0 0-64 15,0 0-55-15,0 0-27 16,0 0-12-16,0 0-14 16,-2 38 0-16,7-2 10 15,-2 6 11-15,0 6 17 16,-3 1-2-16,0 0-9 0,0 0-11 15,0-3-15 1,0-2 0-16,0-5 5 16,0-2-6-16,11-2-92 0,7-11-94 15,1-11-416-15</inkml:trace>
  <inkml:trace contextRef="#ctx0" brushRef="#br0" timeOffset="509425.104">26156 7668 500 0,'0'0'659'0,"0"0"-519"16,0 0 110-16,0 0-11 16,0 0-82-16,0 0-55 15,26-92-39-15,8 65-46 16,9 2-11-16,2 4-6 15,1 7 0-15,-7 5 0 16,-5 8-14-16,-4 1 3 16,-5 10-14-16,-1 11 0 15,-4 11 16-15,-5 5-2 16,-8 6 9-16,-7 6-25 0,-7 0-10 16,-22-1 0-16,-11-3-1 15,-9-2 2-15,-6-6 15 16,0-4 4-16,5-6 15 15,10-6 2-15,12-6 0 16,11-3-1-16,10-5 1 16,5-3-6-16,2 3 6 15,0-4-12-15,3 6 12 16,11-5 0-16,9 3 31 16,9-2 35-16,10-2-6 15,10-3-20-15,7 0-9 16,6 0-19-16,-1-3 3 15,-1-2-14-15,-7-2-1 0,-5 4 0 16,-9-1 0 0,-5 1-9-16,-6 3-28 0,-1-3-29 15,0 2-13-15,13-8-41 16,-7 2-183-16,-3-3-380 0</inkml:trace>
  <inkml:trace contextRef="#ctx0" brushRef="#br0" timeOffset="510322.6066">28597 7433 757 0,'0'0'650'0,"0"0"-466"16,0 0-60-16,0 0-44 16,0 0-36-16,0 0-31 15,0 0-13-15,-13 47 19 16,8-9 20-16,-2 9 22 15,-5 6 21-15,0 4-11 16,0 2-18-16,-1 0-27 16,3-5-18-16,4-5 1 15,3 0-9-15,3-9 0 16,0-3 0-16,0-5-46 16,22-12-81-16,1-9-85 15,4-11-375-15</inkml:trace>
  <inkml:trace contextRef="#ctx0" brushRef="#br0" timeOffset="510946.0511">28904 5630 1152 0,'0'0'175'0,"0"0"-50"16,0 0-3-16,0 0-40 15,0 0-38-15,0 0-36 16,0 0-8-16,56 0-9 16,-16 27 9-16,9 9 10 15,9 14-9-15,10 22 9 0,7 28-2 16,6 31-8-1,-3 12 11-15,-10-5 0 0,-11-9-4 16,-15-21 3-16,-5-2-8 16,-10-3 17-16,-3 0 0 15,-8 2-18-15,-4 6 18 16,-6 2-18-16,-4-4 2 16,-2-5 13-16,0-8-9 15,-6-4-1-15,-11 1-4 16,-7-2-2-16,-5-2 8 15,-7 2-7-15,-3-10 1 16,8-11 6-16,5-14-8 16,4-16 0-16,3-2 0 15,-1 3-1-15,-7 2 0 0,-1 3 1 16,-5-7-19-16,-18 1-38 16,9-11-133-16,0-9-166 0</inkml:trace>
  <inkml:trace contextRef="#ctx0" brushRef="#br0" timeOffset="538462.2428">26040 8550 517 0,'0'0'201'0,"0"0"-151"0,0 0 43 16,0 0 29-16,0 0-10 15,0 0 63-15,84 56 51 16,-1-43-56-16,29-6-59 16,10-1-30-16,-5-6-31 15,-15 0-1-15,-28 0-18 16,-18 0-9-16,-14 0-3 16,-10 0-19-16,-1 0 0 15,-4 0-29-15,-5 0-119 16,-19 0-256-16</inkml:trace>
  <inkml:trace contextRef="#ctx0" brushRef="#br0" timeOffset="538702.4142">25934 8973 810 0,'0'0'712'0,"0"0"-587"15,0 0-37-15,83 0 18 16,0-3 23-16,32-8-40 16,11-2-50-16,-3 0-16 15,-16 4-17-15,-32 4-4 16,-16 0-2-16,-14 5-11 16,-9-1-57-16,3-2-102 0,-8 0-180 15,-9 0-458-15</inkml:trace>
  <inkml:trace contextRef="#ctx0" brushRef="#br0" timeOffset="538930.5776">26210 9062 1159 0,'0'0'174'16,"0"0"-57"-16,0 0 5 15,0 0 39-15,91 34-8 16,-3-29-19-16,1 2-50 15,-5-4-50-15,-11 0-19 16,-25-3-13-16,0 0 0 16,-2 0-2-16,-9 0-14 15,-10 0-66-15,-6 0-47 0,-8 0-123 16,-5-6-484-16</inkml:trace>
  <inkml:trace contextRef="#ctx0" brushRef="#br0" timeOffset="539973.7417">6560 9038 1382 0,'0'0'158'0,"0"0"-129"15,103-31 19-15,-48 10-4 16,3 1-8-16,-3 3 2 16,-5 4-29-16,-7 1-2 15,-9 5-7-15,-1 3-25 16,-6-2-159-16,-15 3-326 0</inkml:trace>
  <inkml:trace contextRef="#ctx0" brushRef="#br0" timeOffset="540205.0686">6588 9346 1437 0,'0'0'197'15,"0"0"-153"-15,0 0-35 16,0 0 32-16,121-7 14 16,-69-9-4-16,2-4-11 15,-2 0-27-15,0 0 0 16,-1-2-13-16,-5 1-29 16,11-6-66-16,-9 5-166 15,-8-1-340-15</inkml:trace>
  <inkml:trace contextRef="#ctx0" brushRef="#br0" timeOffset="541599.9031">8286 9108 1465 0,'0'0'246'0,"0"0"-179"16,0 0-44-16,0 0 4 15,0 0-16-15,0 0 11 16,121 3 16-16,-60-7-16 16,3-4-7-16,-1 1-14 15,-8 1-1-15,-3-2-26 16,-16-1-161-16,-15 5-379 0</inkml:trace>
  <inkml:trace contextRef="#ctx0" brushRef="#br0" timeOffset="541773.0258">8208 9573 1200 0,'0'0'489'15,"0"0"-407"-15,0 0-44 16,133-13 69-16,-18-22 17 15,15-5-49-15,-5-3-44 16,-28 9-26-16,-37 14-5 16,-5 0-9-16,-22 9-178 15,-5 0-494-15</inkml:trace>
  <inkml:trace contextRef="#ctx0" brushRef="#br0" timeOffset="542681.9741">21268 8933 1699 0,'0'0'181'0,"0"0"-141"16,0 0-39-1,0 0 36-15,119-19-15 0,-61 6-12 16,8 2 5-16,3-2-14 16,-1 3 6-16,-7 0-7 15,-6 4-1-15,-12 1-42 16,-8 2-124-16,-12 2-211 16,-10-1-342-16</inkml:trace>
  <inkml:trace contextRef="#ctx0" brushRef="#br0" timeOffset="542918.1422">21294 9188 514 0,'0'0'873'16,"0"0"-766"-16,0 0-40 15,0 0-3-15,0 0 18 16,0 0 0-16,103-3-24 15,-54-4-14-15,7-3-26 16,-1 0-18-16,-2 0 1 16,-2 3-1-16,-2 0-39 15,12 0-53-15,-13 1-195 16,-9 3-309-16</inkml:trace>
  <inkml:trace contextRef="#ctx0" brushRef="#br0" timeOffset="543096.8531">21430 9350 413 0,'0'0'660'0,"0"0"-587"16,0 0-29-16,0 0 79 16,0 0 64-16,0 0-120 15,100-20-52-15,-48 3-15 16,-9 4-107-16,-8-1-239 0</inkml:trace>
  <inkml:trace contextRef="#ctx0" brushRef="#br0" timeOffset="544340.5016">10108 9127 1132 0,'0'0'232'0,"0"0"-172"16,0 0-40-16,0 0-14 15,0 0 21-15,0 0 18 16,0 0-20-16,113-26-15 16,-74 21 18-16,4-2-3 15,-4 3-6-15,-1 1-18 16,4 0 6-16,3 2 5 16,0-1-12-16,1 1 1 0,-7-2-1 15,7-3-66 1,-16-1-151-16,-9 3-422 0</inkml:trace>
  <inkml:trace contextRef="#ctx0" brushRef="#br0" timeOffset="544877.8832">10185 9488 527 0,'0'0'284'0,"0"0"-206"0,0 0-59 16,0 0-13-1,0 0 30-15,0 0 62 16,0 0 29-16,0 7-43 0,0-7-8 16,0 0 28-16,0 0 1 15,3 0-22-15,0 0-47 16,5 0-26-16,5 0-2 15,5-4 15-15,12-3-3 16,3-2-5-16,1-1-5 16,9-1 2-16,-4-1-12 15,3-2 0-15,1 1 13 16,-4-3-13-16,-6 6 1 0,-5 0 10 16,-7 3-11-16,-9 4 0 15,-6 1-1-15,-3 2-9 16,-3 0 1-16,0 0-16 15,0 0-30-15,0 0-9 16,0 0-22-16,-6 2-32 16,-3 7 36-16,-1-1-24 15,-1-2-49-15,-1 4 15 16,2-4 81-16,1-2 46 16,-2 0 13-16,5-1 17 15,-1-3 31-15,4 0 4 16,0 0 8-16,0 3-35 15,0-3-15-15,0 0-10 0,-3-3-127 16,-2-7-821-16</inkml:trace>
  <inkml:trace contextRef="#ctx0" brushRef="#br0" timeOffset="546235.8425">23450 8904 945 0,'0'0'632'0,"0"0"-596"16,0 0 21-16,0 0 16 16,0 0-18-16,0 0-31 15,122-30-11-15,-66 27 6 16,5 2-10-16,3-2 2 16,-1 3-10-16,-4 0-1 15,-2 0 13-15,-5 0-13 16,-4 0-10-16,2-4-63 15,-12-2-153-15,-13 0-162 0</inkml:trace>
  <inkml:trace contextRef="#ctx0" brushRef="#br0" timeOffset="546483.6557">23481 9072 980 0,'0'0'156'16,"0"0"-125"-16,0 0-4 16,0 0 60-16,0 0 23 15,103 3-23-15,-58-3-34 16,6 0-10-16,1 0-24 0,-1-3-10 16,1-3 0-1,-2-1-8-15,-6 4-1 0,-7-4 0 16,-2 0-116-16,-13 1-111 15,-10-1-594-15</inkml:trace>
  <inkml:trace contextRef="#ctx0" brushRef="#br0" timeOffset="548193.0591">12172 9378 350 0,'0'0'84'15,"0"0"62"-15,0 0-77 16,0 0 61-16,0 0 10 15,0 0-48-15,81-58-15 16,-66 47 4-16,3 2-48 16,-3 1-14-16,6-1-19 15,10 0 0-15,8-4 0 0,20-5-10 16,6-2-22-16,20-10-62 16,-15 5-147-16,-27 8-343 0</inkml:trace>
  <inkml:trace contextRef="#ctx0" brushRef="#br0" timeOffset="548418.1662">12400 9544 727 0,'0'0'154'0,"0"0"-106"16,0 0 75-16,0 0 6 0,0 0 5 15,99-30-25-15,-54 11-30 16,2-2-23-16,0 1-27 16,-3 1-29-16,7-7-49 15,-8 6-135-15,-11 0-471 0</inkml:trace>
  <inkml:trace contextRef="#ctx0" brushRef="#br0" timeOffset="549275.7212">27920 8764 697 0,'0'0'186'15,"0"0"-132"-15,0 0-21 16,0 0 77-16,0 0 158 16,0 0-30-16,0 0-107 15,51 0-74-15,32 0-16 16,25 0-10-16,-4 0-23 15,-22 0-2-15,-25 3-6 16,-23-2 0-16,0 2-33 16,-10-3-169-16,-4 0-180 15,-19 0-515-15</inkml:trace>
  <inkml:trace contextRef="#ctx0" brushRef="#br0" timeOffset="549455.849">27838 8982 1197 0,'0'0'217'16,"0"0"-68"-16,0 0-69 15,0 0-53-15,134 0-5 16,-44 0-17-16,-4 0-5 16,-10 1-45-16,9 2-124 15,-33 0-140-15,-5 0-452 0</inkml:trace>
  <inkml:trace contextRef="#ctx0" brushRef="#br0" timeOffset="556109.3949">2715 10119 780 0,'0'0'599'0,"0"0"-556"15,0 0-18-15,0 0-9 16,0 0 23-16,0 0 16 15,-6 0 17-15,6 0-2 16,0 0 0-16,0 0-32 16,0-3 7-16,-6-4-45 15,-4 0 0-15,2-3-7 16,-1 1-9-16,0 1 10 0,-1 2 6 16,7 1 0-16,0 1 8 15,0 4 4-15,3 0 7 16,0 0 11-16,0 0 0 15,0 0-29-15,0 7-1 16,0 15-38-16,0 12 31 16,0 14 7-16,0 23 20 15,0 17 2-15,-6 17 1 16,-6-12-10-16,3-21-2 16,0-24-11-16,3-18 1 15,-4-1-1-15,-1 4-5 16,-1-4-67-16,8-22-106 15,4-7-119-15,0-2-312 0</inkml:trace>
  <inkml:trace contextRef="#ctx0" brushRef="#br0" timeOffset="556431.628">2639 10590 788 0,'0'0'634'0,"0"0"-517"16,0 0-16-16,0 0-14 15,0 0-27-15,82-68-16 16,-36 35-24-16,6-10-10 15,-1 1-10-15,0-5-1 16,-8 4-21-16,-7-3-59 16,-9 0-41-16,-6 6 20 15,-12 7 102-15,-6 7 4 16,-3 9 74-16,0 10 22 0,-5 4 14 16,-1 3-20-1,3 0-33-15,0 3-58 0,0 14-3 16,-4 13-9-16,1 9-1 15,0 11 10-15,3 6 17 16,-2 6-8 0,4 0 0-16,1-4 0 0,0-3-9 15,3-11 0-15,25-12-103 16,-1-15-100-16,4-17-298 0</inkml:trace>
  <inkml:trace contextRef="#ctx0" brushRef="#br0" timeOffset="556936.9864">3358 10532 1145 0,'0'0'179'0,"0"0"-110"16,0 0 28-16,0 0 4 0,0 0 7 16,103 20-3-16,-70-37-9 15,4-3-40-15,-7-6-21 16,-9-4-7-16,-8-3-11 15,-7 0-6-15,-6-3-3 16,-1 9 0-16,-14 5-7 16,0 8 9-16,-1 11 40 15,-4 3-41-15,-1 13-9 16,-4 19-7-16,-8 22-4 16,5 2 2-16,5 9 8 0,4 2-12 15,16-17 13 1,3 2-1-16,0-12-9 0,15-10 9 15,10-11-6-15,8-9 7 16,6-7 4-16,10-3-4 16,9-18-25-16,2-13-37 15,-2-12-26-15,0-3 23 16,-10-4 29-16,-9 4 36 16,-9 3 3-16,-8 11 30 15,-4 11 30-15,-6 5-7 16,-6 12-19-16,1 4-26 15,-4 0-11-15,6 10-13 16,2 11 13-16,5 9 0 16,-1 6 4-16,3 7-4 15,0 3 0-15,0 0 11 0,1 0-11 16,14-2-110 0,-5-16-212-16,-1-17-796 0</inkml:trace>
  <inkml:trace contextRef="#ctx0" brushRef="#br0" timeOffset="557275.9419">4446 10555 1126 0,'0'0'223'16,"0"0"-157"-16,0 0 39 16,0 0-13-16,101 6 4 15,-62-22-26-15,-3-4-23 16,-8-4-6-16,-7-4-21 15,-15-2 2-15,-6-1-9 0,-9 2-5 16,-21 3-10-16,-3 15 2 16,-10 11 0-16,1 7-11 15,-7 27-3-15,1 25 14 16,5 0 1-16,9 8 5 16,7 2 16-16,24-16 20 15,3 0-7-15,16-11 30 16,32-8-1-16,34-8 6 15,31-17-2-15,-8-7-25 16,-17-2-9-16,-27-10-34 16,-6-11-42-16,-10 1-97 0,-6 3-179 15</inkml:trace>
  <inkml:trace contextRef="#ctx0" brushRef="#br0" timeOffset="558939.6106">6718 10122 1536 0,'0'0'187'0,"0"0"-136"16,0 0-19-16,0 0-32 15,0 0-10-15,0 0-5 16,0 24 8-16,0-2 7 16,0 12 1-16,0 18-1 15,0 27 2-15,0 30 24 0,-3 10 6 16,-3-9-4-16,0-24-10 15,3-34 10-15,3-12-12 16,0-8-10-16,0 2 5 16,0 2-3-16,3 4-8 15,0-13 0-15,0-8-3 16,-3-10-105-16,0-19-130 16,0-15-5-16,0-12-920 0</inkml:trace>
  <inkml:trace contextRef="#ctx0" brushRef="#br0" timeOffset="559221.0539">6643 10274 1005 0,'0'0'667'16,"0"0"-588"-16,0 0-26 0,2-72-18 16,16 58-9-16,10 4-26 15,12 6-10-15,5 4 9 16,10 4-10-16,-1 19 4 15,-9 8-5-15,-8 8-10 16,-13 4 0-16,-15 3-38 16,-9 1 12-16,-6-1 47 15,-19-6-1-15,-11-4 2 16,-3-6 11-16,-7-7 3 16,1-8 7-16,-1-8-21 15,1-1-18-15,9-5-177 0,14 2-121 16,8 0-343-16</inkml:trace>
  <inkml:trace contextRef="#ctx0" brushRef="#br0" timeOffset="559730.0839">7306 10829 1573 0,'0'0'225'15,"0"0"-145"-15,0 0-27 16,0 0-16-16,0 0-18 15,0 0-19-15,0 0-16 16,0 24-12-16,0 4 15 0,3 10 13 16,-3 14 28-1,0 5-10-15,0 2-3 0,0 3 4 16,0-6-12-16,0-2-6 16,0-9 8-16,0-5-9 15,0-9 0-15,0-12-15 16,0-19-114-16,0 0-210 15,0-19-603-15</inkml:trace>
  <inkml:trace contextRef="#ctx0" brushRef="#br0" timeOffset="560137.2432">8095 10113 1609 0,'0'0'188'15,"0"0"-147"-15,0 0-41 0,-104 22 0 16,68 4 0 0,3 11-9-16,0 19 5 0,-1 26 4 15,7 24 17 1,9 4 21-16,11-1-4 0,7-16-6 16,0-28 16-16,16-9-28 15,-1-16-9-15,9-4 15 16,7 1-21-16,8 3 11 15,10-4-11-15,5-10-1 16,25-26-56-16,-13 0-115 16,-5-17-396-16</inkml:trace>
  <inkml:trace contextRef="#ctx0" brushRef="#br0" timeOffset="560379.4207">8302 10575 770 0,'0'0'1121'15,"0"0"-1015"-15,0 0-10 16,0 0-62-16,0 0-6 16,0 0-18-16,91-34-10 15,-52 34-1-15,-3 7-15 16,-6 13-8-16,-11 6 14 16,-13 8-9-16,-6 2 4 15,-16 6-3-15,-17-1-1 16,-9-2 7-16,-4-2 4 15,1-9-21-15,2-7-52 16,12-14-58-16,14-7-126 16,11 0-257-16</inkml:trace>
  <inkml:trace contextRef="#ctx0" brushRef="#br0" timeOffset="560637.5466">8789 10394 1487 0,'0'0'251'16,"0"0"-188"-16,0 0-45 15,-91 49-18-15,55-6 13 16,5 6 26-16,1 8-5 16,10 2-5-16,4-3 4 15,13-1-17-15,3-5-3 0,9-7-3 16,15-6-9-1,12-7 17-15,10-8-18 0,5-8-20 16,29-14-55 0,-14-16-168-16,-11-11-489 0</inkml:trace>
  <inkml:trace contextRef="#ctx0" brushRef="#br0" timeOffset="560907.7381">8956 10139 1577 0,'0'0'153'0,"0"0"-96"16,0 0-22-16,0 0-25 15,88-13-10-15,-45 26-1 0,11 13 1 16,-3 11 8-16,4 21 1 16,-6 19-6-16,-10 25 23 15,-14-9-10-15,-17-14 5 16,-8-22-5-16,0-19-7 15,-11 6-2-15,-8 2 3 16,-5 4-10-16,0-11 0 16,-13-9-90-16,7-10-62 15,9-16-199-15</inkml:trace>
  <inkml:trace contextRef="#ctx0" brushRef="#br0" timeOffset="561163.7683">9909 10531 1840 0,'0'0'226'16,"0"0"-132"-16,0 0-63 15,0 0 0-15,108-16 9 16,-56 4-9-16,3 2-10 15,3 0-13-15,-3 0-8 16,1 3 1-16,-7 0-1 16,-4 0-52-16,-2-6-103 15,-15 3-141-15,-15 3-551 0</inkml:trace>
  <inkml:trace contextRef="#ctx0" brushRef="#br0" timeOffset="561338.6771">10027 10813 1565 0,'0'0'239'16,"0"0"-116"-16,0 0-51 15,0 0 1-15,84 3-18 16,-26-7-17-16,6-6-12 16,9 0-19-16,-3 0-7 15,12 0-31-15,-16 5-117 0,-12-2-218 16</inkml:trace>
  <inkml:trace contextRef="#ctx0" brushRef="#br0" timeOffset="561840.1506">11540 10017 1822 0,'0'0'193'16,"0"0"-193"-16,0 0-12 15,0 0 2-15,-43 127 9 0,23-39 1 16,1 23 8 0,7 9 19-16,1-21-17 0,10-24 2 15,-2-32 0-15,3-6-2 16,0 3 2-16,0 2-12 16,0-2-6-16,0-10-73 15,0-17-95-15,0-10-147 16,0-3-447-16</inkml:trace>
  <inkml:trace contextRef="#ctx0" brushRef="#br0" timeOffset="562110.4413">11531 10116 1743 0,'0'0'115'15,"0"0"-75"-15,0 0-20 0,92-86-18 16,-44 66-2-16,6 6 0 15,-3 7-1-15,-5 7-10 16,-10 4 2-16,-17 19-25 16,-19 8 8-16,-7 8-8 15,-29 7 3-15,-15-3 5 16,-10 1 13-16,-6-6 13 16,3-8 15-16,2-7 4 15,10-9 0-15,6-8-19 16,12-3-9-16,27-3-106 15,7 0-245-15,10 0-820 0</inkml:trace>
  <inkml:trace contextRef="#ctx0" brushRef="#br0" timeOffset="562509.7466">11798 11018 977 0,'0'0'738'15,"0"0"-658"-15,0 0-8 16,0 0-18-16,0 0-31 16,0 0-22-16,121-60 5 15,-79 51-6-15,-10 7-2 0,-3 2 2 16,-15 2-10-16,-7 16-21 15,-7 10 30-15,-18 7-18 16,-15 9-18-16,-11 4-13 16,-3 0 24-16,4-3 17 15,7-2 9-15,9-9 8 16,8-8 20-16,13-3-16 16,6-9 3-16,3-4 15 15,22-4 19-15,25-2 6 16,30-4-14-16,24-14-30 15,-3-9-11-15,-14-4-19 16,-2-15-66-16,-34 12-117 16,-4-6-601-16</inkml:trace>
  <inkml:trace contextRef="#ctx0" brushRef="#br0" timeOffset="562792.9412">12856 10057 1664 0,'0'0'82'15,"0"0"-50"-15,0 0-16 16,-106-27-16-16,64 34-10 16,-1 25 10-16,-8 32 6 15,-1 35 13-15,6 36-2 16,16 9 5-16,21-14 18 0,9-34-17 15,16-40 9 1,4-16-1-16,8-2-12 0,8-1 2 16,10-1-14-16,9-2-7 15,33-28-25-15,-19-6-90 16,-2-13-241-16</inkml:trace>
  <inkml:trace contextRef="#ctx0" brushRef="#br0" timeOffset="563046.5432">12974 10429 1780 0,'0'0'247'0,"0"0"-106"0,0 0-58 15,0 0-33 1,0 0-36-16,88-24-14 0,-39 23-7 16,2 1 6-16,-5 8-11 15,-14 15-6-15,-9 8 17 16,-20 6-25-16,-3 5 12 15,-29 3-11-15,-9-4-17 16,-15-4 17-16,3-8 6 16,3-9 6-16,7-11-9 15,15-9-34-15,15-22-54 16,10-8-153-16,0-6-766 0</inkml:trace>
  <inkml:trace contextRef="#ctx0" brushRef="#br0" timeOffset="563273.0699">13490 10288 1405 0,'0'0'229'0,"0"0"-36"15,0 0-76-15,0 0-49 16,-88-24-50-16,52 41-6 16,-5 28-12-16,6 25 13 15,5 0 15-15,14-4-6 16,16-6-1-16,6-18 3 15,22-2-7-15,15 2 7 16,9-11-24-16,26-11-24 16,23-20-81-16,-11-5-145 15,-8-17-403-15</inkml:trace>
  <inkml:trace contextRef="#ctx0" brushRef="#br0" timeOffset="563521.1608">13805 9944 1625 0,'0'0'196'0,"0"0"-138"16,0 0-58-16,0 0-7 15,85 56 7-15,-30-10 0 16,6 7 8-16,14 19-8 16,5 15 0-16,-8 15-6 15,-14 4 6-15,-25-20 0 16,-20-20 0-16,-13-23 6 15,-4-4 0-15,-17 7-6 0,-12 4-1 16,-25 23-57-16,6-17-142 16,7-17-343-16</inkml:trace>
  <inkml:trace contextRef="#ctx0" brushRef="#br0" timeOffset="563730.305">14857 10849 690 0,'0'0'366'0,"0"0"-175"16,0 0 10-16,-39 112-41 16,9-62-68-16,-3 3-48 0,-1 0-15 15,-2 0-17-15,3-4-11 16,-13 7-1-16,7-13-28 15,8-16-343-15</inkml:trace>
  <inkml:trace contextRef="#ctx0" brushRef="#br0" timeOffset="564585.8301">18321 9607 1204 0,'0'0'233'0,"0"0"-95"0,0 0-75 16,0 0-54 0,0 0-9-16,0 0-19 15,-10 53 19-15,9-13-1 0,1 9 1 16,0 8 10-16,11 2 17 16,12 17 5-16,9 19 14 15,10 18-9-15,7 8-9 16,-4-7-2-16,1-15-25 15,-14-27 20-15,0-19-20 16,-9-17 6-16,-1-12 6 16,2 1-13-16,-1-2 10 15,2-5-3-15,-8-9-6 16,2-9 18-16,3 0 9 16,8-23-12-16,9-23-3 15,13-27-12-15,6-27 7 0,3-14 4 16,-5-2-12-16,-4 6 9 15,-3 9-2-15,-4-1-7 16,-1 6 8-16,-10 20-8 16,-8 19 0-16,-9 18 0 15,-3 12-1-15,-3 1 1 16,-1 3-1-16,-3 3-18 16,-7 10-47-16,0 10-92 15,-39 13-444-15,-1 16 278 16,-6 4-195-16</inkml:trace>
  <inkml:trace contextRef="#ctx0" brushRef="#br0" timeOffset="564827.0022">18395 10264 1490 0,'0'0'262'0,"0"0"-132"15,0 0-54-15,84-20-45 16,-2 1-25-16,21 2 6 16,8 1 8-16,-17 9-19 15,-23 3 8-15,-22 1-9 16,-4 3 0-16,10 0-1 16,8 0-13-16,31-3-80 15,-20 2-90-15,-5-5-332 0</inkml:trace>
  <inkml:trace contextRef="#ctx0" brushRef="#br0" timeOffset="565151.241">19989 10205 401 0,'0'0'1101'0,"0"0"-950"15,0 0-45-15,0 0-59 16,91-59-22-16,-59 52-18 16,6 7-5-16,2 0 11 15,-3 12-13-15,-2 12 12 0,-7 12 0 16,-4 7-12-16,-12 10 12 16,-6 6-12-16,-6 1 2 15,-5 6 10-15,-15-6-11 16,-10-8 0-16,-6-5-1 15,-3-13-12-15,-2-12 5 16,2-9-6-16,1-10-31 16,7-10-29-16,13-13-207 15,8-2-478-15</inkml:trace>
  <inkml:trace contextRef="#ctx0" brushRef="#br0" timeOffset="565442.0914">20684 10156 1431 0,'0'0'220'15,"0"0"-30"-15,0 0-102 16,0 0-58-16,-101-63-29 16,59 62-1-16,-10 1 0 15,-4 14 0-15,5 19-12 16,2 10 12-16,4 22 7 15,9 21 19-15,14 20-2 16,15-10 3-16,7-21 6 16,7-27-19-16,19-16 1 15,9 2 1-15,27 2-16 0,26-3 0 16,24-23-28 0,16-10-102-16,-33-17-100 0,-15-9-600 0</inkml:trace>
  <inkml:trace contextRef="#ctx0" brushRef="#br0" timeOffset="565708.2788">21508 10126 1215 0,'0'0'119'16,"0"0"-35"-16,0 0-67 15,-84-27-16-15,36 27-2 16,-2 16 2-16,-1 15 25 15,-2 14 32-15,12 8 19 0,5 10 25 16,12 3-11 0,12 0-17-16,12-2-28 0,0-6-22 15,23-8 16-15,8-7-8 16,12-7-13-16,3-9-16 16,6-8-3-16,20-18-52 15,-14-1-102-15,-9-3-412 0</inkml:trace>
  <inkml:trace contextRef="#ctx0" brushRef="#br0" timeOffset="565915.4298">21251 10585 1506 0,'0'0'225'16,"0"0"-48"-16,0 0-89 15,0 0-71-15,86-82-8 16,-36 58-9-16,8 1-1 15,2 3 1-15,-5 8-1 16,-6 3 0-16,-7 4-1 16,-10 5-23-16,3 0-75 15,-10 0-123-15,-6 0-294 0</inkml:trace>
  <inkml:trace contextRef="#ctx0" brushRef="#br0" timeOffset="567146.9564">23216 10000 1542 0,'0'0'198'0,"0"0"-129"15,0 0-33-15,-120-19-36 0,34 21 0 16,-1 15 0-16,7 6 0 16,11 7-1-16,21 2-5 15,-1 5 5-15,3 2 0 16,13-2-4-16,14-3-3 15,14-8 8-15,5-4 17 16,14-8 9-16,17 0 3 16,12-3-18-16,11-4 5 15,3 0-15-15,10-3-1 16,-5 5 1-16,1-2-1 16,0 7-1-16,-5 2-5 15,-3 5-2-15,-4 4 7 0,-5 8-6 16,-10 4 0-16,-6 6 6 15,-12 2-18-15,-5 2 10 16,-10 2 2-16,-3 1 5 16,-6-4 2-16,-16 1-1 15,-8-1-9-15,-8-6 10 16,-9-8 0-16,-7-8 8 16,-4-8 4-16,-20-13 4 15,7-3 9-15,-8-9-25 16,4-11 9-16,15 1-9 15,2-5-15-15,15 7-14 16,16 1-2-16,12 9-26 16,14 1-33-16,1 2-155 15,0 4-551-15</inkml:trace>
  <inkml:trace contextRef="#ctx0" brushRef="#br0" timeOffset="571972.8665">8283 10836 829 0,'0'0'146'0,"0"0"-95"16,0 0-27-16,0 0-8 16,0 0-16-16,0 0-16 15,-6 0-79-15,6 0-101 16,0 0-105-16</inkml:trace>
  <inkml:trace contextRef="#ctx0" brushRef="#br0" timeOffset="590863.4399">2812 12082 793 0,'0'0'406'0,"0"0"-284"15,0 0-8-15,0 0 11 16,0 0-29-16,0 0-42 0,0 0 2 16,3 0-8-16,-3 0-6 15,0 0 4-15,0 0-17 16,0 0-14-16,0 5-4 15,0 8-11-15,-6 8-16 16,-9 27 16-16,-7 3 15 16,-5 11 14-16,-3 4-4 15,6-9-14-15,-4 5 7 16,7-6-16-16,-3-6 18 16,5-1-9-16,-1-8-10 15,1-1 6-15,1-8-7 16,-3-5-15-16,2-5-71 15,-5-15-109-15,6-7-146 0,3-1-624 16</inkml:trace>
  <inkml:trace contextRef="#ctx0" brushRef="#br0" timeOffset="591156.6528">2500 12361 1403 0,'0'0'227'0,"0"0"-99"16,0 0 7-16,0 0-44 16,0 0-42-16,0 0-15 15,0 0-6-15,-12-6-28 16,12 6-6-16,0 13-19 16,9 11-21-16,9 9 46 15,10 9 2-15,5 2-2 0,9-2 18 16,3-2-12-16,1-7 6 15,-1-3-11 1,-2-4 0-16,-10-5-1 0,-11-6 0 16,-5 2-83-16,-17-7-45 15,0 0-60-15,-11-7-357 0</inkml:trace>
  <inkml:trace contextRef="#ctx0" brushRef="#br0" timeOffset="591414.8324">2112 12814 796 0,'0'0'594'15,"0"0"-474"-15,0 0 39 16,0 0-89-16,0 0-20 16,100-72-24-16,-43 42 16 15,7-3-4-15,8-4-19 16,-2 4-5-16,0 1-6 15,-6 2-7-15,-10 4 4 16,-5 2-5-16,-10 8 0 16,-11 2 0-16,-10 1-36 15,-12-1-55-15,-6 2-123 16,0 2-309-16</inkml:trace>
  <inkml:trace contextRef="#ctx0" brushRef="#br0" timeOffset="591843.1387">2497 12173 1199 0,'0'0'142'16,"0"0"60"-16,0 0-81 15,0 0-54-15,0 0-31 16,0 0-20-16,0 0-16 15,0 7 6-15,0 6-5 16,3 3 28-16,3 1 12 16,3 0-9-16,-3-3-10 15,-3-5-4-15,3 1-5 0,-6-7-1 16,3 3-12-16,-3-5 1 16,5 5 5-16,2 7-6 15,0 1 0-15,4 11-1 16,2 3 1-16,4 11 1 15,-1 4 5-15,2 4 0 16,1 2 11-16,-2 4-17 16,1-7 1-16,1 1-1 15,-4-5 0-15,3-2 10 16,-3-4-4-16,-2-6-6 16,1-3 5-16,-5-8-5 0,1-6-41 15,2-9-77 1,-1-4-184-16,-1-1-455 0</inkml:trace>
  <inkml:trace contextRef="#ctx0" brushRef="#br0" timeOffset="598075.0464">4556 12111 841 0,'0'0'508'0,"0"0"-346"16,0 0 1-16,0 0-8 15,0 0-20-15,0 0-8 16,0-1-13-16,0 1-39 16,0 0-19-16,0 0-38 15,0 0-18-15,0 7-15 16,0 16-25-16,0 26 7 15,0 31 32-15,0 36 0 16,-3 7 1-16,0-6 0 16,0-27 0-16,3-33 0 15,0-12 0-15,0-11 1 0,0-2-1 16,0 2-79 0,-3-4-75-16,-12-27-49 0,0-3-112 15,-1-10-242-15</inkml:trace>
  <inkml:trace contextRef="#ctx0" brushRef="#br0" timeOffset="598328.6536">4056 12209 1618 0,'0'0'186'0,"0"0"-94"15,0 0 30-15,0 0-48 16,81-82-66-16,13 45-8 0,37 2-11 15,11 11 11-15,-8 11-1 16,-34 13-8-16,-34 0 7 16,-21 7-116-16,-10 23-84 15,-12-3-176-15,-10 2-656 0</inkml:trace>
  <inkml:trace contextRef="#ctx0" brushRef="#br0" timeOffset="598590.0434">4216 13002 902 0,'0'0'611'0,"0"0"-547"16,0 0 2-16,0 0-15 16,0 0 1-16,0 0 17 0,0 0-6 15,86 63 1-15,-44-63-6 16,9 0-27-16,3-7 5 15,11-12-20-15,4-4-7 16,-2-7-9-16,12-12-64 16,-18 8-58-16,-16 4-358 0</inkml:trace>
  <inkml:trace contextRef="#ctx0" brushRef="#br0" timeOffset="599179.9407">5308 12054 1495 0,'0'0'192'16,"0"0"-48"-16,0 0-62 15,0 0-71-15,0 0-11 0,0 0-11 16,0 0-16-16,15 76 18 15,-3-3 9-15,1 33 1 16,-1 10 16-16,-4-1-16 16,5-16-1-16,-4-27 8 15,-3-21-8-15,2-12 0 16,-1-9 5-16,-1 0-4 16,0-4-1-16,3 0 1 15,-6-9 1-15,1-7 4 16,-1-10-4-16,-3 0 23 15,0-7 16-15,-13-13-38 16,-2-10-3-16,-9-5-22 16,-4-6 14-16,-8-1 7 0,0-1 1 15,-10 4 0-15,1 2 13 16,2 7 0-16,1 11 11 16,6 8-18-16,2 8-6 15,7 3-1-15,2 20-15 16,4 12 4-16,6 9 2 15,6 5-1-15,9 3 11 16,0-6 6-16,24-3 11 16,9-7 14-16,13-4-12 15,21-9-18-15,24-19-1 16,30-11-37-16,-18-17-118 16,-18-12-331-16</inkml:trace>
  <inkml:trace contextRef="#ctx0" brushRef="#br0" timeOffset="599524.0771">5835 12567 1337 0,'0'0'196'0,"0"0"-125"15,0 0-32-15,0 0-16 16,0 0 15-16,0 0 40 16,0 0-23-16,82-10-6 15,-39-14-20-15,2-8-13 16,-3-5-9-16,-11-5-7 15,-10 2-10-15,-18 4-19 16,-3 5-18-16,-17 8 9 16,-14 13 28-16,-9 10 9 15,-5 4 0-15,-1 19 1 0,1 14 33 16,2 5-5-16,14 10 5 16,4 2-2-16,12 5-3 15,8-3 9-15,5-3 9 16,15-4-16-16,16-9 8 15,11-9-29-15,10-15-9 16,8-10-36-16,31-23-103 16,-15-15-143-16,-13-8-565 0</inkml:trace>
  <inkml:trace contextRef="#ctx0" brushRef="#br0" timeOffset="599899.3484">6367 12348 1517 0,'0'0'215'0,"0"0"-159"15,0 0-55-15,0 0 9 16,105 44 20-16,-62-11 2 16,-4 6-13-16,-8 11-2 15,-7 3 1-15,-12 9-8 16,-9 0 6-16,-3-5-16 16,0-14-1-16,-9-10 1 15,-4-16 1-15,-1-14 24 16,2-9 38-16,-9-41-38 15,8-33-25-15,10-2-83 16,3 3 31-16,21 16 38 16,13 26 2-16,5-1 12 15,4 8 9-15,-4 10 0 0,-3 13 4 16,-2 7-2-16,-4 13-11 16,-3 20 8-16,-5 7 1 15,-5 23 20 1,-4 0 12-16,-7 5-12 0,-3-2-11 15,0-15-9-15,3 1-9 16,1-15-22-16,7-14-34 16,20-30-63-16,-1-22-220 15,-3-17-753-15</inkml:trace>
  <inkml:trace contextRef="#ctx0" brushRef="#br0" timeOffset="600110.4955">7309 12085 447 0,'0'0'1267'0,"0"0"-1130"16,0 0-134-16,0 0 3 16,3 111 32-16,4-22 28 15,2 27 16-15,0 9-11 16,-4-5-24-16,-5-25-13 16,0-32-21-16,0-19-12 15,0-12-1-15,0 1-30 16,0 1-50-16,-17-12-65 15,1-12-106-15,1-10-348 0</inkml:trace>
  <inkml:trace contextRef="#ctx0" brushRef="#br0" timeOffset="600469.7503">7058 12652 398 0,'0'0'1294'0,"0"0"-1135"15,0 0-34-15,0 0-46 16,0 0-47-16,115-26-26 15,-15 12 12-15,12 5-18 16,0-4 0-16,-24 6 6 16,-24 1-6-16,-18 2 0 15,-7-3-21-15,0-3-110 16,4-6-74-16,-7-8-158 16,-14 2-321-16,-13 5 151 15,-6 4 533-15,-3 13 167 16,0 0 198-16,0 0-53 15,-6 10-66-15,-3 7-2 0,-4 8-61 16,4 9-47-16,-3 13-45 16,6 15-2-16,0-3-4 15,0 7-30-15,0 4-7 16,3-8-23-16,-1 1-16 16,1-1-9-16,3-11-16 15,0-14-74-15,0-25-65 16,13-9-132-16,-1-8-295 0</inkml:trace>
  <inkml:trace contextRef="#ctx0" brushRef="#br0" timeOffset="600660.8868">7828 12200 1903 0,'0'0'274'0,"0"0"46"16,0 0-165-16,0 0-96 15,-15-86-36-15,15 69-22 16,0 5-1-16,0 5-15 16,0 4-50-16,3 6-114 15,3 13-207-15,-3 4-444 0</inkml:trace>
  <inkml:trace contextRef="#ctx0" brushRef="#br0" timeOffset="601120.0659">8225 12111 1500 0,'0'0'216'0,"0"0"-38"16,0 0 17-16,0 0-76 15,0 0-61-15,0 0-54 16,0 0-4-16,0-7-43 16,0 57 20-16,0 26 13 15,0 30 10-15,9 15 3 16,-2-1 3-16,-1-11-3 16,-3-30-3-16,0-17 1 15,-3-18 0-15,0-12-1 16,0 1-81-16,0-5-82 15,-3-9-71-15,-6-13-163 16,-4-6-390-16</inkml:trace>
  <inkml:trace contextRef="#ctx0" brushRef="#br0" timeOffset="601639.7206">8001 12669 1230 0,'0'0'498'15,"0"0"-418"-15,0 0-17 16,0 0-23-16,0 0-32 15,103-47-1-15,-15 18-6 16,27-8-2-16,-9-3-2 16,-18 5-96-16,-30 8-31 15,-22 1-116-15,0-7 25 16,-5-4 48-16,-4-2 99 0,-14 6 74 16,-10 13 195-1,-3 19 34-15,0 2-139 0,0 29 22 16,-3 13 25-16,-4 10-21 15,1 2-44-15,6-1-37 16,0-8-21-16,9-10-3 16,15-10 8-16,4-9-12 15,5-14 10-15,3-3-2 16,3-20-15-16,2-16-2 16,-2-16-30-16,-6-5-24 15,-6 1 4-15,-5 13 18 16,0 19 19-16,-2 24-10 15,2 17-8-15,5 43 24 16,0 29 9-16,-6 30 13 16,-11 7 0-16,-10-7 2 0,-3-18-5 15,-22-20 5-15,1-12-5 16,-5-17 12-16,3-8 7 16,-7-9 11-16,-9-1-11 15,-7-2 9-15,-9-8 8 16,-3-18 18-16,1-12-24 15,3-43-40-15,17-27-23 16,40-27-208-16,15 14-246 16,33 16-906-16</inkml:trace>
  <inkml:trace contextRef="#ctx0" brushRef="#br0" timeOffset="601817.8606">9787 12117 1461 0,'0'0'672'16,"0"0"-603"-16,0 0-69 15,0 0-3-15,0 0-23 16,0 0-48-16,0 0-53 16,67 89-122-16,-58-49-711 0</inkml:trace>
  <inkml:trace contextRef="#ctx0" brushRef="#br0" timeOffset="601975.8803">9829 12844 975 0,'0'0'882'0,"0"0"-751"16,0 0-36-16,0 0-66 16,80-37-29-16,-41 27-10 15,-6 4-116-15,-8 2-268 0</inkml:trace>
  <inkml:trace contextRef="#ctx0" brushRef="#br0" timeOffset="615106.1017">11513 12464 195 0,'0'0'95'16,"0"0"55"-16,0 0-16 15,0 0 1-15,0 0 12 16,0 0-32-16,-13-10-13 16,10 6 8-16,0 1-24 15,0 0-28-15,-1 0-27 16,1 2-14-16,0-2-2 16,2 3-14-16,-2 0 1 15,3 0 43-15,0 0 4 16,0 0 11-16,0 0-14 15,17 0-24-15,11 0 26 0,18 0 12 16,23 0-9 0,28 0-13-16,20 0-28 0,6 0 5 15,-23-5 1-15,-31 1-9 16,-26 1 3-16,-11 0-10 16,3-1 0-16,-5 1-2 15,-4 0-31-15,-10-1-43 16,-16 1-166-16,0-1-83 15,-14-2-321-15</inkml:trace>
  <inkml:trace contextRef="#ctx0" brushRef="#br0" timeOffset="615549.0874">11964 12484 732 0,'0'0'675'15,"0"0"-606"-15,0 0-67 16,0 0 4-16,-9 106 18 15,9-30 39-15,0 20-17 16,-8 10-9-16,-4-8-20 16,-4-9-1-16,-4-15-8 15,7-6-8-15,-3-15 13 16,-1-9-12-16,1-5 0 16,-2 7 16-16,-3 0-17 15,-4 4 0-15,5-14 0 16,4-12 0-16,4-8-1 15,0-13-10-15,3-3-5 16,-3-10-46-16,-1-10-42 16,0-3-24-16,2 4 97 15,2 2 31-15,0 7 34 0,0 4-5 16,4 2 11-16,4 4-6 16,1 0-34-16,0 0-14 15,21 0 14-15,12 0 25 16,22 0 84-16,27-7-42 15,24-6-32-15,-6-4-1 16,-18 2-17-16,-24 8-4 16,-19 0-7-16,7 4-6 15,2-1-1-15,14-2-72 16,-14 3-215-16,-9-4-378 0</inkml:trace>
  <inkml:trace contextRef="#ctx0" brushRef="#br0" timeOffset="615834.2908">13045 12900 1497 0,'0'0'193'16,"0"0"-120"-16,0 0-46 15,0 0-27-15,0 0 1 16,0 0 22-16,101 7 7 16,-48-1-1-16,1-2 12 15,4-1-18-15,1-3-22 0,0 0-1 16,-4 0-4 0,0-7-39-16,-7-3-74 0,-9-3-194 15,-11 3-356-15,-16 3-40 16</inkml:trace>
  <inkml:trace contextRef="#ctx0" brushRef="#br0" timeOffset="616050.4443">13075 13208 735 0,'0'0'605'15,"0"0"-553"-15,0 0 9 0,0 0 131 16,103 13-52-16,-45-13-36 15,11-7-28-15,-1-6-35 16,4-1-12-16,-10-2-8 16,-4 6-20-16,-14 3-1 15,-8 4-2-15,-9 3-79 16,-12 6-92-16,-14 1-335 0</inkml:trace>
  <inkml:trace contextRef="#ctx0" brushRef="#br0" timeOffset="617066.193">15022 11979 793 0,'0'0'295'0,"0"0"-194"16,0 0-71-16,0 0-8 16,-90-10 0-16,67 23-15 15,-4 3 7-15,-3 11 7 16,2 12 8-16,-4 17 29 16,-2 24-9-16,-7 29 19 15,3 19-4-15,-2 8-24 16,7-6-7-16,8-12-5 15,5-3-12-15,7-10-2 16,10-5-5-16,3 2 0 16,0-2 14-16,13-1-4 15,5 0-4-15,3 7-6 16,2-1-8-16,6-6 12 16,1-7-12-16,1-9-1 0,5-9 10 15,0-9-10-15,-3-12 6 16,-4-10-5-16,6-3 5 15,8 9-4-15,8 1 5 16,5 7-6-16,3-2 16 16,-1-6-17-16,-3-5-12 15,-4-2-17-15,1-5-51 16,1-5-22-16,18-8-89 16,-13-7-96-16,-9-11-418 0</inkml:trace>
  <inkml:trace contextRef="#ctx0" brushRef="#br0" timeOffset="620163.2066">11036 12937 162 0,'0'0'504'16,"0"0"-438"-16,0 0-41 15,0 0 4-15,0 0 23 16,0 0 41-16,0 0-6 0,-10 0-32 16,10 0-13-1,0 0-9-15,0 0-2 0,0 0-5 16,0 0-3-16,0 0 7 16,0 0-8-16,0 0 1 15,0 0-4-15,0 0 0 16,0 0 3-16,0 0-3 15,0 0 5-15,0 0 24 16,0 0 0-16,-1 0-13 16,1 0-9-16,0 0-10 15,0 0-1-15,0 0-4 16,0 0-11-16,0 0 13 16,0 0-12-16,0 0 6 15,0 0 1-15,0 0-7 16,0 0-1-16,0 0 0 0,0 0 1 15,0 0 1-15,0 0-1 16,0 0-1-16,0 0 1 16,0 0-1-16,0 0 2 15,0 0-2-15,0 0 0 16,0 0 0-16,0 0 0 16,0 0 0-16,0 0 1 15,0 0-1-15,0 0 1 16,0 0-1-16,0 0 0 15,0 0 0-15,0 0 0 16,0 0 0-16,0 0 0 16,0 0 1-16,0 0-1 0,0 0 0 15,0 0-9 1,0 0 9-16,0 0-11 0,8 0 11 16,5 0 10-16,8 0 12 15,12 0 10-15,7 0-11 16,8 0-5-16,7 0 4 15,4 0-19-15,0-7 9 16,-7 0-2-16,-10 4-8 16,-11 0-21-16,-10 3-149 15,-18 0-41-15,-3 0-152 16,0 0-467-16</inkml:trace>
  <inkml:trace contextRef="#ctx0" brushRef="#br0" timeOffset="620474.6106">11064 13218 772 0,'0'0'244'0,"0"0"-182"16,0 0-46-16,0 0-10 15,0 0 2-15,0 0 5 16,0 0 6-16,-12 42 13 15,15-39 45-15,3 1 33 16,4-1-22-16,7-3 4 16,5 3 20-16,8-3-35 15,6 0-29-15,6-3-24 0,1-7-11 16,2 0-8 0,-7-3-5-16,1-1-16 15,-9 5-94-15,-9-7-114 0,-6 6-61 16,-12 0-397-16</inkml:trace>
  <inkml:trace contextRef="#ctx0" brushRef="#br0" timeOffset="621772.2781">10241 12972 373 0,'0'0'727'16,"0"0"-638"-16,0 0-55 16,0 0 32-16,0 0-37 15,0 0-3-15,0 0-4 16,0 0-22-16,10 4 0 15,2 3 16-15,4 3-2 16,4-1 6-16,-1-2 12 0,2-3 13 16,0 2-8-16,-2-6 0 15,2 0-2-15,0 0 9 16,3-10-19-16,2-3-15 16,0 0 6-16,1-4-15 15,-6-2 12-15,-4 2-13 16,-1-3 0-16,-3 0 16 15,-7 1-15-15,0-4 0 16,-3 2 8-16,-3-2-9 16,0 3 8-16,0 1-7 15,0 2-1-15,0 4 15 16,0 0-14-16,-3 3-1 16,-3 1 0-16,0 2 0 0,0-3 0 15,-4 3 1 1,1 0-1-16,1-2 1 0,-5 2 0 15,-2 0-1-15,-3-3-1 16,3 6-7-16,-1-2 7 16,2 2 0-16,-2 1-5 15,4 3 5-15,-1 0-7 16,2 0 7-16,-1 4 0 16,-1 2-5-16,2 1 5 15,2 3-4-15,-1 0-1 0,-2 3 6 16,3 4-1-1,-3-1 1-15,0 7 0 0,0 4-7 16,-5 2 7-16,7 4-1 16,-3 1-4-16,1 1 5 15,-2-4 0-15,7 2 0 16,-2-1 0-16,0-5-2 16,2 3 0-16,1-4 2 15,6 1 0-15,0 0-2 16,0 2 2-16,0 1-9 15,3 0 9-15,7-1 0 16,2 4 0-16,-3-3 0 16,6-1 1-16,-3-2 1 15,4 0-2-15,-2-5 0 16,2 1-1-16,2-2 2 0,0-1-2 16,-3 0 2-16,1-2-1 15,-2-1 1-15,2 0-1 16,2-4 1-16,-3 1-1 15,3-2 0-15,-1 1 8 16,6-2-7-16,-4-1 1 16,7-4 4-16,-3 1-6 15,3-1 7-15,-3-5-5 16,2 2-2-16,-5-3 12 16,3 0 4-16,-5 0-6 15,3 0-4-15,-2-3-4 16,1-1 5-16,-4-2-7 15,-1 2-7-15,-3 1 7 16,-6 0-6-16,-3 3-17 16,-3-4-139-16,0 4-154 0,0-3-629 0</inkml:trace>
  <inkml:trace contextRef="#ctx0" brushRef="#br0" timeOffset="623257.1234">15717 12180 1045 0,'0'0'147'0,"0"0"-58"15,0 0 92-15,0 0-30 0,0 0-66 16,0 0-37 0,0 0 1-16,-16-11-19 0,16 11-30 15,-3 11-8-15,0 18 1 16,0 19 7-16,-8 27 18 16,5 15 6-16,0 9 0 15,5-17-15-15,-2-22-1 16,3-15 0-16,0-8-7 15,0 5 7-15,3 2-8 16,17 3-75-16,2-12-124 16,2-12-413-16</inkml:trace>
  <inkml:trace contextRef="#ctx0" brushRef="#br0" timeOffset="623950.6185">17382 12209 1164 0,'0'0'145'0,"0"0"-109"16,0 0-17-16,0 0 2 0,0 0 29 15,0 0 51 1,0 0-18-16,26-13-42 0,26 10-19 15,10 0 12-15,9 2-15 16,-3 1 8-16,-2 0-15 16,-15 7 1-16,-15 7 0 15,-11-1-13-15,-12 4-10 16,-13 5-4-16,-2 8 14 16,-24 7 0-16,-14 6 10 15,-8 7-9-15,-4 2-1 16,4-5 0-16,5-5 0 15,10-5 0-15,15-5 0 16,11-8-9-16,7-4 7 0,13-7 2 16,20-1 8-1,31-8 25-15,33-4-6 0,33-7-27 16,7-15-3-16,-10-5-70 16,-20-3-175-16,-39 7-371 15,-17-3-249-15</inkml:trace>
  <inkml:trace contextRef="#ctx0" brushRef="#br0" timeOffset="624439.7901">19512 12044 1741 0,'0'0'152'16,"0"0"-107"-16,87-59-44 15,-38 43 9-15,7 6-10 16,2 7-10-16,-3 3 8 16,-1 10 3-16,-7 10-2 15,-11 5 1-15,-10 5-38 16,-17 1 13-16,-9 1-35 16,-16 4 13-16,-17-3 46 15,-9-3-19-15,1-6 18 16,5-4 2-16,10-10-1 15,11-2 0-15,9-7-7 0,6 2-4 16,12 0-22-16,19 1 14 16,29 9 20-16,3 4 19 15,8 6-19-15,4 3 6 16,-14 1-6-16,2 9 0 16,-11 0 15-16,-14 1 1 15,-12-2-2-15,-20-1-14 16,-6-1 8-16,-28-4-7 15,-31-2 15-15,-21-4 2 16,-5-9 1-16,7-7-2 16,13-7 7-16,20 0-9 15,3-2-15-15,0-6-23 16,22 1-34-16,30-3-61 16,18 3-206-16,14 0-289 0</inkml:trace>
  <inkml:trace contextRef="#ctx0" brushRef="#br0" timeOffset="624841.0752">21819 11896 1952 0,'0'0'102'15,"0"0"-90"-15,0 0-24 16,0 0 5-16,0 0-44 0,0 0 36 16,0 0 15-1,-80 80 3-15,37-28-3 0,-1 2 1 16,2 4-2 0,1-5 2-16,6 0-1 0,9-10 0 15,7-3-9-15,12-8 8 16,7-1-19-16,6-5 5 15,22-3 15-15,25 0 10 16,32-6 18-16,29-7-15 16,12-10-4-16,-5 0-9 15,-14-7-6-15,-28-3-17 16,-16-3-14-16,-17 3-8 16,-6 3-1-16,2-2-21 0,3-1-70 15,1 0-71 1,-11 3-124-16,-18 1-432 0</inkml:trace>
  <inkml:trace contextRef="#ctx0" brushRef="#br0" timeOffset="625118.2722">22170 12161 1506 0,'0'0'191'0,"0"0"-131"15,0 0-31-15,0 0-17 16,0 0-12-16,0 0-7 16,0 0 6-16,-58 12 1 15,55 28 7-15,0 7 24 0,0 9 1 16,3 13 1-16,0 17-18 16,0 13 1-16,0 3-3 15,0-19-13-15,0-21 0 16,-8-21-3-1,-4 11-67-15,2-3-63 0,-6-6-249 0</inkml:trace>
  <inkml:trace contextRef="#ctx0" brushRef="#br0" timeOffset="626061.8888">15749 13507 854 0,'0'0'199'0,"0"0"-28"16,0 0 25-16,0 0-35 16,0 0-53-16,0 0-60 15,0 0-14-15,-9-3-15 16,9 3-18-16,0 10-1 16,0 11 3-16,-3 17 0 15,-4 22 42-15,3 23-24 16,-2-4 17-16,2-3-13 15,2-14-9-15,1-15-3 0,1 2-7 16,0 2-6 0,0-6 9-16,0-5-9 0,3-7 0 15,4-6-1-15,-1-7-85 16,5-14-90-16,-2-6-212 16,-2-6-456-16</inkml:trace>
  <inkml:trace contextRef="#ctx0" brushRef="#br0" timeOffset="626695.1289">15698 12223 201 0,'0'0'222'0,"0"0"-53"16,0 0-139-16,0 0-30 15,0 0-40-15,0 0-61 16,0 0 63-16,12 20-38 16,-9-10 27-16,1-1-15 0</inkml:trace>
  <inkml:trace contextRef="#ctx0" brushRef="#br0" timeOffset="629576.4635">17652 13901 922 0,'0'0'182'0,"0"0"-108"16,0 0 18-16,0 0-22 15,0 0-24-15,0 0 5 16,0 0 15-16,-6-43 19 16,5 29-35-16,1-5 18 15,0-4-31-15,0-7 2 0,4-3-12 16,15-7-14-16,7 3-7 16,7-1-5-16,2 7-2 15,6 9 1 1,-1 6-7-16,2 9 6 0,-3 7-4 15,-3 0 3-15,0 23 1 16,-10 6-30-16,-3 15 14 16,-11 8 8-16,-12 7-1 15,-3 11-11-15,-29-1 5 16,-13 1-6-16,-8-5 2 16,-2-4-8-16,0-12 28 15,10-4-1-15,9-11-5 0,7-7 6 16,15-10 0-16,8-4 10 15,6-4-9-15,11-6 24 16,24 1 68-16,21-4-15 16,30 0-31-16,22 0-24 15,-5-7-11-15,-19-2-3 16,-21 4-9-16,-18 5-34 16,27-2-86-16,-4-1-269 15,-9-1-614-15</inkml:trace>
  <inkml:trace contextRef="#ctx0" brushRef="#br0" timeOffset="630306.4639">19811 13528 479 0,'0'0'883'0,"0"0"-783"15,0 0 7-15,0 0-2 16,0 0-74-16,104-66-31 15,-39 66 12-15,3 0-1 16,3 7 5-16,-7 13 5 0,-11 2-20 16,-11 8 20-1,-13 0-21-15,-19 2-12 16,-10 5 2-16,-20 6 2 0,-21 4 7 16,-19 2 0-1,-4-6-26-15,-5-11 14 0,12-11 12 16,11-11 1-16,15-4 6 15,14-6-4-15,13 0 20 16,4-3-9-16,29-7-12 16,10 0 0-16,16 0-1 15,7 6 0-15,10 4-1 16,-4 7 2-16,-2 16 7 16,-6 7 14-16,-14 3-5 15,-14 1-17-15,-12 4-9 16,-17-4-7-16,-3 3 5 0,-27-2 11 15,-15-5 0-15,-14-1 6 16,-10-9-5-16,-6-3 8 16,0-10-8-16,3-7 0 15,11 0-1-15,17 0-38 16,40-17-132-16,1 4-164 16,30-3-563-16</inkml:trace>
  <inkml:trace contextRef="#ctx0" brushRef="#br0" timeOffset="630752.3151">21918 13376 1706 0,'0'0'199'16,"0"0"-135"-16,0 0-21 16,0 0-28-16,0 0-15 15,0 0-20-15,0 0-16 16,-51-13 27-16,3 52 7 16,-7 14 1-16,-6 9 1 15,3 4-6-15,2 1 5 16,11-1 2-16,9-7-1 15,13-9 0-15,11-7-11 16,12-10 10-16,2-7-17 0,25-6 18 16,11-6 21-1,32-4-2-15,27-7 7 0,29-3-8 16,-1-7-18-16,-19-7 8 16,-29-2-8-16,-28 6 0 15,-8 4 0-15,1-4-1 16,2 0 1-16,-2 0-14 15,-10 3-54-15,-15 4-58 16,-8 0-138-16,-9-1-350 0</inkml:trace>
  <inkml:trace contextRef="#ctx0" brushRef="#br0" timeOffset="631022.5079">21989 13669 922 0,'0'0'728'0,"0"0"-639"16,0 0 40-16,0 0-67 16,0 0-49-16,0 0-13 15,0 0-16-15,-50-46-27 16,51 73 43-16,6 12 31 16,-1 22 12-16,-4 1-6 15,-1 4-12-15,-1 0 2 16,0-6-12-16,0 2-8 15,0-2 9-15,0-2-16 16,0-4 0-16,0-8 0 16,0 4-81-16,0-11-97 0,0-19-504 15</inkml:trace>
  <inkml:trace contextRef="#ctx0" brushRef="#br0" timeOffset="632011.3069">22883 11618 796 0,'0'0'301'0,"0"0"-132"15,0 0-73-15,0 0-2 16,0 0-47-16,0 0-13 16,0 0 0-16,8 0-21 15,8 8 7-15,3 8 23 16,10 3-13-16,8 11-1 0,5 7-7 15,4 9-20-15,14 19 28 16,10 22-12 0,12 22-6-16,3 13 1 0,-5-7-12 15,-8-9 0-15,-12-10 8 16,-5 0-9-16,-9 6 10 16,-3-6-10-16,-8-3 0 15,-9-7 8-15,-7-4-8 16,-8-3 6-16,-8 1-4 15,-3-5-1-15,-3 4 12 16,-11-6-3-16,-3 1-8 16,-4 1 4-16,0-12-5 15,3-11 6-15,1-8-6 0,-3-2 5 16,-2 8 9-16,-5 3-14 16,-3 6 9-16,2-5-3 15,-1-2-7-15,-1-5 8 16,1 2-8-16,-3-3 0 15,-1 0 8-15,-1 1-2 16,1-5 0-16,0-5-5 16,4-1-1-16,0-3 1 15,2-4-1-15,4-2 0 16,-1-4 7-16,4-2-7 16,3-1 0-16,-3-5 0 15,4-1 0-15,0-1 0 16,-1 0-1-16,2-2 2 0,-5 2-2 15,1-1-39 1,3-2-36-16,-16-3-73 0,7-7-164 16,3 0-588-16</inkml:trace>
  <inkml:trace contextRef="#ctx0" brushRef="#br0" timeOffset="636027.7652">3291 15285 1117 0,'0'0'215'15,"0"0"-199"-15,0 0-16 16,0 0 30-16,116-13-12 0,-47 6 11 16,25 0 16-1,25-10-8-15,5 2 23 0,-18-5-16 16,-30 3-1-16,-31 7-22 15,-9 0-14 1,1-2-7-16,-3 2-26 0,-4-3-99 16,-21 2-97-16,-9 1-273 15,0 3-283-15</inkml:trace>
  <inkml:trace contextRef="#ctx0" brushRef="#br0" timeOffset="636373.7276">3807 15193 857 0,'0'0'359'0,"0"0"-243"16,0 0-5-16,0 0-73 16,-21 115-32-16,32-39 9 15,8 33 12-15,-5 13 1 16,-6 4-14-16,-8-8 4 0,-13-18-11 16,-8-5 2-16,-13-12-8 15,7-16 0-15,0-18 14 16,5-19-15-16,4-11 2 15,0-5 12-15,3-4-2 16,0-4 10-16,5-6-2 16,7-5-2-16,3-10 5 15,13-4-4-15,17-1-7 16,7 0-1-16,7 3-3 16,8 1 8-16,3 5-3 0,3 3-6 15,3 4 5 1,0 1-11-16,-1 1-1 15,-6 2-7-15,14 0-91 0,-15 0-218 16,-10-2-343-16</inkml:trace>
  <inkml:trace contextRef="#ctx0" brushRef="#br0" timeOffset="636709.966">4810 15014 1446 0,'0'0'154'0,"0"0"-145"15,0 0-9-15,-97-20-36 0,64 34 1 16,0 15 27 0,8 10-4-16,4 8 12 0,12 16 25 15,9 20 1-15,16 22 22 16,14 1-10-16,3-7-18 15,-2-9 9-15,-8-14 2 16,-4-8-18-16,-4-15 3 16,-9-10-14-16,-3-4 5 15,0 5 0-15,-3 2-7 16,0 1 0-16,0-9-19 16,-8-14-34-16,-20-20-91 15,3-4-153-15,-8-4-627 0</inkml:trace>
  <inkml:trace contextRef="#ctx0" brushRef="#br0" timeOffset="636991.1667">4374 15859 841 0,'0'0'857'16,"0"0"-776"-16,0 0-13 16,0 0-33-16,0 0-34 15,0 0 12-15,112-72 2 16,-58 53 9-16,7-4 0 15,2 3-2-15,2 3-3 16,-4 3-12-16,-7 1-7 16,-3 1-33-16,4 1-75 15,-15 1-245-15,-10-3-660 0</inkml:trace>
  <inkml:trace contextRef="#ctx0" brushRef="#br0" timeOffset="638124.3599">6136 15744 1307 0,'0'0'56'15,"0"0"-56"-15,0 0-20 0,0 0 13 16,0 0 7 0,0 0 28-16,0 0 41 0,88 76-2 15,-58-63 4-15,3-3-12 16,4-6-30-1,3-1-2-15,2-3-13 0,3 0 9 16,-2-16-9 0,-1-1-13-16,-6-6 5 0,-8-3-6 15,-7-1 0-15,-9-8 0 16,-5 4-22-16,-7 1-6 16,0 0 22-16,-4 3 6 15,-8 5 21-15,-3-1-2 16,-6 6 0-16,-1-2 17 15,-5 5-5-15,-3-2-6 16,-1 6-11-16,-2 3-13 0,-3 4-1 16,2 3-1-16,-2 0-12 15,0 7 11-15,-1 9 2 16,10 4-1-16,-3 3-5 16,6 10-1-16,-1 6 7 15,4 8-1-15,3 5-5 16,5 5 4-16,4 5-3 15,4 1 5-15,5-1 0 16,0 2 2-16,3-2-4 16,15-6 1-16,3-6 1 15,9-9 12-15,6-6-11 16,7-5 17-16,8-9 2 16,4-3 12-16,11-7 7 15,2-5-15-15,1-3-15 16,-2-3-6-16,-3 0-3 0,-1-9-50 15,10-5-81-15,-15 2-207 16,-13-1-540-16</inkml:trace>
  <inkml:trace contextRef="#ctx0" brushRef="#br0" timeOffset="638631.3581">7701 15123 1305 0,'0'0'126'0,"0"0"-82"15,0 0-6-15,0 0-28 0,-109 17-10 16,72 19 0-16,-11 24 0 15,-1 22 2-15,4 23 14 16,2 5 29-16,15-1-12 16,14-15-6-16,14-10-6 15,0-4-9-15,11-1-12 16,8-14 9-16,3-11-9 16,-2-18 18-16,5-3-17 15,8 0 5-15,10 3 3 16,8-3-9-16,4-7-22 15,8-9-60-15,1-11-46 16,27-9-21-16,-15-17-112 16,-12-6-374-16</inkml:trace>
  <inkml:trace contextRef="#ctx0" brushRef="#br0" timeOffset="638924.5668">7940 15735 644 0,'0'0'1060'0,"0"0"-994"16,0 0-21-16,0 0-35 16,22-80-3-16,7 60-7 15,9 3 0-15,-2 7 0 16,0 4 1-16,-3 6 8 16,-5 3-9-16,-4 17 0 15,-6 10 1-15,-6 6 6 16,-12 7 6-16,0 6 11 0,-8 1-14 15,-11-3 0-15,-3 2-10 16,-5-9 0-16,0-3 0 16,0-7 0-16,3-5-12 15,2-8-48-15,8-17-69 16,1 0-156-16,10-17-482 0</inkml:trace>
  <inkml:trace contextRef="#ctx0" brushRef="#br0" timeOffset="639265.186">8517 15526 438 0,'0'0'346'0,"0"0"-109"0,0 0-37 16,0 0-87-16,0 0 30 15,0 0-13-15,0 0-82 16,-37-39-18-16,19 39-15 16,-6 3-8-16,-4 14-7 15,1 9-4-15,-4 11 3 16,7 5 1-16,6 8 0 16,3-1 13-16,12-2-6 15,3-1-6-15,10-3 8 16,13-7 2-16,7-3 5 15,4-6-16-15,6-8-1 16,5-6-57-16,28-13-40 0,-16 0-94 16,-5 0-293-16</inkml:trace>
  <inkml:trace contextRef="#ctx0" brushRef="#br0" timeOffset="639727.6164">8805 14997 1124 0,'0'0'348'0,"0"0"-315"15,0 0 1-15,0 0-34 16,0 0-23-16,0 0 22 16,0 0 1-16,88-3 31 15,-49 23 11-15,-3 7 21 16,7 2-18-16,-4 8-24 16,-2 8-1-16,-1 2-10 15,-3 9-9-15,0 14 6 16,-8 18-7-16,-1 12 1 15,-12 5 10-15,-5-9-9 16,-7-13-1-16,0-8 2 0,0-2-3 16,0-9 7-1,-7-12-7-15,1-12 0 0,-3-4 7 16,-3 4-7-16,-3 3 0 16,-4 3-9-16,-1-4-8 15,-2-5-11-15,-2-3-38 16,-15 1-63-16,8-7-67 15,1-7-296-15</inkml:trace>
  <inkml:trace contextRef="#ctx0" brushRef="#br0" timeOffset="646869.1912">6124 16854 568 0,'0'0'183'0,"0"0"-183"15,0 0-43-15,0 0-22 16,0 0-11-16,0 0 44 15,39-10-39-15,-18 3-95 16,-3-3-132-16</inkml:trace>
  <inkml:trace contextRef="#ctx0" brushRef="#br0" timeOffset="648464.0684">8347 16152 170 0,'0'0'599'15,"0"0"-534"-15,0 0-35 0,0 0-10 16,0 0-5 0,0 0-15-16,0 0-5 0,0 0-42 15,11 0-184-15,5 2-290 16</inkml:trace>
  <inkml:trace contextRef="#ctx0" brushRef="#br0" timeOffset="649128.5409">9815 15876 947 0,'0'0'185'0,"0"0"-132"16,0 0-31-16,0 0 20 16,0 0-14-16,0 0 24 0,0 0 20 15,75 0 13-15,-36 0-8 16,7 0-25-16,2 0-14 16,4 0-9-16,0 0-6 15,0 0-22-15,-7 0 12 16,-3 0-12-16,-5 0-2 15,-1 0-5 1,4 0-99-16,-10 0-158 0,-6 0-474 0</inkml:trace>
  <inkml:trace contextRef="#ctx0" brushRef="#br0" timeOffset="649443.9711">9964 16211 666 0,'0'0'521'16,"0"0"-480"-16,0 0-41 16,0 0 6-16,0 0 22 15,0 0 75-15,0 0 24 16,99 2-39-16,-54-2-24 16,7 0-19-16,0-7-29 15,-1-2 3-15,4-1-18 16,-6 0 1-16,2 0-2 15,15 0-66-15,-8 3-158 16,-12 0-568-16</inkml:trace>
  <inkml:trace contextRef="#ctx0" brushRef="#br0" timeOffset="649841.2553">11194 15721 1305 0,'0'0'182'0,"0"0"-91"15,0 0-40-15,0 0-35 0,0 0-15 16,82-79 5-16,-52 65-6 16,4 4 0-16,-1 4 12 15,0 3-5-15,-4 3 20 16,3 0-11-16,1 10-2 16,-7 6 1-16,3 4-2 15,-2 2 7-15,-2 2-5 16,-4 1-13-16,-6 3-2 15,-6 1-3-15,-6 5 3 16,-3 0 7-16,-3 4 5 16,-15 6-5-16,-6-2-2 15,-9 2-5-15,-1-2-1 0,-2-8-10 16,-4-4-16 0,4-5 7-16,-2-8-33 0,6-2-65 15,2-3-95-15,8-4-87 16,8-6-269-16</inkml:trace>
  <inkml:trace contextRef="#ctx0" brushRef="#br0" timeOffset="650383.8234">12183 15561 354 0,'0'0'183'0,"0"0"-59"15,0 0 108-15,0 0-28 16,0 0-14-16,0 0-83 15,0 0-33-15,-105-39-51 16,59 36 25-16,-3 3 19 16,-3 0-6-16,7 0-12 15,3 0-10-15,5 7-20 16,6 6-15-16,1 1 2 16,1 9-12-16,7 3 6 0,-4 7-7 15,6 4 7 1,5 5 2-16,1 7 5 0,7-2 4 15,7 2-3-15,0-2 1 16,0-3 6-16,3-2-14 16,12-7 10-16,0 2-3 15,5-7 0-15,6-4-7 16,4-6 10-16,7-3 18 16,6-4 2-16,8-3-12 15,6-8-2-15,1-2-15 16,-1 0-1-16,-2-1-1 15,-6-8-19-15,-7 4-46 0,-3-1-60 16,-9 5-165-16,-11-2-320 16</inkml:trace>
  <inkml:trace contextRef="#ctx0" brushRef="#br0" timeOffset="656113.8904">14759 15408 1307 0,'0'0'345'0,"0"0"-339"15,-68 94-6-15,59-44 0 16,9 6 0-16,3 17 0 16,20 19 22-16,9 14 1 15,-6 3 0-15,-4-22-8 16,-8-21-15-16,-8-25 12 16,-2-4-9-16,-4 3-3 15,0 3-3-15,0 2-39 16,0-4-68-16,-21-15-68 15,3-9-164-15,-6-16-577 0</inkml:trace>
  <inkml:trace contextRef="#ctx0" brushRef="#br0" timeOffset="656615.9607">14412 16022 1540 0,'0'0'179'16,"0"0"-138"-16,136-84-32 15,-35 45 0-15,6-1-8 16,-2 11-2-16,-25 9-8 16,-21 10-40-16,-13 3 1 15,-9-3-10-15,2 2-44 16,1-4 22-16,2-3 1 16,-9-7 45-16,-8 0 28 15,-8-5 6-15,-11 2 0 0,-3 1 28 16,-3 8 71-1,0 6 59-15,0 8-62 0,0 2-42 16,0 5-54-16,0 19-25 16,0 26 24-16,0 29 0 15,-3 25-1-15,-3 12 2 16,-5-20 0-16,2-26 5 16,2-27-5-16,4-11 0 15,-3 5 0-15,0-5-10 16,3-2 1-16,3-12-44 15,0-17-73-15,0-1 85 16,15-25 28-16,9-8 20 16,8-6-7-16,9 8 48 15,2 9 0-15,5 7 8 0,1 14 2 16,0 1-17-16,2 9-24 16,-2 11-1-16,-6 3-3 15,-1 3-13-15,-3 4-3 16,7 17-141-16,-8-4-81 15,-8-11-272-15</inkml:trace>
  <inkml:trace contextRef="#ctx0" brushRef="#br0" timeOffset="656970.2082">16165 16137 1470 0,'0'0'125'0,"0"0"-99"0,0 0-11 15,94-43-6-15,-55 20-8 16,4-7 10-16,-4-2-5 16,-7 1-5-16,-6-4 6 15,-13 5 0-15,-8-3 8 16,-5 5 1-16,-5 6 0 16,-14 2 7-16,-11 7 14 15,-9 10-27-15,-9 3-2 16,-8 20-7-16,-2 18-1 15,-8 20 0-15,17 1-1 16,11 3 0-16,18 1-6 16,17-17 1-16,3 4 6 15,19-11 15-15,17-2-7 16,22-8 9-16,30-8-1 16,33-8-16-16,6-10-40 0,-14-3-77 15,-19-24-136-15,-43 2-157 16,-21-8-387-16</inkml:trace>
  <inkml:trace contextRef="#ctx0" brushRef="#br0" timeOffset="657440.5407">16746 15919 1508 0,'0'0'244'0,"0"0"-132"16,0 0-15-16,0 0-52 16,0 0-45-16,0 0 0 15,88-57-1-15,-43 57-2 16,0 0-4-16,-6 8 5 15,-6 13-20-15,-13 8-1 0,-7 6-14 16,-13 7 27-16,0 2 9 16,-11 3-6-16,-8-10 0 15,0-8 6-15,0-9-7 16,5-10 8-16,5-7 0 16,-1-3 0-16,2-13 0 15,5-24-13-15,3-26-38 16,13-6 4-16,14 2 12 15,6 8 35-15,3 17 0 16,7-2 19-16,4 2 12 16,-5 7 5-16,-3 13 7 15,-3 9-14-15,-6 7-13 16,-11 6-4-16,0 0-12 0,-6 4-7 16,-3 18 1-1,-10 11 9-15,0 10-3 0,-4 13 8 16,-11 7 1-16,-5 3-1 15,7-3-8-15,0-7 10 16,10-7-9-16,3-9-1 16,0-8 6-16,19-5-6 15,14-7 0-15,9-6 18 16,10-4-18-16,39-10-30 16,-13 0-120-16,-7-4-352 0</inkml:trace>
  <inkml:trace contextRef="#ctx0" brushRef="#br0" timeOffset="658307.757">19098 15817 1182 0,'0'0'199'0,"0"0"-199"15,0 0 0-15,0 0 10 16,0 0 5-16,83 79 4 16,-54-62 33-16,0-7 22 15,4-7 6-15,3-3-22 16,2-3-23-16,1-14-3 16,-1-3-21-16,-5-7 0 0,-6-2-2 15,-12-1-7 1,-8 3 12-16,-7 2-2 0,0 8-3 15,-18 0 27 1,-13 4-36-16,-11 6-5 0,-7 4 4 16,-9 3-1-16,0 0 2 15,-2 13 0-15,6 7-7 16,8 7 1-16,8 9 4 16,12 7-6-16,5 8-1 15,15 6 9-15,6 7 13 16,14-5 9-16,15-2-12 15,17-5 11-15,22-3 6 16,20-5-10-16,-4-9-17 16,-4-8-9-16,-11-10-31 15,-13-10-37-15,10-1-55 0,40-9-116 16,-22-13-295 0,-7-5-254-16</inkml:trace>
  <inkml:trace contextRef="#ctx0" brushRef="#br0" timeOffset="658580.4756">20771 15861 1468 0,'0'0'217'16,"0"0"-94"-16,0 0-3 16,0 0-37-16,0 0-45 15,0 0-28-15,0 0-10 0,-3 5-22 16,0 28 22-16,-7 11 0 15,4 9 7-15,0 5 0 16,1 1-7-16,3-2 6 16,2-4-6-16,0-6-72 15,10 8-65-15,5-11-110 16,5-15-106-16</inkml:trace>
  <inkml:trace contextRef="#ctx0" brushRef="#br0" timeOffset="658856.6714">20821 15588 1813 0,'0'0'229'0,"0"0"-150"0,-40-76-46 16,35 57-33-16,5 10-55 15,5 8-53-15,16 1-56 16,26 19-90-16,-3 8-97 15,-3 3-556-15</inkml:trace>
  <inkml:trace contextRef="#ctx0" brushRef="#br0" timeOffset="659096.8424">21516 15665 1433 0,'0'0'252'16,"0"0"-61"-16,0 0-59 15,0 0-32-15,5-72-62 0,-18 65-38 16,-10 4-4 0,-10 3-48-16,-8 5 27 0,-1 15 10 15,1 10 1-15,10 7-8 16,12 2-22-16,13-2 5 16,6-1 5-16,16-3 15 15,19-3 13-15,14-1 6 16,4 1 17-16,8-1-4 15,-3 2-13-15,-6 2 6 16,-10 1-6-16,-13 1-6 16,-14-2-4-16,-15 0-3 15,-2 0 13-15,-26-3 0 16,-12-1 17-16,-12-5 7 16,-3-1-14-16,-4-9-1 15,1-2-9-15,-10-2 0 0,12-7-113 16,13-3-397-16</inkml:trace>
  <inkml:trace contextRef="#ctx0" brushRef="#br0" timeOffset="659706.9298">23586 15705 1657 0,'0'0'252'15,"0"0"-164"-15,0 0-49 16,0 0-39-16,0 0-25 15,-27 85 25-15,2-6 7 16,-1 24 0-16,7 3 11 16,4-14-17-16,9-29 10 15,4-20-5-15,2-4-6 0,0 3-16 16,0 5-36-16,2-3-70 16,8-11-58-16,19-21-109 15,-2-8-254-15,1-8-111 0</inkml:trace>
  <inkml:trace contextRef="#ctx0" brushRef="#br0" timeOffset="659923.0819">23638 15337 1553 0,'0'0'184'0,"0"0"-142"15,0 0-42-15,0 0-58 16,0 0-245-16,0 0 44 15,0 0-23-15,73 76-473 16</inkml:trace>
  <inkml:trace contextRef="#ctx0" brushRef="#br0" timeOffset="660303.3596">24342 15337 1348 0,'0'0'491'0,"0"0"-437"15,0 0 43-15,0 0-97 16,0 0-21-16,13 79 21 16,-6 7 7-16,-3 31 2 0,1 8 6 15,-2-7-10 1,1-15-3-16,0-31-2 0,-2-15 0 16,-2-17 0-16,1-7 5 15,-1 1-5-15,0 1-6 16,0-5-9-16,0-9-23 15,0-11-10-15,0-10-7 16,0-2 53-16,0-23 1 16,-10-15-30-16,-8-8-50 15,-9-1 22-15,-7 0 59 16,-11 12 32-16,-4 15 24 16,-6 13-20-16,-3 9-24 15,1 18-12-15,9 13 0 16,14 8 0-16,10 0-9 15,19-1 3-15,5-3-2 0,23-2 8 16,20-6 0-16,27-8 0 16,39-6 9-16,36-12-9 15,16-1-30-15,-12-26-46 16,-43-1-140-16,-45-6-534 0</inkml:trace>
  <inkml:trace contextRef="#ctx0" brushRef="#br0" timeOffset="660641.1506">24958 15992 933 0,'0'0'734'16,"0"0"-648"-16,0 0-45 16,0 0-34-16,0 0-1 15,0 0 13-15,0 0 13 0,99-30-26 16,-48 13 9-16,8-5-15 16,-1-5 9-16,-6-3-21 15,-10-2 12-15,-13-2-37 16,-15 2 17-16,-12 2-1 15,-2 6 10-15,-27 4 10 16,-11 3 1-16,-12 12 0 16,-6 5-7-16,-10 0 7 15,0 22 0-15,3 15 10 16,8 5 2-16,8 12 13 16,11 2-9-16,15 6 10 15,14-2-11-15,7-7-4 16,22 0 13-16,30-7-15 0,33-1-9 15,35-4-6-15,12-14-38 16,-4-17-58-16,-37-10-217 16,-35-1-607-16</inkml:trace>
  <inkml:trace contextRef="#ctx0" brushRef="#br0" timeOffset="661090.9295">25606 15856 722 0,'0'0'1008'0,"0"0"-886"15,0 0-13-15,0 0-65 16,0 0-18-16,0 0-26 16,116-56-1-16,-65 63-9 15,-3 13 4-15,-5 9 5 16,-10 8-5-16,-10 6-10 16,-12 3 0-16,-11-1 14 0,-2 2-10 15,-18-6 4-15,-7-6 2 16,3-8 6-16,0-13-1 15,5-5 1-15,5-8 1 16,7-1 9-16,1-17 9 16,6-26-19-16,6-27-15 15,15-5 9-15,6 5-1 16,10 3 7-16,3 25 19 16,5-5-3-16,5 8 6 15,-6 9-7-15,-10 13-1 16,-8 12-1-16,-9 5-13 15,-5 15-1-15,-4 15 1 16,-5 14 13-16,-2 8 10 0,-1 7-6 16,0 5-9-16,0-5-6 15,0-6-2-15,0-3 0 16,9-8-27-16,5-9-41 16,6-7-50-16,9-9-18 15,29-17-155-15,-7-7-83 16,-1-18-457-16</inkml:trace>
  <inkml:trace contextRef="#ctx0" brushRef="#br0" timeOffset="661336.1324">26759 15327 1677 0,'0'0'221'0,"0"0"-121"16,0 0-39-16,0 0-61 15,0 0-2 1,0 0-37-16,0 0 39 0,-24 77 14 15,12-4 13 1,2 19-14-16,5 20 5 0,5 1-12 16,0-4 7-16,7-13-13 15,6-24 1-15,-3-16-1 16,0-13-34-16,-2-7-36 16,-2 1-40-16,-3-1-78 15,-3-13-150-15,-6-10-271 16,-12-13 1-16</inkml:trace>
  <inkml:trace contextRef="#ctx0" brushRef="#br0" timeOffset="661623.4555">26481 15945 1472 0,'0'0'213'15,"0"0"-86"1,0 0-4-16,0 0-59 0,60-79-38 16,25 57-24-16,30 1 13 15,14 1-15-15,-4 4-9 16,-31 6 8-16,-33 6-16 15,-21 1 1-15,-16 3-21 16,-4 0-16-16,-6 0 41 16,-5 0 6-16,-9 0-7 0,0 10-12 15,-3 13 25 1,-9 8 30-16,-1 11-4 0,2 8-16 16,5 6 2-1,2 0-3-15,4 4 0 0,0-7-9 16,10-2-28-16,4-4-72 15,14-3-151-15,-2-12-355 16,-4-15-199-16</inkml:trace>
  <inkml:trace contextRef="#ctx0" brushRef="#br0" timeOffset="661806.5854">27347 15411 1998 0,'0'0'226'15,"0"0"-117"-15,0 0-48 16,0 0-61-16,0 0-33 0,0 0-41 16,0 0-56-16,128 16-71 15,-70 30-180-15,-6-7-686 16</inkml:trace>
  <inkml:trace contextRef="#ctx0" brushRef="#br0" timeOffset="662029.81">27997 15236 1778 0,'0'0'205'0,"0"0"-205"0,0 0 3 16,-3 132-3 0,-14-27 20-16,-2 15 2 0,-1 1-9 15,5-8-11 1,1-11 9-16,5-4-11 0,3-5 0 15,2-13-4-15,0-24 4 16,1-14-21-16,0-5-46 16,-6 4-88-16,-1-6-228 15,-1-14-573-15</inkml:trace>
  <inkml:trace contextRef="#ctx0" brushRef="#br0" timeOffset="662192.0561">27577 16074 1211 0,'0'0'702'0,"0"0"-626"16,0 0-7-16,104-95-62 15,-16 71-7-15,21 2-14 0,-5-1-31 16,-23 4-46 0,-12-10-34-16,-29 7-123 0,-9-8-314 0</inkml:trace>
  <inkml:trace contextRef="#ctx0" brushRef="#br0" timeOffset="662563.3101">28242 15638 530 0,'0'0'1040'0,"0"0"-902"16,0 0-84-16,0 0-33 15,15 106 47-15,-5-50 0 16,4 5-20-16,8 1-17 16,5-7-2-16,6-8-19 15,6-7 11-15,5-10-21 16,0-12-3-16,-1-13-25 15,0-5-1-15,-4-40 23 0,-9-33 5 16,-11-6-33-16,-11 9 8 16,-8 11-10-16,-2 35 36 15,-10 6 33-15,-3 14-30 16,-1 7-3-16,0 30-1 16,6 27 1-16,10 29 10 15,0 26 50-15,14 5-11 16,4-4-7-16,-11-12-7 15,-7-15-20-15,-12 0-3 16,-23-10-11-16,-6-12-1 16,-29-4 0-16,-15-17-6 0,-15-16-12 15,-19-15-12 1,7-15-7-16,6-25-41 16,29 1-45-16,23-1-241 0</inkml:trace>
  <inkml:trace contextRef="#ctx0" brushRef="#br0" timeOffset="663270.0819">29269 15982 400 0,'0'0'641'0,"0"0"-499"16,0 0 57-1,0 0-24-15,0 0-73 0,0 0-45 16,-71-44-22-16,71 49-7 15,0 10 13-15,3 2 23 16,11 3-26-16,1-3-10 16,4-4 0-16,2-4-6 15,3-9-15-15,1 0-6 16,0-8 8-16,1-16-9 16,-8-10-1-16,-2-1-16 15,-11-2-26-15,-5 7 5 16,-5 8 38-16,-23 8 20 15,-10 7-9-15,-12 7-11 16,-7 4-1-16,-2 16 1 0,4 12-14 16,5 8 12-16,11 6 2 15,11 4 0-15,13-1 13 16,14 0 2-16,4-5-9 16,29-4 0-16,30-1 10 15,33-9-16-15,28-9-8 16,-7-13-58-16,-21-8-16 15,-29-9-61-15,-23-18-69 16,8-30-19-16,6-57-122 16,-10 5 88-16,-16-1-128 0</inkml:trace>
  <inkml:trace contextRef="#ctx0" brushRef="#br0" timeOffset="663453.3722">29821 15576 377 0,'0'0'837'16,"0"0"-502"-16,-20-96-87 0,13 69-36 15,2 14-83-15,4 9-77 16,1 4-52-16,0 17-35 15,-2 27 23-15,-1 25 12 16,-3 24 0-16,-1 16 4 16,-3-4-4-16,-1-3 0 15,5-26 0-15,3-14-28 16,3-18-51-16,1-7-50 16,19 2-6-16,31-3-120 15,-2-10-361-15,0-16-162 0</inkml:trace>
  <inkml:trace contextRef="#ctx0" brushRef="#br0" timeOffset="663768.633">30195 16120 922 0,'0'0'844'15,"0"0"-744"-15,0 0-11 16,0 0-52-16,0 0-24 16,0 0 10-16,0 0-22 15,112-42 7-15,-73 22-8 16,1-4-5-16,-6-5-4 15,-7-7-2-15,-10 0-21 16,-13-6-31-16,-4 7-16 16,-17 6 56-16,-17 12 22 15,-12 14 0-15,-6 3 1 16,-2 16 0-16,3 13 0 16,9 12 38-16,11 6-16 15,15 5 6-15,13 0 10 16,4 2-7-16,28-2-5 0,13-2-7 15,13-4-19-15,11-6 0 16,3-10-64-16,20-11-80 16,-18-12-160-16,-14-7-344 0</inkml:trace>
  <inkml:trace contextRef="#ctx0" brushRef="#br0" timeOffset="664310.6342">30678 15968 333 0,'0'0'1281'16,"0"0"-1095"-16,0 0-38 15,0 0-82-15,0 0-40 0,0 0-26 16,99-35-7-16,-66 60 6 16,-2 12-18-1,-4 9 3-15,-6 1-3 16,-9 2-13-16,-4-6-5 0,-6-7-35 16,-2-9 23-16,0-7 8 15,0-10 9-15,0-10 29 16,0 0 3-16,0-23 29 15,0-23-29-15,11-6-7 16,11-5-69-16,6-1-36 16,3 20 84-16,4 7 28 15,-4 15 51-15,-4 16 7 16,-4 6 3-16,-6 18-2 16,0 10 4-16,-4 4-37 15,-2-1-19-15,-3-1 6 0,-1-6-13 16,-1-7-12-16,-2-9 2 15,2-7-9-15,3-6 2 16,3-1 17-16,6-18 10 16,13-26 9-16,11-28-19 15,-5-1-28-15,-2 8-28 16,-12 16-19-16,-10 30 75 16,-2 8 49-16,0 10-22 15,-5 3-11-15,1 26 28 16,-2 12 6-16,1 8-15 15,-2 1-16-15,-1 2-10 16,2-6-8-16,2-4 7 16,0-4-16-16,4-5-15 0,22 1-88 15,-3-10-150 1,1-15-521-16</inkml:trace>
  <inkml:trace contextRef="#ctx0" brushRef="#br0" timeOffset="664618.1394">31770 15952 871 0,'0'0'711'0,"0"0"-622"16,0 0-73-16,0 0-16 15,0 0 47-15,0 0-1 16,0 0 1-16,121 47-28 16,-76-44-18-16,-1-3-1 15,-8-13-1-15,-11-14 0 16,-11-9-11-16,-14-10-47 15,-1 3 13-15,-27 3-13 0,-14 11 33 16,-14 19 20-16,-6 10 6 16,-5 15 18-16,1 22 11 15,12 9 8-15,11 11 11 16,21 2-1-16,10 0-9 16,12-2 9-16,8-5-18 15,15-5-3-15,10-5-14 16,6-12-12-16,7-9-69 15,24-21-77-15,-8 0-94 16,-9-20-320-16</inkml:trace>
  <inkml:trace contextRef="#ctx0" brushRef="#br0" timeOffset="664971.375">32085 15856 1461 0,'0'0'302'16,"0"0"-119"-16,0 0-130 15,0 0-53-15,0 0-11 16,0 0 11-16,63 92 1 15,-42-48-1-15,-3-2 13 16,-2-2-13-16,-4-6-9 16,-4-9-22-16,-1-11-17 15,-4-7 4-15,1-7 35 16,2-7 9-16,10-32 16 16,3-8-16-16,6-9-35 15,5-6 7-15,1 15 5 16,4 5 8-16,-3 21 14 0,0 18 1 15,-7 6 18-15,-4 26 46 16,-8 12-12-16,-6 11-8 16,-6 0-11-1,-1 5-12-15,0-8-14 0,-6-2-5 16,-2-6-2-16,4-9-14 16,1-6-59-16,3-12-60 15,0-8-131-15,26-26-30 16,0-13-104-16,4-12-278 0</inkml:trace>
  <inkml:trace contextRef="#ctx0" brushRef="#br0" timeOffset="665196.0426">32888 15483 1579 0,'0'0'264'0,"0"0"-135"0,0 0-51 16,0 0-78-16,0 0-17 15,0 0 5-15,-15 115 12 16,0-19 20-16,-4 13 20 15,1-2-9-15,1-8-11 16,7-27-6-16,2-13-14 16,-3 157-532 31,21-216-51-32,-3-20-110-15</inkml:trace>
  <inkml:trace contextRef="#ctx0" brushRef="#br0" timeOffset="665444.9209">32606 15900 1149 0,'0'0'223'16,"0"0"-49"-16,0 0-95 16,0 0-1-16,0 0 36 15,0 0-42-15,0 0-35 16,121-1 5-16,-70 1-15 15,4 0-11-15,-3 0-4 16,-3 0-10-16,-6 0 29 16,-7 0-19-16,-6 0-2 15,-8 0-10-15,-3 0-4 16,-5 0-27-16,-5 0-91 16,-4 17-198-16,-4-3-301 15,-1 1-221-15</inkml:trace>
  <inkml:trace contextRef="#ctx0" brushRef="#br0" timeOffset="667976.4508">12580 16191 793 0,'0'0'410'0,"0"0"-258"16,0 0 10-16,0 0-37 15,0 0-77-15,0 0-3 16,-21-4-16-16,21 4-14 15,-3 0-10-15,0 5-4 16,-5 16-1-16,-2 6 1 16,-5 13 12-16,-6 5 6 15,-1 6-17-15,-2 4-1 16,3-2 1-16,2 0 6 16,-2-3-8-16,6-1 0 0,0-9-30 15,7-1-42 1,8-11-148-16,0-10-290 0,3-16-447 15</inkml:trace>
  <inkml:trace contextRef="#ctx0" brushRef="#br0" timeOffset="668534.833">12679 15773 436 0,'0'0'524'15,"0"0"-351"-15,0 0 42 0,0 0-29 16,0 0-73-16,0 0-52 16,0 0-42-16,-3-37-3 15,3 37-15-15,0 0 0 16,0 0 0-16,3 15-1 15,10 7 22-15,3 12 10 16,2 10-3-16,3 8-3 16,1 4-18-16,-2 0-7 15,2-3 7-15,-1-3-7 16,0-7 4-16,0-4-5 16,-2-6-6-16,-3-7-9 15,1-6-10-15,-5-6-11 0,-3-10-1 16,-2-4 13-1,-1 0 24-15,2-11 7 0,1-12-7 16,1-7 16-16,2-6-15 16,-2-4 8-16,4-6 7 15,-5-4-5-15,4-6 11 16,-3-6-6-16,0-2 9 16,0 5 0-16,-1 2 13 15,-3 5-16-15,3 9-10 16,3 10-11-16,0 6-1 15,-3 10-13-15,1 6-10 16,1 10-21-16,-5 1-32 16,4 4-91-16,-10 41-197 0,0-4 8 15,-10 4-156-15</inkml:trace>
  <inkml:trace contextRef="#ctx0" brushRef="#br0" timeOffset="668875.0672">12799 16054 1081 0,'0'0'292'0,"0"0"-116"16,0 0-10-16,0 0-26 15,0 0-36-15,0 0-70 16,24-75-25-16,3 54-8 16,6 3 0-16,-1 4 5 15,5 1 5-15,1 3-11 0,1 0 0 16,-3 6 0-1,-7-2-12-15,3 6-71 0,-2 0-122 16,-5 0-141-16,-12 0-251 16</inkml:trace>
  <inkml:trace contextRef="#ctx0" brushRef="#br0" timeOffset="669254.1408">13234 15793 494 0,'0'0'834'15,"0"0"-700"-15,0 0-48 16,0 0-28-16,77-79-20 16,-50 69-3-16,1 3-8 15,-1 7-9-15,-5 1-2 0,1 17 23 16,-4 11-8-16,-6 6-15 16,-2 9 0-16,-8 4-15 15,-3 3-1-15,0-2 0 16,-17-2 0-16,1-2 0 15,-6-8 0-15,1-5 0 16,-3-8-1-16,0-1-16 16,2-6-14-16,5-1-52 15,1-6-85-15,7-4-25 16,9-6-76-16,0-6-85 16,12-8-47-16</inkml:trace>
  <inkml:trace contextRef="#ctx0" brushRef="#br0" timeOffset="669614.966">13669 15628 492 0,'0'0'843'0,"0"0"-728"16,0 0 45-16,0 0-66 15,0 0-53-15,0 0-19 16,0 0-22-16,-30-20-4 15,14 40 3-15,-6 7 0 16,-1 9-4-16,0 11 4 16,7 5 2-16,3 8 3 15,2-1 2-15,8 1-6 16,3-2 13-16,0-7-12 16,17-6 0-16,5-11 12 0,5-4-1 15,5-11-1-15,7-6-11 16,4-6-70-16,4-7-33 15,16-26-98-15,-11-4-174 16,-10-10-170-16</inkml:trace>
  <inkml:trace contextRef="#ctx0" brushRef="#br0" timeOffset="669679.0102">13996 15591 413 0,'0'0'398'0,"0"0"-278"16,0 0 17-16,0 0 44 0,0 0-27 16,0 0-73-16,0 0-63 15,-71-22 2-15,42 39-14 16,-7 9 18-16,-3 10 6 16,-1 10-4-16,9 4 7 15,5 6 5-15,10-4-3 16,13 2 3-16,3-8-15 15,3-2-4-15,16-6 9 16,11-4-10-16,4-7 4 16,6-4-12-16,6-8-10 15,1-5-56-15,3-6-50 16,12-7-134-16,-17-11-110 0,-13-5-283 16</inkml:trace>
  <inkml:trace contextRef="#ctx0" brushRef="#br0" timeOffset="669977.224">13915 15989 1257 0,'0'0'284'0,"0"0"-163"15,0 0-28-15,0 0-31 16,0 0 1-16,0 0-25 16,0 0-25-16,81-90-10 15,-41 57 3-15,2 0-6 16,-4 0 0-16,1 3 0 15,-6 1-56-15,-6 4-59 0,-3 6-95 16,-10 3-34 0,-1 7-349-16</inkml:trace>
  <inkml:trace contextRef="#ctx0" brushRef="#br0" timeOffset="670413.7664">14497 15490 408 0,'0'0'378'0,"0"0"-190"16,0 0-55-16,0 0-68 15,0 0 36-15,-55-83 2 16,37 73 5-16,-3 0-5 16,0 7-39-16,-1 3-23 15,-1 0-35-15,-2 13 1 0,-2 5-6 16,2 7-1-16,1 5 0 15,9 0 2-15,1 2-2 16,10-1 0-16,4 1 0 16,0-2 1-16,15-3 9 15,3-4 2-15,6-7 5 16,1-3 2-16,2-6-12 16,2-4-7-16,3-3 7 15,1 0-5-15,-2 0-2 16,-4 0 1-16,-5 0-1 15,1 4 0-15,-6 12-5 16,-1 8-5-16,0 1 10 16,-7 9-1-16,-2 1 0 0,0 3 1 15,0 5 0-15,-4-1-2 16,0-1 2-16,0-2 0 16,-3-3 0-16,0-4 1 15,-3-5-1-15,-10-7 0 16,-7-3 0-16,-12-7 5 15,-6-3-5-15,-11-2-7 16,-4-5-14-16,4 2-50 16,4 0-46-16,13 4 14 15,5 8-85-15,9-1-308 16,7 0-173-16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5:02:52.6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2839 2262 1420 0,'0'0'184'15,"0"0"-133"-15,0 0-10 16,0 0 13-16,0 0-4 16,0 0 14-16,0-5-4 15,0 5-8-15,0 0-10 16,0 0-27-16,-11 10-15 15,-23 26-14-15,-27 27 14 16,-9 5 11-16,4 0-6 16,5-5-4-16,19-16 4 0,3 4-5 15,1-2-22 1,12-11-25-16,10-11-51 0,10-16-10 16,6-25-104-16,15-14 50 15,4-15-473-15</inkml:trace>
  <inkml:trace contextRef="#ctx0" brushRef="#br0" timeOffset="186.4628">2485 2237 1430 0,'0'0'206'15,"0"0"-96"-15,0 0-40 16,0 0-58-16,0 0-11 16,0 0 56-16,42 102 18 15,-12-52-15-15,9 5-35 0,5 1-8 16,4 1 0-1,0-5-17-15,-6-3-40 0,-8-9-75 16,-13-8-54-16,-9-10-96 16,-12-17-397-16</inkml:trace>
  <inkml:trace contextRef="#ctx0" brushRef="#br0" timeOffset="396.6124">2270 2478 1722 0,'0'0'205'0,"0"0"-162"16,0 0-37-16,0 0 1 16,0 0 50-16,144 24 40 15,-31-24-25-15,8 0-38 0,-18-14-1 16,-30-2-17-16,-34 5-16 16,-11 1-5-1,-1 0-63-15,-2 1-54 0,-2 1-86 16,-10 4-275-16,-7-2-568 0</inkml:trace>
  <inkml:trace contextRef="#ctx0" brushRef="#br0" timeOffset="4213.7107">3971 2485 1288 0,'0'0'251'16,"0"0"-128"-16,0 0 34 16,0 0-28-16,0 0-37 0,0 0-21 15,0-72-31 1,0 59-14-16,0 2-8 0,0 2 10 15,0 5 18-15,0 4-17 16,0 0-28-16,0 0-1 16,0 10-28-16,-3 16-3 15,-3 21 25-15,-4 29 6 16,1 24 0-16,3 8 9 16,1-18-8-16,5-25 14 15,0-27-15-15,0-8 1 16,2 1 0-16,10-3 0 15,-3-1 1-15,1-10-2 0,-1-12-55 16,-1-16-78 0,-1-15-17-16,-4-13-122 0</inkml:trace>
  <inkml:trace contextRef="#ctx0" brushRef="#br0" timeOffset="4453.8802">3952 2342 1667 0,'0'0'216'15,"0"0"-53"-15,0 0-52 16,0 0-65-16,88-79-40 16,-36 65-6-16,6 6 0 15,-1 5-13-15,-11 3 12 16,-10 4-11-16,-15 14-6 16,-15 6 12-16,-6 6-38 15,-14 1 38-15,-20 1 6 0,-6-2 0 16,-5-6 11-16,2-6-4 15,4-8-7-15,11-3 0 16,8-4-82-16,7 1-97 16,13 8-190-16,0-1-371 15,3 3-17-15</inkml:trace>
  <inkml:trace contextRef="#ctx0" brushRef="#br0" timeOffset="4898.2012">4253 2990 654 0,'0'0'927'16,"0"0"-818"-16,0 0-76 0,0 0 81 15,0 0 39 1,0 0 4-16,0 0-110 0,115-76-41 16,-63 32-5-16,2-6 0 15,-2 1 0-15,-10 4 9 16,-9 8-10-16,-11 11 0 15,-11 7 13-15,-7 5-7 16,-4 3 33-16,0-1-14 16,-15-1-25-16,-3-3-1 15,-7 2-46-15,1 4-34 16,5 5 3-16,2 5-17 16,4 0-23-16,10 12 19 15,3 5 43-15,6 4 39 16,21 3-17-16,4 1 34 0,6 2 0 15,-1-2 1-15,-6-1 23 16,-6-1-11-16,-5-1-6 16,-11 0 11-1,-1 0-5-15,-7 5 32 0,0 2 5 16,-7 0-31-16,-4 1 1 16,-1-2-20-16,2-4-20 15,7-4-34-15,19-13-82 16,11-6-210-16,9-1-150 0</inkml:trace>
  <inkml:trace contextRef="#ctx0" brushRef="#br0" timeOffset="5249.4625">5338 2579 1413 0,'0'0'233'15,"0"0"-64"-15,0 0-23 16,0 0-87-16,-117-15-43 15,68 36 0-15,0 10-6 16,9 10-8-16,4 19 6 16,15 0-7-16,12 2-1 15,9-2 1-15,3-17 1 16,24-1 6-16,12-9-8 16,7-11 1-16,8-8 4 15,1-11-5-15,0-3-7 16,-10-21-2-16,-2-26-9 15,-13-32 4-15,-18-27-36 0,-12 8-33 16,-3 19 17-16,-12 32 66 16,0 30 41-16,0 2 14 15,-4 3-47-15,-2 4 1 16,6 7-9-16,9 1-37 16,6 2-91-16,9 9-199 15,13-3-429-15</inkml:trace>
  <inkml:trace contextRef="#ctx0" brushRef="#br0" timeOffset="5822.9924">6245 2269 1322 0,'0'0'640'15,"0"0"-596"-15,0 0-44 0,0 0-25 16,0 0 18-16,-76 120 7 16,52-34 0-16,3 31 4 15,8 8-3-15,4-16-1 16,6-28 1-16,3-35 1 16,0-12 4-16,0 2-6 15,9-3 1-15,-2-3 4 16,-4-12-5-16,-3-13 0 15,0-5 22-15,-3-19 21 16,-27-29-22-16,-16-28-21 16,-6-3-23-16,4 7 13 15,5 14 5-15,4 25 5 16,-1 8 39-16,-9 8-30 0,2 17-8 16,4 3-1-16,6 22-14 15,10 11 13-15,12 5-5 16,15 0 5-16,31 4 0 15,50-6-8-15,47-13 8 16,17-14-37-16,4-12-126 16,-43-15-150-16,-42-8-440 0</inkml:trace>
  <inkml:trace contextRef="#ctx0" brushRef="#br0" timeOffset="6201.7852">6503 2605 1081 0,'0'0'728'0,"0"0"-627"15,0 0-2-15,0 0-32 0,0 0-21 16,0 0-22 0,0 0-24-16,24-11 0 0,-18 26-19 15,3 9 8-15,-2 13-2 16,-4 6 12-16,-3 8-1 16,2 0-1-16,-1-4 2 15,4-11 2-15,7-8-1 16,10-9 0-16,5-12 0 15,12-7 0-15,10-14 0 16,9-33-3-16,-7-8-10 16,-5-10-39-16,-10 0 1 15,-17 23 51-15,-5 6 14 16,-8 22 81-16,-6 13-30 16,0 1-54-16,-3 24-11 15,-8 12-13-15,-2 13 13 0,4 9 0 16,0 5 0-16,3-2 1 15,6-5-1-15,6-9-32 16,22-10-49-16,25-14-40 16,45-23 1-16,-10 0-62 15,-1-23-418-15</inkml:trace>
  <inkml:trace contextRef="#ctx0" brushRef="#br0" timeOffset="6411.9342">7595 2555 1714 0,'0'0'196'15,"0"0"-120"-15,0 0-59 16,-118 29 0-16,66 1-8 16,7 14-3-16,4 10-5 0,14 7 0 15,12 1 5-15,15-2-6 16,6-6 0-16,28-9 0 16,29-9 0-16,28-20-16 15,28-16-61-15,-20-16-136 16,-19-19-548-16</inkml:trace>
  <inkml:trace contextRef="#ctx0" brushRef="#br0" timeOffset="6612.0768">8162 2259 1773 0,'0'0'248'0,"0"0"-154"16,0 0-94-16,0 0-31 15,0 0 26-15,-28 130 5 16,16-46 23-16,3 22-11 0,6 7-10 15,3-9 24-15,3-25-15 16,12-25 3-16,-3-16-5 16,1-7-9-16,7 1 12 15,8-3-12-15,5-4-49 16,19-25-63-16,-6-4-124 16,-10-23-1223-16</inkml:trace>
  <inkml:trace contextRef="#ctx0" brushRef="#br0" timeOffset="6776.1507">7880 2764 1553 0,'0'0'492'15,"0"0"-389"-15,0 0-71 16,0 0 15-16,0 0 26 0,172 5-47 16,-29-11-8-16,12-8-18 15,-13-1-42-15,-39 0-122 16,-42 5-146-1,-22 1-804-15</inkml:trace>
  <inkml:trace contextRef="#ctx0" brushRef="#br0" timeOffset="7621.8548">10467 2702 1030 0,'0'0'173'16,"0"0"-5"-16,0 0 52 15,24-74-25-15,-24 58-32 16,-10 0-54-16,-13 2-78 15,-11 6-31-15,-6 8-1 16,-14 0-13-16,0 25 6 16,-10 24 7-16,6 23-21 15,15-1 22-15,16-6-9 0,24-13-2 16,6-16 11 0,27-2-1-16,13 1 1 0,24-10-1 15,2-11 2-15,5-11 10 16,1-3-10-16,-20-20 0 15,-3-14 17-15,-10-23-17 16,-24-30 10-16,-9 3-11 16,-9 7-48-16,-15 18 23 15,-6 28 14-15,-6 9-2 16,-4 7 3-16,1 15-81 16,0 40-118-16,8 5-102 15,16 1-388-15</inkml:trace>
  <inkml:trace contextRef="#ctx0" brushRef="#br0" timeOffset="8060.8368">10906 2964 667 0,'0'0'771'0,"0"0"-621"0,0 0-15 16,0 0-48-16,-9-118 28 16,6 41-5-16,0 0-63 15,3 6-29-15,0 12-16 16,0 21-1-16,0 2 8 15,6 3 6-15,0 9-15 16,0 10-3-16,-3 6-52 16,0 5-12-16,1 3-40 15,-4 1-35-15,3 15 76 16,0 6 42-16,0 5 18 16,1 1-22-16,3 0 6 0,3-2 22 15,2 1-10 1,4-2 10-16,7 0-1 0,-4 1 1 15,1-2 0-15,-7 1 0 16,-4-2-2-16,-6 0 2 16,-3-1 27-16,0 2 29 15,-3 4-17-15,-3 2-24 16,0 1-1-16,3-2 4 16,3 3-4-16,0-5 16 15,12 1 11-15,15-3 35 16,25-1 3-16,32-3-12 15,36-8-20-15,13-8-47 0,-3-5-43 16,-39 0-96-16,-30-8-358 16</inkml:trace>
  <inkml:trace contextRef="#ctx0" brushRef="#br0" timeOffset="8755.3918">13687 2389 1001 0,'0'0'290'0,"0"0"-102"16,0 0 74-16,0 0-69 16,0 0-89-16,0 0-64 15,0 0-39-15,-100-36-1 0,42 47 0 16,-5 21-15-1,-10 23 14-15,1 28-4 0,17 18 3 16,20 6-8-16,30-23-1 16,9-25 10-16,19-23 1 15,26-7 0-15,28 2 0 16,34-8-9-16,13-14-20 16,-11-15-106-16,-38-17-106 15,-26-5-419-15</inkml:trace>
  <inkml:trace contextRef="#ctx0" brushRef="#br0" timeOffset="9030.8028">14064 2502 1642 0,'0'0'200'0,"0"0"-154"0,0 0-46 16,0 0-2-16,121 46 1 16,-79-13-2-16,0 5-3 15,-11 1 6-15,-10 3-5 16,-12 1 4-16,-9-4-11 15,-15-5-13-15,-21-8 18 16,-13-12 7-16,-6-14 14 16,-4-7-4-16,4-27 5 15,7-14 11-15,12-10-12 16,16-3 0-16,17 7 1 16,3 8 4-16,22 14-19 0,18 11-13 15,25 12-40 1,2 9-11-16,27 4-113 0,-12 12-192 15,-26 1-680-15</inkml:trace>
  <inkml:trace contextRef="#ctx0" brushRef="#br0" timeOffset="9548.9077">14567 2499 1527 0,'0'0'163'16,"0"0"-39"-16,0 0 8 15,0 0-79-15,0 0-36 16,112-60-17-16,-67 66-6 15,4 18-4-15,-1 12 1 16,-8 7 3-16,-16 8-6 16,-11 5-35-16,-13 2-57 15,0-4 2-15,-16-11 67 0,-2-13 16 16,-9-14 19-16,-2-16 7 16,3-11 30-16,-7-35 20 15,11-29-27 1,16 1-15-16,6 5-14 0,9 12 0 15,20 26 6-15,11 6 6 16,8 8-13-16,7 15-7 16,7 5 1-16,-4 23-3 15,-3 9 9-15,-9 7-10 16,-8 5 2-16,-14-1 7 16,-12-3-57-16,-8-10-77 15,-4-7-22-15,-13-12 81 16,-10-14 60-16,-2-2 15 15,-2-26 1-15,8-14 15 16,13-12 6-16,6-5-3 0,41-3 54 16,34 7-45-16,3 17-14 15,-4 16 3-15,-8 19-3 16,-18 3 7-16,1 15-11 16,-1 13 2-16,-11 8-11 15,-16 9 6-15,-10 6 12 16,-9 3 6-16,-2 7-24 15,-9-1-22-15,2 0-122 16,4-14-145-16,3-21-515 0</inkml:trace>
  <inkml:trace contextRef="#ctx0" brushRef="#br0" timeOffset="9769.0677">16068 2339 947 0,'0'0'781'0,"0"0"-781"15,0 0-38-15,-10 75 38 16,-6 0 4-16,-4 30 14 16,-2 17 5-16,-1-2-14 15,-3-10-8-15,6-18 15 16,8-20-14-16,4-16 9 16,8-16-11-16,0-9-27 15,0-2-27-15,17-11-125 16,-4-7-103-16,-3-11-271 0</inkml:trace>
  <inkml:trace contextRef="#ctx0" brushRef="#br0" timeOffset="10021.062">16080 2407 1702 0,'0'0'271'16,"0"0"-201"-16,27-80 14 15,-7 61-84-15,12 11 10 16,10 8-10-16,10 7 0 15,6 21-10-15,-9 13 9 16,-11 10-10-16,-16 5-36 16,-22 3-24-16,-5 0-42 15,-27-9 64-15,-14-7 33 16,-9-13 16-16,-3-11 5 16,2-15 2-16,7-4 12 15,10-25-19-15,24-16-46 0,34-31-224 16,24 7-474-16,13 10 21 15</inkml:trace>
  <inkml:trace contextRef="#ctx0" brushRef="#br0" timeOffset="10278.5895">16723 2390 573 0,'0'0'581'0,"0"0"-448"16,100 3 82-16,-59 11-97 16,-3 6-38-16,-5 6-11 15,-5 7-28-15,-8 4-9 16,-13 4-26-16,-7 2 8 0,-17 1-20 15,-18 0 7 1,-14-9-2-16,-11-11-16 0,4-15 17 16,3-9 0-1,4-26 0-15,10-26 0 0,12-3 18 16,15-8-12-16,12 2-6 16,20 17-32-16,21 3 13 15,25 16-10-15,25 12-38 16,18 10-123-16,-15 3-80 15,-15 0-644-15</inkml:trace>
  <inkml:trace contextRef="#ctx0" brushRef="#br0" timeOffset="10540.7752">17569 2352 1272 0,'0'0'268'0,"0"0"-24"16,0 0-85-16,0 0-107 0,0 0-44 15,-97-52-8-15,49 52-16 16,-1 17 9-16,10 10 7 15,14 8-1-15,19 7-28 16,6 3 4-16,23 3-13 16,15 0 25-16,7-1 12 15,-2-5 1-15,-7-4 0 16,-10-5-2 0,-7-5 2-16,-16-4-1 0,-3-3 1 15,-10-3 23-15,-19-2 4 16,-26-6-2-16,-29-9-25 15,-13-5-5-15,12-14-182 16,30-8-427-16</inkml:trace>
  <inkml:trace contextRef="#ctx0" brushRef="#br0" timeOffset="10743.6226">17912 2338 1573 0,'0'0'250'0,"0"0"-171"15,0 0-50-15,0 0-16 16,0 0 22-16,0 106 7 16,-10-27 4-16,2 22-24 15,2 5-16-15,4-18 7 16,2-25-13-16,0-28-52 16,29-9-68-16,-8-5-85 0,6-11-154 15</inkml:trace>
  <inkml:trace contextRef="#ctx0" brushRef="#br0" timeOffset="10888.1264">18087 1948 1824 0,'0'0'181'16,"0"0"-181"-16,0 0-132 15,0 0-56-15,0 0-171 16,0 0-490-16</inkml:trace>
  <inkml:trace contextRef="#ctx0" brushRef="#br0" timeOffset="11113.4164">18558 1966 742 0,'0'0'870'0,"0"0"-790"16,0 0-75-16,0 0-4 15,-37 101 21-15,5-12 4 16,-4 29 34-16,1 15 0 15,2-3-34-15,14-13-24 16,12-17-1-16,7-21 0 16,0-18-2-16,14-17 2 15,-1-13 0-15,13 1 10 16,5-1-11-16,41-13-31 16,-10-12-82-16,-2-6-599 0</inkml:trace>
  <inkml:trace contextRef="#ctx0" brushRef="#br0" timeOffset="11445.0777">18207 2558 1711 0,'0'0'197'0,"0"0"-73"16,0 0-93-16,159-28-25 15,-40 14-5-15,15-2-1 16,-4 1 0-16,-36-1 0 15,-33 3-26-15,-21 2 12 16,-11 0 2-16,-9 0 12 16,-1 0 11-16,-3 2-1 0,-12 5 56 15,-4 4 18 1,0 0-70-16,0 0 24 0,-1 15-57 16,-5 13 19-16,-4 23-31 15,0 24 31-15,7 20 21 16,3-6-21-16,0-19 0 15,10-23-12-15,6-19-84 16,26-4-64-16,1-6-107 16,-1-11-573-16</inkml:trace>
  <inkml:trace contextRef="#ctx0" brushRef="#br0" timeOffset="11580.1687">19265 2085 1739 0,'0'0'192'0,"0"0"-192"16,0 0-37-16,0 0-4 16,0 0-45-16,-48 116-189 15,48-66-109-15</inkml:trace>
  <inkml:trace contextRef="#ctx0" brushRef="#br0" timeOffset="11870.0595">19626 2498 631 0,'0'0'656'0,"0"0"-574"16,-94 29 39-16,38-7-25 0,-7 11-23 16,5 8-59-1,14 7 27-15,16 4-15 0,22 0-24 16,7-2 23-16,34-4-24 16,15-9 76-16,15-10-25 15,2-14-25-15,2-13-14 16,-8-13 7-16,-5-40-3 15,-14-37 0-15,-13-3-15 16,-18 4-1-16,-11 16-1 16,-14 32-12-16,-18 7 12 15,-7 7 6-15,-10 19-6 16,0 8-9-16,0 10-92 16,20 26-73-16,16 0-213 15,13-7-545-15</inkml:trace>
  <inkml:trace contextRef="#ctx0" brushRef="#br0" timeOffset="12313.5178">20015 2489 235 0,'0'0'1338'0,"0"0"-1141"16,0 0-7-16,0 0-123 16,0 0-21-16,0 0-45 15,81 3-1-15,-48 31 0 16,6 9-7-16,-7 9 7 15,-2 5 0-15,-9 1-7 16,-7-3 7-16,-8-10-41 16,-5-11 28-16,-1-15-21 15,0-11-28-15,0-8 62 0,0-19 66 16,0-30-27 0,9-33-29-16,28-34 3 15,7 5 3-15,2 21 2 0,-7 32-9 16,-14 31 7-16,3 8 11 15,-1 6-17-15,0 8-10 16,-1 7-18-16,-6 26 6 16,-3 26 1-16,-5 22-10 15,-6 20 15-15,-6 8 5 16,0-16-11-16,0-22 12 16,0-25-13-16,0-7 13 15,0-2 0-15,0 1 9 16,4-2-9-16,14-7 0 15,9-7 0-15,12-6 0 16,9-6-15-16,30-5-81 0,-9 0-160 16,-9-8-609-16</inkml:trace>
  <inkml:trace contextRef="#ctx0" brushRef="#br0" timeOffset="14748.1457">22816 2314 1290 0,'0'0'174'0,"0"0"-17"0,0 0-5 15,0 0-22-15,0 0-49 16,0 0-52-16,-61-36-29 15,20 56-1-15,-12 12-15 16,-10 11 10-16,0 12 6 16,8 7-6-16,15 5 6 15,19-3 1-15,19-3 8 16,12-7-8-16,28-10 0 16,32-14 36-16,27-18-32 15,-3-12 4-15,-10-12-5 16,-20-23-4-16,-21-23 0 0,-8-22 0 15,-13 0-36-15,-17 9 21 16,-12 17 9-16,-25 24 6 16,-9-2 22-16,-11 3-9 15,2 8-13-15,5 7-7 16,12 6-46-16,17 6-25 16,19 2-137-16,20 4-268 15,15 3 100-15</inkml:trace>
  <inkml:trace contextRef="#ctx0" brushRef="#br0" timeOffset="14968.9378">23580 2071 1207 0,'0'0'223'0,"0"0"-7"16,0 0-25-16,0 0-102 0,0 0-40 15,-84-36-49-15,35 79-10 16,-11 31-3-16,-1 29 12 15,12 9-5-15,22-1 0 16,18-14 6-16,9-25-8 16,0-14 8-16,0-17-90 15,0-5-60-15,3-8-132 16,-3-12-402-16</inkml:trace>
  <inkml:trace contextRef="#ctx0" brushRef="#br0" timeOffset="15109.4257">23019 2537 684 0,'0'0'1009'0,"0"0"-897"16,0 0-42-16,179-37-51 0,-35 23-19 15,15 1 9-15,-10 1-9 16,-48 3-93-16,-39 1-398 16</inkml:trace>
  <inkml:trace contextRef="#ctx0" brushRef="#br0" timeOffset="15408.7315">24900 2256 1139 0,'0'0'522'16,"0"0"-490"-16,0 0-32 16,0 0 0-16,-95 100 0 15,71-37 6-15,9 18 52 16,13 18-29-16,2-7 5 16,5-19-15-16,5-22-10 15,-4-18-9-15,-4-1-47 16,-2-8-121-16,-15-4-120 15,-3-19-366-15</inkml:trace>
  <inkml:trace contextRef="#ctx0" brushRef="#br0" timeOffset="15964.1246">24400 2578 1629 0,'0'0'189'0,"0"0"-133"15,154-14-31-15,-12 7-25 16,16-1 17-16,-4 1-9 15,-31-1-8-15,-41-3 0 16,-24 0-4-16,-20 1 4 16,-19 0 0-16,-2 0-16 15,-8 3 15-15,-5 1-3 16,-4 6 4-16,-4 0 0 16,-13 4-3-16,-8 16 1 15,-4 10 2-15,0 9-1 0,5 6 1 16,9 3-2-1,10-1 2-15,5-6 0 0,3-7-6 16,17-9 6-16,8-11 22 16,8-10-15-16,7-4 26 15,2-18-13-15,0-14-8 16,-5-6 3-16,-9-2-2 16,-7 5-13-16,-10 12 21 15,-8 13-20-15,-2 10-2 16,-3 10-43-16,2 21 6 15,3 10 31-15,5 7-25 16,5 0 23-16,7-5 7 16,2-13-17-16,8-8 19 0,4-12 21 15,2-10-11 1,-2-6 11-16,-2-25-7 0,-5-26 8 16,-11-30-14-1,-10-1 0-15,-9 8-8 0,0 15 2 16,-8 27 17-16,-2 6 4 15,-2 6-23-15,4 15-5 16,2 11-88-16,5 17-192 16,1 10 16-16,0-1-354 0</inkml:trace>
  <inkml:trace contextRef="#ctx0" brushRef="#br0" timeOffset="16287.7914">26480 2465 1458 0,'0'0'211'0,"0"0"-188"0,0 0 41 16,-122-7-64-16,70 25 24 15,2 9-14-15,10 9-1 16,15 7 16-16,16 5-25 16,9 3 30-16,16 1-11 15,20-4-19-15,13-4 34 16,12-9-12-16,6-13 0 15,0-15-12-15,-4-7-10 16,-8-20 6-16,-8-30-6 16,-14-29 0-16,-22-18 15 15,-11 3-16-15,-13 21 2 16,-15 27 20-16,-2 20 35 16,-7 1-2-16,-7 2-30 0,-3 4-24 15,8 9-2-15,10 9-20 16,19 1-73-16,34 22-139 15,19 3-20-15,17-1-518 0</inkml:trace>
  <inkml:trace contextRef="#ctx0" brushRef="#br0" timeOffset="17525.7832">3603 3668 1343 0,'0'0'201'15,"0"0"-66"-15,0 0 14 16,0 0-90-16,0 0-58 15,0 0-1-15,-8 135 0 16,2-26 25-16,-7 14 32 16,-2 3-7-16,-3-10-8 15,6-19-23-15,9-5-5 16,-1-19-14-16,4-16 10 16,0-19-9-16,0-14-1 15,0-6-41-15,4-11-31 16,8-32-98-16,-3-19-33 15,3-15-601-15</inkml:trace>
  <inkml:trace contextRef="#ctx0" brushRef="#br0" timeOffset="17766.9577">3567 3797 1605 0,'0'0'193'16,"0"0"-107"-16,0 0-46 15,61-77 18-15,-10 55-58 16,9 5 21-16,5 4-21 15,-5 11 10-15,-11 2-10 16,-13 9-19-16,-23 16-22 16,-13 7 41-16,-19 9 7 15,-36 13 8-15,-11-5-4 16,-6-2 7-16,-2-8-9 16,20-16-9-16,5-5-6 0,16-11-7 15,33-10-67 1,0-15-132-16,27-3-631 0</inkml:trace>
  <inkml:trace contextRef="#ctx0" brushRef="#br0" timeOffset="18082.733">4161 4018 1252 0,'0'0'266'0,"0"0"-178"15,0 0-37-15,0 0 27 16,97 2-16-16,-51-9-28 15,5-10-8-15,-2-7-13 0,0-6-11 16,-10-5 35 0,-9-2-17-16,-15 1-13 0,-12 0 8 15,-3 7 10 1,-14 8 7-16,-17 11-9 0,-5 10-11 16,-10 4-12-16,-2 20-7 15,-1 11-16 1,4 6 23-16,8 6 0 0,8-1 0 15,10-2-10-15,13-3 9 16,6-6-14-16,21-5-29 16,61-9-56-16,-6-9-11 15,5-9-280-15</inkml:trace>
  <inkml:trace contextRef="#ctx0" brushRef="#br0" timeOffset="18431.2231">4729 4203 1033 0,'0'0'487'15,"0"0"-333"-15,0 0 32 16,0 0-14-16,81-40-138 16,-29 5 6-16,3-6-21 15,-1-11-19-15,-8-2 0 16,-10-6 0-16,-12 4-12 16,-17 5-54-16,-7 13 4 15,-9 12 42-15,-19 14-87 16,-5 11-29-16,-3 1-48 15,11 0 28-15,12 6 31 16,13 1 0-16,16-1 36 16,36 4 89-16,5 0 85 0,10 4-2 15,-3 4-17-15,-13 2-19 16,-8 7-16-16,-10 4 7 16,-18 6-16-16,-12 3 55 15,-3 4-10-15,0 1-19 16,-12 2-26-16,6-2 1 15,3-4-23-15,12-6 0 16,16-11-189-16,8-12-138 0</inkml:trace>
  <inkml:trace contextRef="#ctx0" brushRef="#br0" timeOffset="18959.2251">5923 3842 1662 0,'0'0'244'15,"0"0"-222"-15,0 0 16 0,0 0-38 16,0 0-11-16,0 0 4 16,88 83 2-16,-60-39 5 15,-4 3 1-15,-9 1 0 16,-5-3-1-16,-5-6 0 16,-5-9-13-16,0-8 12 15,-5-10-5-15,-2-9 6 16,4-3 40-16,0-13 41 15,3-19-62-15,3-14-19 16,21-8-53-16,10-2 2 16,9 11 33-16,-1 17 17 15,3 21 1-15,-5 7-24 0,-4 27 16 16,-3 10 2-16,-8 2 6 16,-7 2-1-16,-6-3 1 15,-9-3 0-15,-3-6 0 16,0-10-16-16,0-8-5 15,0-11 12-15,6 0 9 16,6-25 0-16,18-27-7 16,19-33-37-16,3-1-10 15,-1 9 28-15,-5 16 26 16,-13 34 19-16,-3 10 30 16,1 11-16-16,-4 12-17 15,-6 28-16-15,-6 14 14 16,-3 11 5-16,-9 3 18 0,-3 3-21 15,0-3-9 1,-6-4 8-16,0-9-15 0,3-12-9 16,3-16-51-16,31-21-76 15,5-9-352-15,0-17-277 0</inkml:trace>
  <inkml:trace contextRef="#ctx0" brushRef="#br0" timeOffset="19274.881">7154 3777 821 0,'0'0'947'0,"0"0"-869"16,0 0-78-16,0 0-11 16,0 113 11-16,0-54-7 15,0 1 7-15,0-4 0 16,0-7 1-16,3-9 1 16,13-9-2-16,6-11 1 0,8-12 0 15,12-8 18-15,7-11 33 16,-1-23-34-16,4-24-18 15,-13 0-1-15,-12-2-39 16,-8 7 17-16,-16 27 23 16,-3 12 57-16,0 14-57 15,0 24-26-15,-13 19 10 16,-1 12 15-16,-2 3 1 16,4-1 0-16,3-8 1 15,5-7 5-15,4-10-12 16,22-17-58-16,8-11-252 15,3-4-697-15</inkml:trace>
  <inkml:trace contextRef="#ctx0" brushRef="#br0" timeOffset="19529.0615">8071 3552 1807 0,'0'0'263'0,"0"0"-254"16,0 0-9-16,0 0-25 15,-19 72 15-15,1-9 10 16,-6 30 0-16,-9 24 0 16,-1 4 12-16,7-19 0 15,8-30-11-15,13-30 15 16,6-5-15-16,0 3 5 0,3 2 4 16,16 0-3-1,11-9 7-15,4-11-1 0,8-15-13 16,28-23-52-16,-9-16-147 15,-13-11-329-15</inkml:trace>
  <inkml:trace contextRef="#ctx0" brushRef="#br0" timeOffset="19977.265">7773 4035 1367 0,'0'0'626'15,"0"0"-566"-15,0 0-60 16,0 0-8-16,0 0 8 15,0 0 0-15,85 0 28 16,12-3-9-16,37-6-19 16,11-4-42-16,-24 3-89 0,-38 2 2 15,-34 5 47-15,-13 3 62 16,-6 0 20-16,-9 0 0 16,-3 0 32-16,-18 0-6 15,0 7-2-15,-24 4 24 16,-12 7 7-16,-6 7-18 15,-6 3-8-15,7 1-17 16,8 2-2-16,12-1-10 16,15-5 0-16,6-1 18 15,24-5 0-15,15-6 15 16,13-8-13-16,12-5-2 16,-1-4 6-16,4-19-17 15,-9-4 8-15,-10-2 2 16,-12 4-16-16,-15 7 2 15,-8 14-3-15,-10 4-57 0,-3 24 16 16,0 15 27-16,0 8 14 16,-7 7 11-16,4 0-11 15,0-5-40-15,13-9-140 16,11-14-178-16,12-17-268 0</inkml:trace>
  <inkml:trace contextRef="#ctx0" brushRef="#br0" timeOffset="20229.6227">9590 3591 1976 0,'0'0'242'15,"0"0"-242"-15,0 0-48 16,0 0 37-16,-42 123 3 16,11-36 8-16,-8 25 0 15,-1 5 1-15,1-7 29 16,8-16-5-16,14-26-25 15,4-13 6-15,13-15-6 16,0-8-9-16,6 0 9 16,14-2 6-16,12-7-6 15,14-13-41-15,29-28-74 16,-8-18-112-16,-12-12-756 0</inkml:trace>
  <inkml:trace contextRef="#ctx0" brushRef="#br0" timeOffset="20528.8389">9250 4060 2015 0,'0'0'217'16,"0"0"-217"-16,0 0-6 15,0 0 6-15,146 2 21 16,-28-2-2-16,12 0-18 16,-8 0-1-16,-34 0-14 15,-30-4-40-15,-16 0-42 16,-9 0-31-16,0 1 39 15,-5 0 36-15,-7 1 14 16,-12 2 25-16,-6 0 1 16,-3 0 5-16,0 9 7 15,-6 11 0-15,-6 11 29 0,0 8 14 16,0 11-1 0,3 3 5-16,-4 4-25 0,5-1 0 15,5-4-22-15,3-8-45 16,30-13-83-16,9-14-89 15,7-12-394-15</inkml:trace>
  <inkml:trace contextRef="#ctx0" brushRef="#br0" timeOffset="20672.9383">10533 3682 1071 0,'0'0'1079'0,"0"0"-1079"0,0 0-99 16,0 0-49-16,-69 94 91 15,44 3-34 1,4-9-66-16,12-17-223 0</inkml:trace>
  <inkml:trace contextRef="#ctx0" brushRef="#br0" timeOffset="20950.7416">10630 4202 1295 0,'0'0'512'16,"0"0"-474"-16,0 0-27 15,-127 57 13-15,72-21 9 16,10 1 28-16,12-1-16 16,17-5-15-16,16-5-10 0,3-6-3 15,30-5 32-15,13-5 17 16,6-7-23-16,9-3 9 16,-4-12-34-16,-7-15 13 15,-5-13-6-15,-6-9-13 16,-16-3-12-16,-13 6-46 15,-10 14 6-15,-3 12 11 16,-21 14-109-16,-7 6-40 16,-21 13 18-16,10 7-159 15,15-2-869-15</inkml:trace>
  <inkml:trace contextRef="#ctx0" brushRef="#br0" timeOffset="21334.0733">11068 4157 1452 0,'0'0'184'0,"0"0"-63"0,0 0-33 16,0 0-32 0,90-64-40-16,-69 64-16 0,1 20-9 15,-5 14-17-15,-7 10 26 16,-10 7-8-16,-4 3-3 16,-16 0-33-16,-5-6 7 15,4-8 1-15,6-12 18 16,6-13 17-16,5-10 1 15,4-5 63-15,7-16 137 16,23-29-74-16,24-31-82 16,34-34-44-16,0 2-42 15,-11 22-114-15,-29 36-11 16,-27 36 159-16,-6 14 6 0,-12 7 2 16,-3 37-19-1,-18 33 19-15,-12 1 0 0,1-5 0 16,6-11 0-16,17-17 13 15,3 2 12-15,3-1 2 16,6-9 4-16,22-7-13 16,26-12-1-16,46-18-17 15,-9-7-74-15,3-17-712 0</inkml:trace>
  <inkml:trace contextRef="#ctx0" brushRef="#br0" timeOffset="21475.1694">12371 4072 1810 0,'0'0'370'0,"0"0"-157"0,0 0-146 16,0 0-67-16,0 0-56 15,0 0-97-15,0 0-99 16,-9 92-137-16,9-53-866 0</inkml:trace>
  <inkml:trace contextRef="#ctx0" brushRef="#br0" timeOffset="21599.2574">12218 4583 1209 0,'0'0'721'0,"0"0"-636"15,0 0-82-15,0 0-3 16,0 0-119-16,0 0-417 0</inkml:trace>
  <inkml:trace contextRef="#ctx0" brushRef="#br0" timeOffset="31260.6443">2267 5815 1265 0,'0'0'187'0,"0"0"-126"15,0 0 22-15,0 0-25 16,0 0-21-16,0 0-5 16,-10 0 3-16,10 0-9 15,5 0 9-15,5 3-20 0,5 4-14 16,13 6 12-16,14 3-11 15,22 8-1-15,23 5 10 16,23 0-10-16,6-5 7 16,-20-7-7-16,-23-10-1 15,-27-5 0-15,-7-2-7 16,3 0-39-16,4-5-17 16,-7-9-43-16,-17-18-92 15,-11 4-71-15,-11-2-557 0</inkml:trace>
  <inkml:trace contextRef="#ctx0" brushRef="#br0" timeOffset="31456.7835">3043 5732 637 0,'0'0'635'15,"0"0"-516"-15,0 0 46 16,0 0-101-16,0 0-59 16,0 0-5-16,0 0-6 15,33 59 5-15,-16-22 1 16,-6 6 0-16,-3 3 1 15,-8 1-1-15,0 0 0 16,0-3 0-16,-6-6 0 16,-12-4-52-16,-16-6-82 15,1-8-92-15,0-7-315 0</inkml:trace>
  <inkml:trace contextRef="#ctx0" brushRef="#br0" timeOffset="32037.9324">3713 5561 1211 0,'0'0'160'0,"0"0"13"15,0 0-37-15,0 0-36 16,0 0-18-16,0 0-16 16,0 0-16-16,136-36-39 15,-33 27-10-15,12 0 4 16,-8 4-5-16,-23 2 0 16,-26 2 0-16,-19-1 0 15,-11 1-50-15,-4-1-63 16,-8 1-68-16,-19-2-122 15,-19 0-321-15,-17 2 71 0</inkml:trace>
  <inkml:trace contextRef="#ctx0" brushRef="#br0" timeOffset="32350.1542">4028 5518 434 0,'0'0'781'16,"0"0"-678"-16,0 0-71 16,0 0-31-16,6 73 6 15,6-30 15-15,1 9 41 16,-1 7-7-16,-4 2-26 15,-8 14-11-15,-3 18-3 16,-17-11-9-16,-8-7 6 16,-8-15-12-16,-4-21 5 15,-2-4 1-15,-7-5-7 16,1-15 0-16,5-12 16 0,4-3-3 16,12-10-1-1,12-8-1-15,15 1 16 0,11 1 57 16,28 4-62-16,29 3-21 15,19 6 1-15,1 3-2 16,-6 0 2-16,-15 0-2 16,-12 2 1-16,9 0-2 15,8 0-57-15,29-5-149 16,-17-12-148-16,-8-9-576 0</inkml:trace>
  <inkml:trace contextRef="#ctx0" brushRef="#br0" timeOffset="32627.351">5123 5496 1455 0,'0'0'278'0,"0"0"-241"16,-82-28-36-16,42 24 12 16,1 4-13-16,3 1-9 15,3 20 7-15,8 11-12 16,4 25 7-16,9 24 5 15,6 23 2-15,6 7 1 16,0-1 17-16,12-15 8 16,1-26 10-16,-5-15-19 15,1-13-4-15,-6-10-4 16,0 1-8-16,-3-1-2 0,0-5-49 16,-31-23-86-1,-2-3-141-15,-3-12-712 0</inkml:trace>
  <inkml:trace contextRef="#ctx0" brushRef="#br0" timeOffset="32777.4593">4517 5956 1228 0,'0'0'616'15,"0"0"-549"-15,0 0 36 16,0 0-61-16,154-65-37 16,-45 54-4-16,15 1-1 15,-2 4 0-15,-13 2-2 16,-18-4-109-16,-24 3-135 15,-19-1-671-15</inkml:trace>
  <inkml:trace contextRef="#ctx0" brushRef="#br0" timeOffset="34414.8893">7157 5745 760 0,'0'0'640'16,"0"0"-544"-16,0 0 58 15,0 0-72-15,0 0-20 16,0 0-15-16,0 0-32 16,0 0-6-16,0 0-9 15,4 9-11-15,-4 9-4 16,0 12 14-16,0 10-8 0,0 23 9 16,-4 19 2-1,-4-3 5-15,-1-7-6 0,3-10 0 16,6-14 7-16,0 1-8 15,0 8 0-15,0-8 10 16,0-2-9-16,0-8 0 16,0-7-1-16,0-8 0 15,0-10-2-15,0-9 1 16,0-5-11-16,0-8 6 16,-3-19 2-16,-4-13-34 15,1-9-10-15,0-10 4 16,6-15 34-16,0-17 4 15,0-16 6-15,9-1 2 16,4 8 12-16,2 28 18 0,0 20-4 16,-3 11-10-16,4 7 11 15,4-1-3-15,8-2-14 16,2 5-7-16,0 9-5 16,1 12-1-16,-1 8-8 15,0 3-3-15,1 18 12 16,-1 12-11-16,-3 8 2 15,-5 6-20-15,-4 1 2 16,-6 0 20-16,-6-4-6 16,-6-2-10-16,0-6 22 15,-6-7-15-15,-18-7 16 16,-6-6 9-16,-14-9-9 16,-4-4 19-16,-9 0-17 0,2 0-2 15,7-4 0-15,11 2-10 16,10 2-72-16,12 6-153 15,9 5-306-15,6 6-146 0</inkml:trace>
  <inkml:trace contextRef="#ctx0" brushRef="#br0" timeOffset="34677.075">7780 6440 1590 0,'0'0'184'0,"0"0"-164"15,0 0-20-15,0 0 0 16,-25 72 5-16,7-38-5 16,0 7 2-16,-3 0 12 15,5 5-14-15,1-2 1 16,4-3 7-16,1-7-8 15,4-5 0-15,6-19-73 16,0-4-202-16,12-6-442 0</inkml:trace>
  <inkml:trace contextRef="#ctx0" brushRef="#br0" timeOffset="34880.2202">8117 6216 1722 0,'0'0'179'0,"0"0"-97"16,0 0-30-16,0 0-30 15,111-51-21-15,-59 38 10 16,6 3-11-16,5 4-1 16,-5 1-8-16,0 2-132 15,-13 2-180-15,-18 1-607 0</inkml:trace>
  <inkml:trace contextRef="#ctx0" brushRef="#br0" timeOffset="35065.3771">8153 6466 595 0,'0'0'1112'16,"0"0"-992"-16,0 0-89 15,0 0 38-15,127-3-46 16,-24-7-2-16,1 0-20 15,-20 0 0-15,-21 4-1 16,-2-2-99-16,-9 2-121 16,-3-1-512-16</inkml:trace>
  <inkml:trace contextRef="#ctx0" brushRef="#br0" timeOffset="35842.1305">9929 5363 502 0,'0'0'644'16,"0"0"-551"-16,0 0-66 0,0 0-18 15,0 0 2 1,0 0 11-16,-91 62 19 0,61-33-1 16,-3 2-8-16,-4 5 13 15,-5 10 3-15,-14 17-1 16,-9 22-4-16,-11 28-5 16,3 15-16-16,11-2 0 15,21-11-21-15,8-19 21 16,12-4 2-16,5-2 2 15,10 2 25-15,6 2-14 16,0-2-7-16,6 4-5 16,15 0-13-16,4 3 1 15,5 7-1-15,1 0-12 0,5-8 12 16,0-3-12-16,4-8 1 16,-1-2 7-16,-2-3-8 15,-4-14 1-15,-6-12 7 16,-2-16-8-16,-5-2 9 15,8-1-9-15,2 0-3 16,10-1 2-16,-1-6-30 16,3-14-32-16,4-2-30 15,24-11-81-15,-15-3-193 16,-4 0-713-16</inkml:trace>
  <inkml:trace contextRef="#ctx0" brushRef="#br0" timeOffset="36996.1752">10607 5471 838 0,'0'0'255'15,"0"0"-78"-15,0 0 16 16,0 0-43-16,0 0-51 16,0 0-47-16,0 0 10 15,-22-75-27-15,6 72-12 16,-8 3-18-16,-8 0-3 15,-6 9-4-15,-15 14 2 0,1 11-5 16,-6 9 4 0,6 6 1-16,10 3 0 0,9 1 0 15,14-3 0-15,13-3 2 16,6-2-2-16,15-5 0 16,22-7 15-16,8-3-9 15,13-9-5-15,4-9-1 16,9-12-7-16,2-2 1 15,-3-19-27-15,-5-12-16 16,-6-6 7-16,-11-9-25 16,-8-3 4-16,-12 2 18 15,-11 4 45-15,-7 8 7 16,-7 12 66-16,-3 8 10 16,0 7-10-16,0 4-39 0,0 6-10 15,0 0-22-15,0 0-2 16,0 4-8-16,0 12-22 15,-3 11 14-15,-4 8 16 16,-3 6-1-16,4 5 0 16,-1 1 1-16,0 0-1 15,4-4 0-15,3-5-5 16,0-4-13-16,19-9-63 16,8-8-154-16,0-12-117 0</inkml:trace>
  <inkml:trace contextRef="#ctx0" brushRef="#br0" timeOffset="37622.2262">11215 5900 202 0,'0'0'65'16,"0"0"-65"-16,-115 90-128 0</inkml:trace>
  <inkml:trace contextRef="#ctx0" brushRef="#br0" timeOffset="38148.328">11116 5918 712 0,'0'0'810'16,"0"0"-698"-16,0 0-13 15,0 0-5-15,0 0-27 16,0 0-8-16,0 0-26 15,1 0-8-15,3 0 0 0,-4 4-18 16,0 8 0-16,0 4-6 16,0 11 8-16,0 9 31 15,-7 6-13-15,0 6 14 16,-3 1-12-16,1 3-18 16,3-4 3-16,-5-3-14 15,7-6-10-15,2-1-84 16,2-13-150-16,0-11-524 0</inkml:trace>
  <inkml:trace contextRef="#ctx0" brushRef="#br0" timeOffset="38882.6867">12905 5441 1182 0,'0'0'328'16,"0"0"-248"-16,0 0 22 15,0 0-28-15,0 0-5 16,0 0 10-16,0 0-48 16,-64-63-30-16,25 68-1 0,-13 18-1 15,-9 15 1-15,-2 10 5 16,2 8-4-16,12 3 5 15,16-3-6-15,15-9 0 16,18-7 0-16,9-6 0 16,40-7 9-16,35-10-9 15,23-17 1-15,-4 0-2 16,-15-20-4-16,-33-6-11 16,-19-2-3-16,-3-10-15 15,-3-5 14-15,-2-7-2 16,-18 5-4-16,-7 8 26 15,-3 16 35-15,0 11 24 0,0 10-17 16,-3 0-42-16,-4 14-8 16,1 13-1-16,-3 10 0 15,5 6 9-15,4 7 0 16,0-1 0-16,0 0 0 16,7-2-17-16,20 7-99 15,-3-12-168-15,3-14-425 0</inkml:trace>
  <inkml:trace contextRef="#ctx0" brushRef="#br0" timeOffset="39200.512">13454 5730 1016 0,'0'0'922'16,"0"0"-838"-16,0 0-40 15,0 0-8-15,0 0-28 16,0 0-8-16,115-25-8 15,-74 25 1-15,-2 8-5 16,-7 5-7-16,-19 6-58 16,-13 2-45-16,-16 2 26 15,-36 9 69-15,-9-3 27 16,-5-1 5-16,-4 1-4 16,19-5 38-16,8-1 14 15,13 0-20-15,15-3-3 16,15 0-23-16,6-1 8 15,39 4 57-15,33-2-23 16,35-2-18-16,9-7-31 16,-4-12-47-16,-39 0-96 15,-31-2-367-15</inkml:trace>
  <inkml:trace contextRef="#ctx0" brushRef="#br0" timeOffset="40299.5485">15752 5399 1172 0,'0'0'191'0,"0"0"-11"16,0 0 2-16,0 0-100 15,0 0-50-15,0 0-20 0,-84-47-12 16,41 51-6-16,-2 18 6 16,-3 9 0-16,2 11 0 15,1 9 0-15,9 4 0 16,10-1 0-16,14 1 0 16,12-8 1-16,6-4 6 15,26-10-1-15,14-6-6 16,13-11 6-16,5-7-6 15,5-9-1-15,2-9 1 16,-3-15-9-16,-3-9-2 16,-17-6-10-16,-9-5-2 15,-13 2-9-15,-9 3-3 0,-11 9 35 16,-6 10 16-16,0 6-9 16,0 7 5-16,-3 2-12 15,-3 1 0-15,3 4 0 16,-5 0-6-16,4 0 5 15,2 0 1-15,1 0-9 16,-1 0 8-16,2 0-11 16,-1 0 2-16,1 0 10 15,0 0 0-15,0 0 1 16,0 0 0-16,0 0-1 16,0 0 13-16,0 0-12 15,0 0-1-15,0 0 13 0,0 0-11 16,0 0 5-16,0 0 0 15,0 0-7-15,0 0 1 16,0 0-1-16,0 0 0 16,0 0-1-16,-3 0 1 15,-2 13-11-15,-6 7 9 16,-4 9-3-16,-5 9 5 16,1 8 0-16,-1 3-1 15,3 2-1-15,8-6 4 16,6-3-2-16,3-8 0 15,6-5-12-15,34-10-67 16,-5-8-104-16,4-8-345 0</inkml:trace>
  <inkml:trace contextRef="#ctx0" brushRef="#br0" timeOffset="40790.922">16230 5749 438 0,'0'0'1115'16,"0"0"-1013"-16,0 0-62 15,0 0-23-15,0 0-17 16,111-34 15-16,-72 34-15 16,-1 0 0-16,-3 7 6 15,-5 7-6-15,-11 6 0 16,-9 3 7-16,-7 4 2 15,-3 3 3-15,-13 2-12 0,-15 1 0 16,-8 1 0-16,-4-6-2 16,4-8 2-16,11-6 0 15,5-5 1-15,11-8 1 16,9 2-1-16,0-2-1 16,4 1 0-16,18 2-1 15,9 4 0-15,9 3 0 16,2 5-6-16,-6 2 7 15,-5 4 0-15,-7 2-6 16,-11-1 6-16,-6 3-6 16,-7-3 5-16,0-5 1 15,-10-2 0-15,-9-4 1 16,-8-4 0-16,-9-3 8 16,-7-2 3-16,-4-3-12 0,0 0-11 15,3 0-71-15,2 0-122 16,9 0-175-16,14-2-443 15</inkml:trace>
  <inkml:trace contextRef="#ctx0" brushRef="#br0" timeOffset="42799.5205">17333 6104 191 0,'0'0'498'0,"0"0"-431"16,0 0-50-16,0 0-10 15,-100-9-7-15,81 9-1 16,4 0-18-16,9 0-47 15,6 0-154-15,3 0 4 16,12 0 125-16</inkml:trace>
  <inkml:trace contextRef="#ctx0" brushRef="#br0" timeOffset="43007.4818">17333 6104 398 0,'104'-14'937'0,"-100"14"-767"16,-1 0-67-16,1 0-17 16,5 0-48-16,0 0-12 15,10 0-24-15,6 0-1 16,7 0 7-16,0-4-8 16,6-2-62-16,22 1-176 15,-12 0-380-15,-2 1-134 0</inkml:trace>
  <inkml:trace contextRef="#ctx0" brushRef="#br0" timeOffset="43153.5732">17999 6145 897 0,'0'0'337'16,"0"0"-240"-16,0 0-29 0,0 0-15 16,0 0-46-16,0 0-7 15,122-42-65-15,-79 25-437 16,-7 4-289-16</inkml:trace>
  <inkml:trace contextRef="#ctx0" brushRef="#br0" timeOffset="43313.6807">18346 6118 765 0,'0'0'765'0,"0"0"-660"16,0 0-32-16,0 0-37 15,0 0-27-15,0 0-9 0,0 0-133 16,69-89-484-16</inkml:trace>
  <inkml:trace contextRef="#ctx0" brushRef="#br0" timeOffset="43869.0755">19483 5525 624 0,'0'0'703'0,"0"0"-520"15,0 0 35-15,0 0-110 16,0 0-43-16,0 0-32 15,-94-54-19-15,39 54-13 16,-11 15 0-16,-5 15 0 16,-4 12-1-16,6 10 8 15,6 8-7-15,11 2 0 16,16 0-1-16,19-4 0 16,17-2 7-16,3-5-7 0,30-6 0 15,13-8 0 1,12-9-1-16,6-12 0 15,8-12-7-15,2-4-6 0,-2-23-4 16,-7-16-21-16,3-21 6 16,-21 1 6-16,-6-7-1 15,-12-1 6-15,-12 18 22 16,-4 2 10-16,-5 14 62 16,-5 11-5-16,-2 11-13 15,-1 7-23-15,0 4-30 16,0 0-1-16,0 10-24 15,0 15 2-15,-9 10 16 16,0 11 1-16,2 4 5 16,-3 6 0-16,3-2-2 15,6 3 1-15,1-2 1 0,1-3-23 16,16-4-61 0,19-3-59-16,-2-11-152 0,-1-15-355 15</inkml:trace>
  <inkml:trace contextRef="#ctx0" brushRef="#br0" timeOffset="44380.1532">19901 5828 1572 0,'0'0'159'16,"0"0"-89"-16,0 0-29 15,0 0-15-15,0 0-17 16,0 0-9-16,0 0-9 0,101 29 3 15,-78 1-6-15,-9 8 10 16,-5 3-7-16,-6 3-2 16,-3-2 3-16,0-1-5 15,-7-5 7-15,-6-6 5 16,2-7-8-16,0-9 8 16,0-8 1-16,2-6 0 15,0-7 1-15,2-19 1 16,7-14 9-16,0-9-3 15,16-11-7-15,12-7-2 16,12 2 1-16,5 5 0 16,1 9 5-16,-3 13-3 15,-8 11 23-15,-5 10 7 16,-14 8-20-16,-3 7 5 16,-4 2-17-16,-3 2-18 0,1 17 17 15,0 9-8 1,-7 9 9-16,0 8-1 0,-4 7-5 15,-10 5 4-15,-4 2-6 16,2 0 7-16,2 1 0 16,7-7 1-16,7-6-1 15,0-7 1-15,7-7-1 16,14-11-12-16,10-3-27 16,8-11 12-16,33-8-58 15,-10-14-232-15,0-8-702 0</inkml:trace>
  <inkml:trace contextRef="#ctx0" brushRef="#br0" timeOffset="44904.524">20547 5018 758 0,'0'0'705'0,"0"0"-658"15,0 0-20-15,0 0-2 16,0 0-24-16,0 0-1 0,0 0 1 16,67 63-1-1,-34-15 10-15,4 20 3 0,2 19 5 16,-7 24 33-1,0 8-10-15,-5-2-3 0,-8-6-6 16,0-11-9-16,1 4 2 16,-4 3-16-16,1-2-1 15,-5-5 10-15,-8-5-17 16,-4-6 13-16,0-2-1 16,-13 1-7-16,-11-2 8 15,2-2-8-15,-3-2-5 16,-1 3 10-16,0-5-11 15,-2 3-1-15,0-2 1 16,-2-12-8-16,2-12 7 16,-1-13 1-16,-2-1-13 0,-8 6-13 15,-9 9-17 1,-9 7-7-16,-2 1 4 0,-6-4-11 16,-1 2-20-16,-1-6-19 15,-1-8 26-15,6-7 38 16,-16-15-26-16,20-12-143 15,9-12-664-15</inkml:trace>
  <inkml:trace contextRef="#ctx0" brushRef="#br0" timeOffset="46075.8716">10406 6727 660 0,'0'0'399'0,"0"0"-314"15,0 0-40-15,0 0 23 16,0 0 45-16,0 0 15 15,0 0-26-15,-13-10-28 16,13 10-26-16,0 0-21 16,0 0-27-16,0 14 1 15,-3 12-1-15,-3 26 0 16,-8 27 0-16,-5 28 7 16,-2 14-6-16,3-8 6 15,5-27-7-15,7-30 0 0,6-16 8 16,-3-5-7-16,3 2 0 15,0 0 5-15,0 1-5 16,0-14-2-16,3-10-6 16,3-14-29-16,4 0 24 15,5-23 6-15,9-15 6 16,5-11-41-16,9-6 8 16,-2-2 17-16,7 8 5 15,-4 9 11-15,0 4 0 16,4 10 1-16,2 6-1 15,1 6 1-15,-6 13 5 16,-1 1-5-16,-6 11-1 16,-6 15 0-16,-8 7 0 0,-10 7 1 15,-9 2 6 1,0 2-6-16,-19 0-1 0,-11-3 8 16,-12-4-8-16,-10-5 1 15,-23-5 7-15,5-9-8 16,-6-8 1-16,6-7-1 15,11-3 0-15,3-7-10 16,11-6-17-16,14-1-26 16,19-5-32-16,9 5-24 15,3 0-185-15</inkml:trace>
  <inkml:trace contextRef="#ctx0" brushRef="#br0" timeOffset="46366.4286">11110 7433 998 0,'0'0'829'15,"0"0"-762"-15,0 0-23 16,0 0-32-16,0 0-11 15,0 0-1-15,0 0 0 16,-19 84 1-16,10-42 12 0,-5 7-7 16,4 5-4-1,-2 1-1-15,-1-1 6 0,3 2 1 16,3-4-8-16,0 14-52 16,4-17-156-16,0-14-596 0</inkml:trace>
  <inkml:trace contextRef="#ctx0" brushRef="#br0" timeOffset="47201.0368">12899 6885 662 0,'0'0'600'0,"0"0"-468"16,0 0 115-16,0 0-88 15,0 0-61-15,0 0-45 16,0 0-33-16,7-17-20 16,-7 35-13-16,0 13-8 15,0 27 21-15,-4 31-7 16,-15 31 7-16,-4 7 0 15,-2-10 8-15,4-32-8 16,12-33 1-16,6-15-1 0,3-8-1 16,0-2 1-1,3-2 0-15,3-4 0 0,-2-14-1 16,10-7-27-16,-2-3 28 16,10-26 10-16,11-15-10 15,3-8 0-15,9-7-12 16,-2 1-2-16,2 9-5 15,-2 12 2-15,-6 11 16 16,-4 14-5-16,-3 9-5 16,-8 3 3-16,-2 15-8 15,-1 14 9-15,-10 5 1 16,-5 2-9-16,-4 5 14 16,-1-2 1-16,-14-3 0 15,-12-1-2-15,-1-8 3 0,-8-6-1 16,-3-8 1-16,-7-7-1 15,-6-6 4-15,1-7-4 16,-4-13-35-16,6-6-96 16,13-10-61-16,13 7-163 15,20 5-392-15</inkml:trace>
  <inkml:trace contextRef="#ctx0" brushRef="#br0" timeOffset="47442.4913">13733 7440 1557 0,'0'0'299'16,"0"0"-202"-16,0 0-45 16,0 0-41-16,0 0-11 15,0 0 0-15,0 0 1 16,-52 93-1-16,34-51 12 15,-3 1-12-15,5 3 1 16,0-3-1-16,6 11-10 16,3-15-113-16,4-9-245 0</inkml:trace>
  <inkml:trace contextRef="#ctx0" brushRef="#br0" timeOffset="48672.4853">13451 7532 136 0,'0'0'709'0,"0"0"-527"16,0 0-48-16,0 0-5 16,0 0-53-16,0 0-24 15,0 0-30-15,59-63-9 16,-40 47 6-16,3-1 2 0,-1 2 0 15,-3-2 3 1,-5 4 11-16,-2 2-1 0,-5 2 4 16,-3 2-11-16,4 4-14 15,-1 0-13-15,4 2 4 16,7-2-4-16,4 3-7 16,3 0 7-16,1 0-9 15,-4 7 9-15,-3 6-6 16,-2 1-4-16,-2 5 9 15,-5 1 1-15,-2 2 0 16,-4-1 0-16,0-1-4 16,-3 0 3-16,0-1 1 0,0-3-7 15,-9 1 7 1,-7-3 0-16,-11 6 1 0,-9 2 0 16,-6 2 0-16,-4 5 9 15,-1-1-10-15,3 0 0 16,10-1 0-16,4-3 0 15,12-6 1-15,7-4-1 16,10-1 0-16,1-3 9 16,6-3 3-16,21 3 39 15,9-3-5-15,28-1-8 16,34-5-5-16,29-1-10 16,3 0-22-16,-23 0 10 15,-29-4-11-15,-36 4-2 16,-9 0 2-16,-2 0-26 15,-1 0-38-15,-5 0-68 0,-10 0-219 16,-12 0-621-16</inkml:trace>
  <inkml:trace contextRef="#ctx0" brushRef="#br0" timeOffset="49379.2518">15604 6853 644 0,'0'0'321'15,"0"0"-242"-15,0 0-2 16,35-74 95-16,-28 62 41 15,-4 8-28-15,-3 3-30 16,0 1-76-16,0 0-51 0,0 10-28 16,0 14-10-16,-6 12 4 15,-9 29 5-15,-6 26 1 16,-12 28 1-16,0-7-1 16,8-22 0-16,12-31-2 15,9-27-2-15,4-1-9 16,0-2 1-16,0-3-11 15,11-12-17-15,-5-10-2 16,6-4 42-16,2-14 19 16,8-19-14-16,7-10-5 15,10-8-2-15,0 2-4 0,3 3 5 16,-3 17 1 0,4 12-1-16,-4 14 0 15,0 6-16-15,-7 22 10 0,-3 6-2 16,-10 5 6-16,-12-1 2 15,-7-3 1-15,-1-3 0 16,-21-6-1-16,-10-6 2 16,-10-3 10-16,-10-8-4 15,-3-6-1-15,-3 0 9 16,3-16-15-16,4-5 0 16,17 1-35-16,23-9-193 15,11 6-424-15,8 5 15 0</inkml:trace>
  <inkml:trace contextRef="#ctx0" brushRef="#br0" timeOffset="49748.5652">16217 7299 1500 0,'0'0'290'16,"0"0"-227"-16,0 0-40 15,0 0-23-15,91 25 2 16,-65-10-3-16,-4 3 1 15,-12 5-1-15,-8 1-21 16,-2 3-26-16,-24 1 27 16,-9-4 2-16,-6-3-10 15,10-7 27-15,7-5-4 16,14-7 6-16,8 2 13 16,0 1-5-16,13 3 3 0,17 5-10 15,6 7-1 1,6 5 7-16,-4 2-6 15,-5 1-1-15,-15 1 0 0,-9-3 0 16,-9 1 11-16,-12-3-11 16,-19-3 0-16,-11-7 13 15,-16-4-5-15,-5-10-7 16,-1 0-1-16,-2-10-4 16,2-23-52-16,15-3-248 15,19 5-586-15</inkml:trace>
  <inkml:trace contextRef="#ctx0" brushRef="#br0" timeOffset="49970.0538">16961 7470 1620 0,'0'0'347'15,"0"0"-268"-15,0 0-44 16,0 0-28-16,0 0-5 16,0 0 2-16,0 0-4 15,65 16-1-15,-10-15-64 16,-7 1-103-16,1-2-361 0</inkml:trace>
  <inkml:trace contextRef="#ctx0" brushRef="#br0" timeOffset="50136.6124">17554 7536 869 0,'0'0'773'0,"0"0"-628"15,0 0 5-15,0 0-15 16,0 0-36-16,0 0-56 16,0 0-43-16,79-7-48 15,-14 2-100-15,-7-1-118 16,-3 2-744-16</inkml:trace>
  <inkml:trace contextRef="#ctx0" brushRef="#br0" timeOffset="50280.1458">18077 7558 317 0,'0'0'1189'0,"0"0"-991"16,0 0-49-16,0 0-40 15,0 0-59-15,0 0-50 16,142-15-53-16,-76 8-83 15,-7 0-479-15</inkml:trace>
  <inkml:trace contextRef="#ctx0" brushRef="#br0" timeOffset="50384.2148">18522 7566 1137 0,'0'0'244'0,"0"0"-131"15,0 0-113-15,0 0-34 16,0 0-371-16</inkml:trace>
  <inkml:trace contextRef="#ctx0" brushRef="#br0" timeOffset="50928.2705">19174 6722 975 0,'0'0'760'16,"0"0"-636"-16,0 0 37 16,0 0-113-16,0 0-48 15,0 0-23-15,0 0 8 0,-51 81 13 16,17 4 2-16,-1 12-1 16,7-3-7-16,9-20 8 15,8-22 0-15,4-12-1 16,0 0 0-16,1 0-13 15,-3-1-30-15,2-10-33 16,2-12 14-16,3-7 13 16,2-10 20-16,0 0 30 15,17-20 1-15,8-16-1 16,12-9 0-16,8-9 0 16,6 1 15-16,-1 5 57 15,0 13-31-15,-3 13-17 16,-2 17-23-16,0 5-1 0,-6 24 0 15,-3 13-14-15,-11 9 14 16,-10 3-1-16,-12 1-6 16,-6-5 7-16,-24-5-1 15,-15-9-9-15,-7-6 9 16,-9-7-7-16,-3-9 7 16,1-9 1-16,5 0 0 15,7-13 1-15,9-11 0 16,17-5-1-16,22-18-113 15,3 9-436-15,16 5-312 0</inkml:trace>
  <inkml:trace contextRef="#ctx0" brushRef="#br0" timeOffset="51344.5692">19683 7329 1497 0,'0'0'199'0,"0"0"-143"16,0 0-42-16,0 0-2 16,101 39-5-16,-77-16 6 15,-3 4-4-15,-7 4 13 16,-11 0-5-16,-3-1-17 16,0-1-9-16,-17-3 8 15,-2-8-15-15,-1-5 5 0,1-6 0 16,3-7 11-1,5 0 8-15,6-11-8 0,5-15 25 16,0-7 4 0,23-10 5-16,13-7-11 15,6 4-22-15,7 1 0 0,-1 11 4 16,-9 11-4-16,-6 13 6 16,-11 10-4-16,-6 10-3 15,-10 20-1-15,-6 9 1 16,0 11 0-16,-12 3 0 15,-11 5 0-15,-2-1 1 16,5-2 0-16,7-4 0 16,9-5 7-16,4-6-8 15,9-4 0-15,40-6-1 16,-4-10-96-16,5-10-202 0</inkml:trace>
  <inkml:trace contextRef="#ctx0" brushRef="#br0" timeOffset="83491.0811">22468 6657 1023 0,'0'0'149'0,"0"0"-116"0,0 0-20 16,0 0 18 0,-93 4 34-16,65-4 12 0,-3 2 11 15,-6-1-43-15,-5 1-1 16,-7-2-5-16,-4 0-5 16,-5 0-8-16,-1 0-13 15,-6-6 0-15,3-4-3 16,4-2-9-16,6-1 7 15,13-1-7-15,12 0-1 16,16-2 22-16,11-1 10 16,9-2-10-16,26-7-20 15,27-7-2-15,29-6-6 16,-3 2 0-16,-4 5 5 16,-16 5 0-16,-21 3 1 15,0-1 0-15,-3-5 0 16,-14-4 0-16,-13-2 0 15,-14-5-11-15,-3 0 2 0,-17-2 9 16,-12 7-1-16,-9 5 0 16,0 7 1-16,1 9 0 15,4 10 0-15,6 5 0 16,5 11-11-16,4 18 11 16,-3 21-2-16,2 25 1 15,4 19 0-15,1 8 0 16,11 0 1-16,3-6 1 15,3-9-1-15,11 1 10 16,-4-5-8-16,-2-4 9 16,-7-14-3-16,-1-11-8 0,0-14 0 15,0-4 2 1,-4 3-2-16,-4-2 0 0,-2-10-87 16,-4-15-234-16,7-12-697 15</inkml:trace>
  <inkml:trace contextRef="#ctx0" brushRef="#br0" timeOffset="83941.404">23292 5927 1018 0,'0'0'513'0,"0"0"-512"15,0 0 55-15,0 0 6 16,0 0 7-16,0 0-41 16,0 0-24-16,-24-43-4 15,14 93-13-15,-10 33 13 0,-5 25 0 16,-5 9 14-16,3-12-3 16,8-13-10-16,8-29 14 15,7-8-15-15,1-14 1 16,-1-4 12-16,4 2-13 15,0 1-2-15,0-1 2 16,0-12-38-16,4-27-146 16,6 0-146-16,2-23-335 0</inkml:trace>
  <inkml:trace contextRef="#ctx0" brushRef="#br0" timeOffset="84208.8704">23262 5875 1647 0,'0'0'98'0,"0"0"-65"0,61-80 8 16,-19 55-29-16,4 7-12 15,8 6 0-15,-1 11-2 16,-5 1-7-16,-12 14-1 16,-10 11 3-16,-16 8-15 15,-10 3-13-15,-17 4 29 16,-18 1 6-16,-16-3 1 15,-7-4 1-15,0-5-2 16,4-6 9-16,6-3-9 16,12-2-35-16,13 14-245 15,10-5-356-15,10 3 5 0</inkml:trace>
  <inkml:trace contextRef="#ctx0" brushRef="#br0" timeOffset="84560.2959">23391 6782 1629 0,'0'0'198'16,"0"0"-164"-16,0 0-1 16,0 0-16-16,42-85-6 15,-9 74-11-15,5 5-5 16,-4 6 4-16,-3 0-9 15,-7 14-7-15,-8 6-26 0,-10 8-26 16,-6 3-9-16,-3 7 35 16,-17 0 16-16,-6 5 27 15,-3-3-1-15,2-1-4 16,6-6 5-16,1 1 1 16,10-8 8-16,7-6 7 15,3-2-3-15,9-7 45 16,21-2 29-16,28-9-42 15,27-3-41-15,-1-17-4 16,21-26-74-16,-28 3-164 16,-30 1-628-16</inkml:trace>
  <inkml:trace contextRef="#ctx0" brushRef="#br0" timeOffset="84773.4365">24001 6161 1617 0,'0'0'324'16,"0"0"-240"-16,0 0-18 15,0 0 1-15,0 0-10 16,0 0-56-16,140-41-1 16,-75 34-43-16,6 5-53 15,-4 2-50-15,-21 0-56 16,-10 2-196-16,-23 6-559 0</inkml:trace>
  <inkml:trace contextRef="#ctx0" brushRef="#br0" timeOffset="84913.0171">23971 6361 1232 0,'0'0'185'0,"0"0"-131"16,0 0 64-16,137 36 23 15,-25-26-71-15,17-7-70 16,-26-3-49-16,-28 0-766 0</inkml:trace>
  <inkml:trace contextRef="#ctx0" brushRef="#br0" timeOffset="85660.9614">24813 4912 1134 0,'0'0'207'15,"0"0"-143"1,0 0-21-16,0 0-43 0,0 0 0 15,0 0-8-15,0 0 3 16,-59 96 5-16,19-19 13 16,-11 35-6-16,-6 16 24 15,4 5 6-15,9-5 0 16,13-12-5 0,10 3-15-16,12 3 33 0,9 1-7 15,0 2-15-15,12-5 10 16,13-5-4-16,1-3-8 15,3 0 19-15,3-3-11 16,-1 1-6-16,2-1-8 16,0 5-8-16,1-1-4 0,-1-6-7 15,1-5 6 1,1-6 3-16,0-7-9 0,-2-3-1 16,-3-17 6-16,-7-13-4 15,-3-17 9-15,0-9-11 16,-2 0-15-16,10-4-44 15,-4-7-125-15,-2-17-145 16</inkml:trace>
  <inkml:trace contextRef="#ctx0" brushRef="#br0" timeOffset="86478.1269">25218 5132 690 0,'0'0'517'0,"0"0"-421"16,0 0 145-16,0 0-112 15,0 0-92-15,0 0-37 16,0 0-6-16,-12 49 5 0,0 11 1 16,-2 22 8-16,0-5-8 15,3-6 2-15,4-12-1 16,-2-14 6-16,1 1 1 16,1 3-8-16,-1-13 1 15,3-10-1-15,0-12 0 16,4-8 0-16,1-6 15 15,0-12 30-15,9-19 53 16,13-12-85-16,8-9-13 16,9 3-9-16,2 9 1 15,1 14 7-15,-2 13-10 0,-1 13-6 16,-8 0 5-16,-5 20-2 16,-11 5 3-16,-11 8-5 15,-4 1-22-15,-9-2 32 16,-16-2 5-16,-8-5 1 15,-7-8 1-15,-8-9 0 16,-3-8 6-16,0-5 2 16,1-19-9-16,5-7-11 15,11-2-94-15,17 0-90 16,13 9-82-16,4 5-656 0</inkml:trace>
  <inkml:trace contextRef="#ctx0" brushRef="#br0" timeOffset="86706.2898">25754 5558 1624 0,'0'0'214'0,"0"0"-152"16,0 0-46-16,0 0-15 15,-22 72-1-15,6-35 18 16,1 8-9-16,-3 2 4 15,2 2-13-15,3-1 9 16,-1-3-9-16,2-3-16 16,6-8-64-16,6-8-95 15,0-13-178-15,12-13-576 0</inkml:trace>
  <inkml:trace contextRef="#ctx0" brushRef="#br0" timeOffset="87367.4274">26773 5204 1557 0,'0'0'210'16,"0"0"-156"-16,0 0-22 15,0 0-22-15,0 0-1 16,0 0-9-16,0 0-6 16,-5 63 6-16,-3-16 0 15,-4 19 0-15,-1 19 2 16,1-9-2-16,4-4 2 16,1-14 8-16,4-14-10 0,0 2-7 15,0-1 7 1,2-9-7-16,1-10-3 0,0-10-5 15,0-13 1-15,0-3 14 16,12-20 29-16,15-26-19 16,4-5-3-16,5-7-7 15,1 2 0-15,-8 17 2 16,-3 7 32-16,-2 14 14 16,-3 12-40-16,-3 6-8 15,6 3-1-15,1 14-11 16,3 9 12-16,-2 6-8 15,-5 2 2-15,-5-1-5 0,-8-3-19 16,-5-3-14 0,-3-8 5-16,-9-6 4 0,-21-6 26 15,-24-7 8-15,-2-6-30 16,-9-13-154-16,-5-15-96 16,27 6-367-16,10 2 332 15</inkml:trace>
  <inkml:trace contextRef="#ctx0" brushRef="#br0" timeOffset="87637.6204">27336 5663 1378 0,'0'0'198'0,"0"0"-57"16,0 0-55-16,84 0-24 15,-57 0-5-15,-2 0-16 0,-4 3-30 16,-7 6-10-1,-5 5-2-15,-7 7-29 0,-2 5-51 16,-16 9 34-16,-9 3 28 16,-4 3 18-16,3-3-11 15,9-2 7-15,5-7 4 16,9-5 1-16,3-1 0 16,10-6 0-16,19-7 17 15,44-10-17-15,-4-3 0 16,2-15-284-16</inkml:trace>
  <inkml:trace contextRef="#ctx0" brushRef="#br0" timeOffset="87804.6031">28115 5799 766 0,'0'0'846'0,"0"0"-712"15,0 0-2-15,0 0-49 16,0 0 9-16,0 0-61 15,130-4-31-15,-34-9-64 16,-11 3-163-16,-18 5-658 0</inkml:trace>
  <inkml:trace contextRef="#ctx0" brushRef="#br0" timeOffset="87938.3141">28731 5861 1332 0,'0'0'280'0,"0"0"-84"0,0 0-66 15,0 0-89-15,124-14-41 16,-27 2-19-16,-10 2-155 16,-4 4-693-16</inkml:trace>
  <inkml:trace contextRef="#ctx0" brushRef="#br0" timeOffset="88079.0987">29455 5911 1318 0,'0'0'318'15,"0"0"-113"-15,0 0-101 16,0 0-47-16,0 0-30 16,85-20-27-16,-18 10-37 15,-5 0-142-15,-3 0-457 0</inkml:trace>
  <inkml:trace contextRef="#ctx0" brushRef="#br0" timeOffset="88581.51">30565 5301 1267 0,'0'0'263'15,"0"0"-175"-15,0 0 0 16,0 0-49-16,0 0-39 0,0 0 5 15,0 0-5-15,-34 105 1 16,10-27 8-16,-2-4-2 16,3-5-6-16,2-10 1 15,6-10-2-15,-1 1 0 16,3 3 0-16,6-13-22 16,4-10 5-16,3-13 16 15,0-13 1-15,1-4 3 16,17-12 55-16,14-17-39 15,12-10-3-15,9-5-15 16,7 3 8-16,-1 9-9 16,-2 15 1-16,-7 17-2 15,-8 1 1-15,-6 29-13 0,-11 6 12 16,-14 4-5-16,-11 2-2 16,-3-5 7-16,-24-4-6 15,-10-11 7-15,-11-8 1 16,-10-10 0-16,-7-4 9 15,-4-10-4-15,0-12-5 16,5-6-1-16,9-6 0 16,14-1-24-16,28-12-75 15,10 9-192-15,3 10-465 0</inkml:trace>
  <inkml:trace contextRef="#ctx0" brushRef="#br0" timeOffset="89001.583">31074 5686 1348 0,'0'0'294'15,"0"0"-156"-15,0 0-98 16,0 0-33-16,0 0 2 16,0 0-9-16,43 81 9 15,-33-46-9-15,-4 2 1 16,-3-2 0-16,-3-1-1 15,0-3-1-15,-3-6-10 16,-4-5-2-16,-2-7 12 16,6-6-8-16,2-7 9 15,1 0 13-15,0-17 12 16,13-10 7-16,10-13-7 16,9-9-13-16,7-1 0 15,3 4-12-15,-5 11 0 0,-7 11 10 16,-8 10 0-16,-10 12 12 15,-5 2-19-15,-2 10-3 16,0 15 0-16,-2 6 0 16,-3 7-2-16,0 5 1 15,0 4 0-15,0 1-9 16,-2 0-11-16,2-3-18 16,0-3-18-16,22-1-78 15,8-11-162-15,5-10-445 0</inkml:trace>
  <inkml:trace contextRef="#ctx0" brushRef="#br0" timeOffset="89477.4365">31918 5061 644 0,'0'0'235'0,"0"0"-175"16,0 0-24-16,112-16 35 16,-81 16 46-16,-2 7-7 15,-5 8-51-15,-6 9-15 16,-5 9 18-16,-4 7 63 16,-5 24-43-16,-4 26-36 0,0 27-9 15,0 18-10-15,-3-3 3 16,-6-6-5-16,-4-12-2 15,0 0-8-15,-4-5-15 16,5-6 3-16,3-5 6 16,1-7-9-16,0-1 1 15,-7-5-1-15,-6-4 1 16,-3-14-1-16,-2-15 1 16,1-8 1-16,-8-6 4 15,-10 6-6-15,-9 7 0 16,-12 4 0-16,-3-3 1 15,-5-3 0-15,-2-2-1 16,-1-2-8-16,0-1-13 0,-1-2-15 16,5-1-1-16,2-1-21 15,5 2-30-15,-3 12-14 16,19-9-40-16,12-7-253 16</inkml:trace>
  <inkml:trace contextRef="#ctx0" brushRef="#br0" timeOffset="90451.7542">25540 6588 899 0,'0'0'384'0,"0"0"-276"16,0 0 49-16,0 0-51 15,0 0-16-15,0 0-28 16,-81-36-33-16,40 33-12 16,-12 3-16-16,-8 0 10 15,-6 18 6-15,0 7-2 16,5 7 14-16,5 5-10 16,10 5-6-16,12 4-4 0,11 2 28 15,15 3-13 1,9 0-9-16,9 1-13 0,24-3 20 15,13-5-22-15,9-4-8 16,14-14-48-16,25-16-54 16,-15-10-74-16,-13 0-437 0</inkml:trace>
  <inkml:trace contextRef="#ctx0" brushRef="#br0" timeOffset="90663.9053">25622 6917 1324 0,'0'0'388'0,"0"0"-277"16,0 0-41-16,0 0-57 16,0 0 2-16,0 0-14 15,0 0 16-15,-21 87 27 0,9-47-8 16,-2 4-15-16,2 1-6 16,1 1-15-16,1-2 11 15,5-3-11-15,5-7-26 16,8-7-88-16,13-10-128 15,5-12-296-15</inkml:trace>
  <inkml:trace contextRef="#ctx0" brushRef="#br0" timeOffset="90963.4691">26983 6673 1307 0,'0'0'342'0,"0"0"-282"16,0 0-26-16,-94-76-18 0,52 66-2 16,-4 10 1-16,-4 0-7 15,-3 21-7-15,-1 14 0 16,5 8 0-16,6 5 0 15,11 5 5-15,12-1-5 16,14 4 7-16,6-3-8 16,10-1-16-16,20-2-16 15,43 0-66-15,-6-10-179 16,0-15-621-16</inkml:trace>
  <inkml:trace contextRef="#ctx0" brushRef="#br0" timeOffset="91255.7861">27096 7014 1345 0,'0'0'488'0,"0"0"-423"16,0 0 49-16,0 0-76 15,0 0-29-15,96-46-9 16,-65 46 0-16,-1 0-1 16,-3 7-12-16,-11 10-35 15,-9 5-27-15,-7 8-61 16,-16 4 41-16,-18 4 70 15,-7 3 17-15,-5-2 8 0,3 0-1 16,5-6 1 0,9-3 19-16,11-9-3 0,9-5 3 15,9-4-3-15,0-5 8 16,21 2 30-16,27-1-31 16,30-5-23-16,35-3-25 15,-13-1-181-15,-11-14-771 0</inkml:trace>
  <inkml:trace contextRef="#ctx0" brushRef="#br0" timeOffset="91465.9354">28014 7275 616 0,'0'0'1034'0,"0"0"-864"0,0 0-59 15,0 0-21-15,0 0-29 16,0 0-46-16,126-7-15 15,-42-4-43-15,24-1-117 16,-16 3-203-16,-22 2-895 0</inkml:trace>
  <inkml:trace contextRef="#ctx0" brushRef="#br0" timeOffset="91628.0504">28747 7281 697 0,'0'0'786'16,"0"0"-635"-16,0 0-38 15,0 0-58-15,0 0-28 16,87 0-21-16,-41-3-6 16,32 3-140-16,-8 0-494 0,-9 0-253 0</inkml:trace>
  <inkml:trace contextRef="#ctx0" brushRef="#br0" timeOffset="91767.1508">29335 7345 1194 0,'0'0'293'0,"0"0"-90"16,0 0-93-16,0 0-43 16,94-20-29-16,-59 10-38 15,2 0 0-15,15-3-92 16,-10 2-275-16,-7-2-905 0</inkml:trace>
  <inkml:trace contextRef="#ctx0" brushRef="#br0" timeOffset="92185.9166">30583 6753 1220 0,'0'0'282'16,"0"0"-213"-16,0 0-42 16,-8-96 3-16,-9 74-5 15,-10 5-8-15,-11 7-9 16,-8 10-8-16,-12 17 0 16,-5 18-1-16,0 13 1 0,7 11 0 15,11 6 1 1,14 2-1-16,13 2 1 0,12-4 0 15,6-5-2 1,10-4-17-16,44 3-131 0,-5-15-139 16,7-14-801-16</inkml:trace>
  <inkml:trace contextRef="#ctx0" brushRef="#br0" timeOffset="92796.2774">30705 7014 121 0,'0'0'1356'0,"0"0"-1196"16,0 0-55-16,0 0-18 0,0 0-55 15,0 0-25-15,88-29 5 16,-71 39-12-16,-4 8-8 16,-2 6 8-16,-7 6-13 15,-4 2-4-15,0 5-20 16,-6 2-1-16,-12 1 26 15,-4-1-14-15,-5-2-12 16,0-4-1-16,-1-7-40 16,3-5 4-16,6-5 24 15,5-6 20-15,8-6 20 16,6-4 11-16,0 0 0 16,12-18 13-16,13-11 1 15,8-7 7-15,8-11 28 16,4-5-26-16,3-3 3 0,-2 4-18 15,-3 9 8-15,-7 8 17 16,-4 8 20-16,-6 8 14 16,-3 6-31-16,1 3-21 15,-2 4-3-15,-1 2-12 16,-6 1 2-16,-3 2-1 16,-3 0-1-16,-8 5-13 15,-1 6 7-15,0 8-10 16,0 4-2-16,-3 1-1 15,-7 4 11-15,-2 2 8 16,-4 1-2-16,1 1 2 16,-5 2 0-16,2 5-2 15,0-5 2-15,5 2 0 16,0-5 0-16,7-6 1 0,4 1-1 16,2-5 0-16,8-1 0 15,17-2 0-15,9-1 10 16,14-3-10-16,3 2-39 15,23-4-174-15,-14-2-348 16,-11-3-175-16</inkml:trace>
  <inkml:trace contextRef="#ctx0" brushRef="#br0" timeOffset="94675.5089">2794 8992 1079 0,'0'0'433'0,"0"0"-433"16,-63 104-1-16,25-25 1 16,2 22 1-16,9 2 34 15,9-19 13-15,9-23-19 0,3-24 6 16,3-4-12-16,0 4-10 15,2 2-13-15,-4 3-38 16,2-15-231-16,0-11-448 0</inkml:trace>
  <inkml:trace contextRef="#ctx0" brushRef="#br0" timeOffset="94881.5162">2281 9465 1435 0,'0'0'485'16,"0"0"-441"-16,0 0-18 0,0 0-13 16,161-37-8-16,-15-5-5 15,17-4-35-15,-1-2-18 16,-35 3-51-16,-43 12-55 16,-17-6-187-16,-27 12-327 15,-19 7 112-15</inkml:trace>
  <inkml:trace contextRef="#ctx0" brushRef="#br0" timeOffset="95152.8534">3252 9101 598 0,'0'0'606'16,"0"0"-486"-16,0 0 21 16,-79 60-38-16,51-20-26 15,-5 22-30-15,-3 21-8 16,-3 15-21-16,1-4-17 16,8-24 7-16,16-28-6 0,8-16-1 15,3-3-1-15,0-7 0 16,3-2 5-16,0-11-4 15,0-3 5-15,18-14 35 16,9-11-22-16,9-1-14 16,10 2-5-16,2 9 0 15,1 8 2-15,-1 7 17 16,-5 0 22-16,-4 12-12 16,-2 5-10-16,-2 6-6 15,-4 3-13-15,2-3-11 16,7 4-77-16,-9-4-118 15,-4-13-398-15</inkml:trace>
  <inkml:trace contextRef="#ctx0" brushRef="#br0" timeOffset="95475.2889">3758 9593 740 0,'0'0'959'0,"0"0"-857"15,0 0-64-15,0 0-1 16,0 0 21-16,0 0-36 15,94-39-10-15,-55 20-12 16,4-4 8-16,-4-4-8 16,-8-2 0-16,-7-1 9 15,-9 0-9-15,-9 6-7 16,-6 5 7-16,0 5 6 0,-15 5 3 16,-12 9-9-1,-10 0-10-15,-5 17 8 0,-3 11-8 16,5 9 10-1,7 7-9-15,9 4 0 0,12-5 9 16,8 1 0-16,4-7 2 16,19-5-1-16,14-3-1 15,16-10 0-15,29-15-92 16,-7-4-228-16,-8 0-985 0</inkml:trace>
  <inkml:trace contextRef="#ctx0" brushRef="#br0" timeOffset="95889.5997">4268 9451 1625 0,'0'0'282'16,"0"0"-195"-16,0 0-53 0,0 0-28 15,97 43-6-15,-55-15 1 16,4 4 0-16,-10 5-1 16,-11 1 0-16,-10 2-20 15,-15 1-7-15,0-2 18 16,-12-5-4-16,-10-9 8 15,-2-9 4-15,2-15 2 16,-4-1 7-16,4-19 11 16,6-18 2-16,5-13-8 15,11-6-9-15,14-7-4 16,24-2 0-16,19 8 1 16,4 11-2-16,3 12 2 15,-3 14 7-15,-11 11 10 0,-9 9-17 16,-11 7-1-16,-10 19-1 15,-7 14 1-15,-7 3 7 16,-6 12-6-16,0-1 0 16,-3 2 6-16,-4-3-7 15,7-4 1-15,0-7 5 16,10-5-5-16,14-7-1 16,7-8 2-16,8-8-2 15,39-11-44-15,-7-3-146 16,-5 0-759-16</inkml:trace>
  <inkml:trace contextRef="#ctx0" brushRef="#br0" timeOffset="97154.6845">6424 9449 937 0,'0'0'722'0,"0"0"-595"0,0 0 56 16,0 0-81-16,0 0-46 16,0 0-32-16,0 0 5 15,0-17-8-15,0 17-14 16,0 0-7-16,0 14-16 15,-4 15-18-15,-13 24 21 16,-11 27 11-16,-11 22 2 16,-4 6 1-1,10-16 0-15,12-24 7 0,6-23-8 16,6-6 0-16,-1 8 0 0,1 0 1 16,0 5-2-1,1-11-21-15,1-9-48 0,4-9-56 16,3-16-74-16,0-7-177 15,10 0-493-15</inkml:trace>
  <inkml:trace contextRef="#ctx0" brushRef="#br0" timeOffset="97449.019">6508 9491 1650 0,'0'0'181'15,"0"0"-97"-15,25-95-39 16,-1 62-21-16,1 7-23 16,11 8-1-16,0 8-1 0,4 10-11 15,-3 0 5-15,-1 21-2 16,-9 12-7-16,-9 9 1 16,-5 2-62-16,-13 2 12 15,-7 1 30-15,-17-5 25 16,-16-2 7-16,-8-4 2 15,-7-6 1-15,-2-5 5 16,-1-8-5-16,0-3 0 16,-3-11-119-16,13-3-217 15,12 0-633-15</inkml:trace>
  <inkml:trace contextRef="#ctx0" brushRef="#br0" timeOffset="97922.3555">6557 10010 1215 0,'0'0'196'15,"0"0"-14"-15,0 0-25 16,0 0-22-16,0 0-91 16,113-53-22-16,-59 14-21 15,9-8 2-15,-2-10 6 16,0-5-8-16,-6 0-1 15,-9 8 8-15,-13 8-8 16,-10 10 10-16,-13 15 36 0,-10 9 1 16,0 6-42-1,-3 6-5-15,-15 0-40 0,-4 13-2 16,-4 6 11-16,1 8 14 16,4 3 9-16,9 2-1 15,12-5-4-15,0 0-7 16,20-5-21-16,8-2 28 15,8-3 11-15,1-3 2 16,0-1-1-16,-7 0 0 16,-3 1 1-16,-12 1-1 15,-6 1-5-15,-9 4 5 16,0 1 0-16,-3 4 1 16,-9 3-1-16,-4 2 2 15,-1 1-1-15,4 0 0 16,1-4 0-16,9-5-1 0,3-2-6 15,31-13-81-15,8-1-159 16,10-6-152-16</inkml:trace>
  <inkml:trace contextRef="#ctx0" brushRef="#br0" timeOffset="98288.6391">7743 9621 1213 0,'0'0'557'15,"0"0"-492"-15,0 0-49 0,-109-7-15 16,63 21-2 0,1 8-6-16,3 5 5 0,5 4 2 15,9 3-2 1,5 3 2-16,7 2 1 0,13 1 0 16,3-4 10-16,3 1 0 15,19-7 3-15,8-5 19 16,3-8-10-16,9-7-5 15,4-7-4-15,-3-3-12 16,-4-13 14-16,1-14-15 16,-7-11 6-16,-8-19 3 15,-8-3-10-15,-7-5-15 16,-10 6 9-16,0 12 6 16,-4 8 9-16,-5 11-3 15,-3 9-6-15,-3 12-12 0,6 7-86 16,0 0-66-16,9 20-78 15,3 0-74-15,15-3-547 0</inkml:trace>
  <inkml:trace contextRef="#ctx0" brushRef="#br0" timeOffset="98777.9887">8517 9128 745 0,'0'0'942'16,"0"0"-752"-16,0 0-24 16,0 0-105-16,0 0-61 0,0 0-7 15,0 0-21 1,3 50 25-16,-3 19 3 0,-7 24 1 16,-11 25-1-16,-3 8 1 15,-1-10-1-15,5-17 1 16,8-27 0-16,2-19 0 15,7-13 9-15,0-11-10 16,0 1 2-16,0-3-2 16,0-8 1-16,0-9-2 15,0-10-3-15,0-12 4 16,3-29 0-16,-3-27-15 16,0-3-16-16,0 9-3 15,-6 10 16-15,-6 21 18 16,-9 4 39-16,-4 5-9 15,-8 12-19-15,-6 7-11 0,-10 3 0 16,1 17-1-16,2 5-5 16,10 8 5-16,11 3 0 15,14-3-11-15,11 2 12 16,5-2 0-16,26-7 0 16,29-2 2-16,26-11-2 15,23-10-12-15,3-14-118 16,-27-10-183-16,-24-2-486 0</inkml:trace>
  <inkml:trace contextRef="#ctx0" brushRef="#br0" timeOffset="99167.6373">8826 9560 1219 0,'0'0'354'0,"0"0"-149"16,0 0-36 0,0 0-79-16,0 0-59 0,0 0-31 15,0 0-4-15,32-13-7 16,-28 39 10-16,-1 9-7 15,-3 7 0-15,0 5 7 16,-8-2 0-16,-2-1 1 16,7-5 0-16,3-3 1 15,0-10 0-15,6-9-1 16,18-4 2-16,9-12-1 16,13-1-1-16,8-21-5 15,4-12-61-15,0-17-4 16,-3-8 7-16,-13 2 25 0,-9 6 38 15,-12 17 12 1,-15 13 99-16,-3 14 19 0,-3 6-109 16,-6 3-21-16,-8 20-25 15,-5 3 25-15,-2 11 10 16,6 2-10-16,-1 7 0 16,7-3 0-16,1 3 1 15,2-6-1-15,3 0-11 16,3-7-21-16,23-13-123 15,8-7-230-15,9-13-831 0</inkml:trace>
  <inkml:trace contextRef="#ctx0" brushRef="#br0" timeOffset="99388.3067">9787 9640 1378 0,'0'0'386'0,"0"0"-275"16,0 0-61-16,-85-12-40 15,36 12-10-15,1 18 0 16,-1 6 0-16,7 12 0 16,6 0 0-16,12 8 0 15,8 1 1-15,13-1 0 16,3 1 0-16,16-5 14 16,14-7-15-16,9-9 0 15,31-15-61-15,-7-9-98 16,-5 0-407-16</inkml:trace>
  <inkml:trace contextRef="#ctx0" brushRef="#br0" timeOffset="99722.5399">10230 9340 902 0,'0'0'649'0,"0"0"-582"15,0 0-24-15,0 0-29 16,0 0-12-16,0 0 28 15,0 0 26-15,0-7 7 16,0 7-14-16,0 13-43 16,-6 6 10-16,-10 11 24 15,-4 10-24-15,-5 7 15 16,-5 9-5-16,2 0 2 0,1 3-3 16,5 3-5-1,5-1-1-15,8-2-4 0,2-4-7 16,7-5-1-16,0-7 5 15,16-3-12-15,8-10 9 16,4-8-9-16,2-8-42 16,28-14-53-16,-13-3-87 15,0-14-658-15</inkml:trace>
  <inkml:trace contextRef="#ctx0" brushRef="#br0" timeOffset="99894.3285">9923 9696 1691 0,'0'0'285'0,"0"0"-178"0,0 0-59 15,0 0 53-15,83 3-35 16,-1-3-45-16,29 0-11 16,5 0-10-16,-16 0-34 15,-27 0-77-15,8 0-64 16,-20 0-166-16,0 1-854 15</inkml:trace>
  <inkml:trace contextRef="#ctx0" brushRef="#br0" timeOffset="100258.1115">11390 9656 1647 0,'0'0'245'16,"0"0"-168"-1,0 0-71-15,-98-3-6 0,43 13-8 16,-6 14 7-16,2 8 1 16,12 8 0-16,16 2 5 15,12 2-4-15,19 3 0 16,3-2 0-16,29-6-1 16,10-5 9-16,10-7-8 15,3-11 7-15,5-9-8 16,-5-7 1-16,-4-17 0 15,-8-16 1-15,-1-20 8 16,-14-7 11-16,-7-2-15 0,-9 2-4 16,-12 14-1-1,0 10 27-15,-6 12-7 0,-20 14-21 16,0 10-38-16,-1 0-18 16,5 14-42-16,19 13-73 15,3-5-130-15,13-2-99 0</inkml:trace>
  <inkml:trace contextRef="#ctx0" brushRef="#br0" timeOffset="100527.3017">12312 9363 1204 0,'0'0'527'0,"0"0"-310"16,0 0-103-16,0 0-104 0,0 0-10 15,-84-50-5-15,45 77 5 16,0 11 10-16,5 10 15 16,4 8-6-16,6 6 27 15,-3 15-17-15,5-8-5 16,-2 0-6-16,3 0-11 16,1-12 6-16,0 2-13 15,-1-3-18-15,-3-9-63 16,-12-8-76-16,5-9-156 15,7-17-549-15</inkml:trace>
  <inkml:trace contextRef="#ctx0" brushRef="#br0" timeOffset="100694.4193">11877 9738 1674 0,'0'0'403'0,"0"0"-214"15,0 0-55-15,0 0-77 16,87-38-25-16,-44 37-20 15,12 1-12-15,9 0 0 16,8 0-74-16,28 0-112 16,-18 0-164-16,-12 0-1257 0</inkml:trace>
  <inkml:trace contextRef="#ctx0" brushRef="#br0" timeOffset="101383.4749">14327 9382 1558 0,'0'0'228'15,"0"0"-117"-15,0 0-94 16,0 0-5-16,-85 86-11 15,49-39 1-15,5 2 8 16,1 8 2-16,1 2 7 16,7 3-5-16,-4-1-12 15,6 0 7-15,-4-5-9 16,6-5 0-16,2-5 0 16,3-10 0-16,6-13-44 0,5-16-80 15,0-7-133-15,2-4-136 0</inkml:trace>
  <inkml:trace contextRef="#ctx0" brushRef="#br0" timeOffset="101637.6568">14338 9429 1283 0,'0'0'596'0,"0"0"-533"16,65-89-35-16,-30 66-17 15,7 12-11-15,6 8-7 16,0 6-7-16,-1 20 1 0,-9 11 12 15,-11 5-9 1,-14 3-6-16,-13-1-19 0,-1-2 7 16,-29-9 22-16,-10-7-2 15,-13-6 8-15,-8-4 10 16,-1-9-9-16,-3-4 9 16,10 0-10-16,13 0-62 15,19-1-202-15,14-2-375 16,9 3-34-16</inkml:trace>
  <inkml:trace contextRef="#ctx0" brushRef="#br0" timeOffset="102080.9727">14665 9961 1035 0,'0'0'664'0,"0"0"-500"0,0 0-51 15,0 0-69-15,0 0-21 16,0 0-23-16,0 0 1 16,-10 36 5-16,-6-10-6 15,-3 7 15-15,-4 3 12 16,-3 5-8-16,-3 1-4 15,-4 4-1-15,-2-3-14 16,3 1 0-16,2-5-6 16,14-2-108-16,8-11-97 15,8-11-326-15</inkml:trace>
  <inkml:trace contextRef="#ctx0" brushRef="#br0" timeOffset="103050.9165">15434 9547 196 0,'0'0'858'16,"0"0"-677"-16,0 0 40 15,0 0 11-15,0 0-45 16,0 0-26-16,0 0-71 15,30-49-47-15,-30 49-30 16,0 10-13-16,-13 10-13 16,-1 9 12-16,-7 11 1 15,-6 12 0-15,-6 9 1 16,-2 4 0-16,-4-2 5 16,0 3 3-16,4-9-9 0,9-8 0 15,2-6 0-15,12-11-13 16,2-11-23-16,5-5-36 15,5-13-42-15,0-3 10 16,9-13 66-16,12-20-20 16,9-19-149-16,16-31 51 15,15-26 74-15,8-8 40 16,-5 7 42-16,-11 27 34 16,-15 26 117-16,-12 18 69 15,3 6-67-15,4-3-58 16,9-1-42-16,4 3-26 0,-4 9-11 15,0 14-10-15,-7 8-6 16,-2 3 2-16,-3 17-2 16,-5 12-7-16,-2 5 6 15,-14 5-7-15,-9 1-16 16,-6-2-12-16,-26-4 13 16,-13-7 23-16,-8-7 1 15,-8-5 1-15,-5-7 8 16,5-8-9-16,9 0-1 15,10 0-61-15,18-13-75 16,13 0-161-16,11 3-580 0</inkml:trace>
  <inkml:trace contextRef="#ctx0" brushRef="#br0" timeOffset="103479.2237">15892 9811 1077 0,'0'0'592'16,"0"0"-484"-16,0 0-26 15,85-42-59-15,-43 28-21 16,1 1-1-16,-1 3 18 16,-8 7 4-16,-1 3-1 15,-13 0-10-15,-4 0-12 16,-10 13-1-16,-6 4 0 0,0 3-13 15,-23 7-2 1,-11 1 7-16,-12 2 8 0,-10-2-31 16,2 0 7-16,1-4 19 15,5 1-3-15,6-4 9 16,9 2-1-16,10-3 1 16,8-6 0-16,6 1 1 15,9-2 6-15,9-2 44 16,15-1 12-16,16 3-32 15,11 3-7-15,8-5-15 16,6 4-7-16,0-4-1 16,1 1-1-16,-5-4-6 15,-9 2-57-15,-1 0-44 16,1-1-116-16,-15-5-502 0,-8 0 14 16</inkml:trace>
  <inkml:trace contextRef="#ctx0" brushRef="#br0" timeOffset="104637.7692">16850 9715 1024 0,'0'0'749'0,"0"0"-639"16,0 0-11 0,0 0-24-16,0 0-44 0,0 0-14 15,22 0 3-15,2 0-13 16,7 0 5-16,12-3 23 15,16 3-17-15,14 0-8 16,0 0 5-16,-2 0-14 16,3 0 14-16,-21 0-15 15,2 0 0-15,-13 0 8 16,-7 3-8-16,-15-1-15 16,-7-1-77-16,-9 0-95 0,-15 2-147 15,-11 1-355 1,-14-1 68-16</inkml:trace>
  <inkml:trace contextRef="#ctx0" brushRef="#br0" timeOffset="104927.0441">16818 9971 842 0,'0'0'349'0,"0"0"-158"16,0 0 39-16,0 0-85 15,0 0-36-15,87 7-17 0,-48-6-6 16,4 1-21 0,2 0-19-16,1-2-1 0,-4 3-8 15,3-2-28-15,4-1 1 16,3 2-10-16,-4-1 1 16,4-1-2-16,-4 0 1 15,-5 3-8-15,-4-3-10 16,-10 0-50-16,-6 0-50 15,-4 0-66-15,-2-3-307 16,-8-1-773-16</inkml:trace>
  <inkml:trace contextRef="#ctx0" brushRef="#br0" timeOffset="105896.3953">18761 8768 1071 0,'0'0'214'15,"0"0"-202"-15,0 0-12 16,-119 27 0-16,67 4 8 16,-6 10 16-16,-1 9 23 15,-12 22 9-15,-7 21 1 16,-16 29 13-16,0 17-9 16,6-7-6-16,13-6 5 15,20-17-15-15,9-4 6 16,7 4 20-16,9 4-32 0,11-1 2 15,13 0-4 1,6 7-29-16,20 0 14 0,19-4-7 16,15-3 6-16,12-5 1 15,7-1-10-15,4 2-2 16,4 4-1-16,-4-2-8 16,5-1-1-16,1 3-3 15,2-3-52-15,3-7-44 16,-26-29-81-16,-7-21-342 0</inkml:trace>
  <inkml:trace contextRef="#ctx0" brushRef="#br0" timeOffset="107016.3315">25440 9115 485 0,'0'0'282'0,"0"0"-110"16,0 0 34-16,0 0-23 16,0 0-28-16,0 0-1 15,0 0-41-15,-22-33-24 0,22 30-4 16,1 3-46-16,4 0-15 15,2 0-24-15,5 13-5 16,15 23 5-16,16 33-1 16,14 37-7-1,1 20 8-15,-6-1 0 0,-16-2-1 16,-14-17 1-16,-9 3 0 16,-9 2 1-16,-4 2-1 15,-1 3 0-15,-16 2 7 16,-5 1-7-16,-7-6 0 15,-5-9-1-15,-3-11 7 16,-5-10-6-16,-3-3 0 0,6-15 0 16,5-12 7-1,7-10-6-15,2-3-1 0,-4 9 0 16,0 1-10-16,-4 9 10 16,3-5-44-16,3-5-61 15,0 1-75-15,5-11-151 16,9-12-646-16</inkml:trace>
  <inkml:trace contextRef="#ctx0" brushRef="#br0" timeOffset="107631.6861">27292 8767 573 0,'0'0'198'15,"0"0"-152"-15,0 0-33 16,-108-35 6-16,68 32 69 15,3 3 0-15,-1 0-7 16,1 0-9-16,0 16-11 16,-5 3 6-16,-1 5-21 15,-3 6-1-15,-5 8 19 16,-11 17-3-16,-13 26 22 16,-13 35-7-16,-2 23-28 15,14 9-3-15,15-5-4 0,23-11-16 16,15 1 10-16,16 2 3 15,7 1-3-15,14 2 3 16,17 6-2-16,12-4-6 16,11 1-4-16,11-9-15 15,14-6 5-15,10-10-16 16,14-8 13-16,15-9-13 16,12-9-26-16,16-13-78 15,-31-19-117-15,-14-19-400 0</inkml:trace>
  <inkml:trace contextRef="#ctx0" brushRef="#br0" timeOffset="108755.139">32532 9065 629 0,'0'0'409'16,"0"0"-296"-16,0 0 20 15,0 0-62-15,0 0-32 16,0 0-8-16,0 0 15 0,0-6 19 15,0 6-27-15,0 0-19 16,0 0-8-16,0 0-10 16,0 0-1-16,0 0 0 15,0 0 0-15,0 0-7 16,-2 0 1-16,-7 0-84 16,-5 0-15-16,-6 0-23 15,-4-3-50-15,3-1-4 16,7 4 127-16,7 0 44 15,4 0 4-15,1 0 7 16,2 0 1-16,0 4 42 16,0 8 56-16,0 5-7 15,5 6 20-15,5 13-18 16,7 20-54-16,1 25 15 16,4 24-13-16,0 10-13 0,-5-2 8 15,-1-8-2-15,-4-9 2 16,3 7 6-16,-1 5-14 15,-4 1 17-15,-3 3-2 16,-7 1-19-16,-5 3-5 16,-18-5-12-16,-11-4-1 15,-9-8 8-15,-1-1-4 16,-3-4 4-16,2-5 13 16,0-1 7-16,3-5 4 15,3-3-15-15,1-1-12 16,-1-3 4-16,5-13-15 15,4-11 9-15,5-11-5 16,-2-2-4-16,-8 4-1 0,-7 3 0 16,-10 7 0-1,-3-1 0-15,-2-3 1 0,-4-1-1 16,-4-3-6-16,1 2-37 16,-2-8-27-16,-21 1-37 15,17-11-159-15,14-15-471 0</inkml:trace>
  <inkml:trace contextRef="#ctx0" brushRef="#br0" timeOffset="110283.4204">19129 9128 814 0,'0'0'388'0,"0"0"-248"15,0 0 77-15,-16-90-60 16,-10 71-68-16,-10 13-26 16,-10 4-50-16,-10 2-11 15,-5 11 18-15,-5 16-4 16,0 12 15-16,4 7-3 15,2 8-18-15,8 8 8 0,14-2-11 16,16 2 7-16,18-5-6 16,7-8-8-16,27-6 12 15,31-11-3-15,30-14 1 16,25-16-7-16,-4-2-3 16,-28-22-9-16,-26-4-4 15,-25-5 1-15,-2-12 11 16,-3-6-16-16,-4 3-9 15,-9 9 26-15,-12 11 44 16,-3 16 9-16,0 9-21 16,-7 1-31-16,-13 10-1 15,-2 11 0-15,-8 9 0 16,1 6 13-16,6 10-12 16,5-3 6-16,-2 4-6 0,10-5-1 15,7 1 0-15,3-7-17 16,26-3-101-16,13-12-123 15,6-8-360-15</inkml:trace>
  <inkml:trace contextRef="#ctx0" brushRef="#br0" timeOffset="110527.5933">19522 9544 1770 0,'0'0'247'0,"0"0"-175"16,0 0-58-16,0 0 3 15,0 0 14-15,-68 85 1 0,42-51-19 16,-1 6-13 0,8-1 12-16,6 4-12 0,12-7-17 15,1-2-57-15,42-11-112 16,2-7-163-16,6-13-482 0</inkml:trace>
  <inkml:trace contextRef="#ctx0" brushRef="#br0" timeOffset="110958.9036">20829 9264 955 0,'0'0'525'16,"0"0"-380"-16,0 0 43 15,0 0-69-15,0 0-32 16,0 0-20-16,0 0-50 16,-83-64-16-16,24 85 11 15,-11 11-6-15,1 8 6 16,7 10-12-16,9 3 0 16,21 0 9-16,18-7-9 15,14-3 1-15,14-11 6 16,22-8-7-16,26-4 7 15,22-15-6-15,-4-5-1 0,-5-5-8 16,-13-18-10 0,-16-8 3-16,-2-11 14 0,0-8-13 15,-14 4 14-15,-12 6 1 16,-8 16 33-16,-6 12 34 16,-4 9-33-16,0 3-35 15,0 7-9-15,-15 19-7 16,-2 10 16-16,-4 8-2 15,1 5 1-15,2 0 0 16,-3 1 1-16,7-4-30 16,6-3-79-16,8-7-81 15,19-6-142-15,11-16-425 0</inkml:trace>
  <inkml:trace contextRef="#ctx0" brushRef="#br0" timeOffset="111246.3703">21226 9535 1177 0,'0'0'767'16,"0"0"-678"-16,0 0-19 16,0 0-37-16,0 0-22 15,0 0-11-15,91-13-9 16,-65 26 9-16,-3 6-7 16,-10 7-30-16,-11 4-45 15,-2 0 40-15,-20 6 34 16,-10-2 7-16,-1-5-1 15,3-2 2-15,5-4 9 16,10-4 13-16,6-2-4 0,7 0-12 16,3-4 9-1,22 0 3-15,16 0-2 0,13-4-16 16,39-5-54-16,-13-4-174 16,-9 0-767-16</inkml:trace>
  <inkml:trace contextRef="#ctx0" brushRef="#br0" timeOffset="114403.2087">24929 9307 1358 0,'0'0'301'16,"0"0"-117"-16,0 0-43 15,0 0-56-15,0 0-37 0,0 0-25 16,0 0-23-16,-51-24-11 16,13 40 11-16,-8 12-12 15,-4 10 12-15,2 9-6 16,6 6 5-16,6 0 0 15,15-4 1-15,6-2 0 16,11-8 0-16,4-2 1 16,9-5-1-16,19-8 0 15,12-5 1-15,11-8-1 16,7-11 0-16,5 0-8 16,-3-14 8-16,-5-16-10 15,-10-9 10-15,-7-8 0 16,-12-2 0-16,-10 6 0 15,-8 7 16-15,-7 10 15 0,-1 12-14 16,0 10-16-16,0 4-2 16,-6 4-20-16,-6 19 4 15,-6 7 16-15,-1 6 1 16,-1 5 0-16,0 1 0 16,2 4 1-16,-5-3-2 15,6-3 1-15,0-1-50 16,7 7-110-16,5-16-179 15,5-4-522-15</inkml:trace>
  <inkml:trace contextRef="#ctx0" brushRef="#br0" timeOffset="114943.5869">25075 9697 1217 0,'0'0'563'16,"0"0"-458"-16,0 0-21 15,0 0-33-15,0 0-41 16,0 0-2-16,89-7-8 16,-60 24-1-16,-7 2 0 15,-6 7-13-15,-5 7 14 16,-8 3 1-16,-3 1 1 16,0 5 6-16,-12-2-8 15,-3-4-1-15,-3-2 1 0,3-7-1 16,-1-4-13-1,4-8-11-15,4-7-3 0,1-5 0 16,2-3-2-16,5-3 30 16,0-16-1-16,0-9 3 15,17-9-2-15,11-8 0 16,9-2 10-16,7 5 1 16,2 5-10-16,-3 13 0 15,-4 6 9-15,-6 11 3 16,-9 7 8-16,-5 0-20 15,-7 7-1-15,-3 8 0 16,-8 6 0-16,-1 8 0 16,0 2 24-16,-8 4-17 15,-8 2-1-15,0 2-6 16,0 1 1-16,-2-4-3 16,3 0 2-16,-1-2 0 15,3-5 0-15,4 1 1 0,4-6-2 16,5-2 0-16,0-2-12 15,7-4-10-15,11-5-60 16,10-1-28-16,18-4-74 16,-5-3-503-16,-5-2 70 0</inkml:trace>
  <inkml:trace contextRef="#ctx0" brushRef="#br0" timeOffset="116475.8488">18587 10244 1260 0,'0'0'559'15,"0"0"-550"-15,0 0-9 0,0 0-12 16,-78 93 12-16,39-40 0 15,-3 6 0-15,0 4 12 16,3 0-2-16,3 0 8 16,4-7 1-16,3-3-18 15,6-7 11-15,3-7-12 16,7-10 1-16,3-9 8 16,3-10-9-16,7-9 1 15,0-1 14-15,11-14-3 16,14-18-12-16,15-8-34 15,13-6 0-15,10-1 9 16,-2 8 14-16,0 9 11 16,-4 10 0-16,-8 14 17 0,-1 6-2 15,-5 6-15 1,-9 18 0-16,-4 6-1 0,-12 2 2 16,-11 5 0-16,-7-1-1 15,-16 0 0-15,-17-4 1 16,-12-4 0-16,-12-5 5 15,-5-7 7-15,-7-12-7 16,1-4 9-16,-1 0-2 16,8-17-6-16,10-3-7 15,14-3-35-15,22 0-66 16,12 6-65-16,3 1-211 0</inkml:trace>
  <inkml:trace contextRef="#ctx0" brushRef="#br0" timeOffset="116733.03">18834 10871 1418 0,'0'0'280'16,"0"0"-159"-16,0 0-45 15,0 0-42-15,0 0-23 16,0 0 39-16,0 0 38 15,-21 97-31-15,5-61-18 16,1 0-22-16,-8 1-16 0,7 0 11 16,-4-1-12-16,7-3-15 15,6-6-74-15,7-8-76 16,10-6-181-16,10-7-436 16</inkml:trace>
  <inkml:trace contextRef="#ctx0" brushRef="#br0" timeOffset="117448.1773">20259 10608 950 0,'0'0'485'16,"0"0"-395"-16,0 0 21 15,0 0-38-15,0 0-27 16,0 0 3-16,0 0-8 16,-30-57 16-16,30 57-15 15,0 0-18-15,0 0-4 16,0 0-19-16,-5 11-1 0,-3 9-1 16,-11 12 1-16,-1 12 9 15,-9 5 21 1,0 8-11-16,-3 2-3 0,2 0-15 15,4-2 0-15,6-8 8 16,4-4-8-16,7-11 6 16,6-7-7-16,0-7 0 15,3-12-13-15,0-7-25 16,12-1 20-16,10-13 17 16,14-13-5-16,11-11 5 15,6-2-9-15,2 2 1 16,-1 5 9-16,-6 8-1 15,-5 8 1-15,-9 8 1 0,-4 8-1 16,-7 0 0-16,-7 14-6 16,-9 10-1-16,-7 4 7 15,-1 3 1-15,-21 2 6 16,-7 0-6-16,-10-3-1 16,0-4 10-16,2-7-8 15,3-6-1-15,-2-9 15 16,-1-4-15-16,2-6 15 15,3-15-9-15,3-5-7 16,8-7-30-16,6 1-103 16,15-5-163-16,6 7-321 15,14 11-119-15</inkml:trace>
  <inkml:trace contextRef="#ctx0" brushRef="#br0" timeOffset="117932.6304">20658 11008 7 0,'0'0'1482'16,"0"0"-1291"-16,0 0-19 15,0 0-111-15,0 0-28 16,0 0-22-16,94-47-11 0,-64 47 0 16,-1 16-1-16,-7 4-2 15,-3 4-6-15,-5 1 8 16,-13 3-1-16,-1 1-5 16,-11 0-11-16,-18-1 17 15,-5-2 1-15,-8 0-1 16,-1-3 1-1,6-6-6-15,4 0 6 0,10-7 0 16,10 0 0-16,7-5 0 16,4-1 0-16,2 3 7 15,2 2 5-15,16 1 37 0,9 3-4 16,13-2-15 0,2 2-18-16,3-3 7 0,1-1-18 15,-4-4 5-15,-5 0-4 16,-6-1-2-16,-5-4-11 15,-10 0-66-15,-3 0-58 16,-5 0-163-16,1-7-703 0</inkml:trace>
  <inkml:trace contextRef="#ctx0" brushRef="#br0" timeOffset="130233.2211">22033 9700 1207 0,'0'0'383'15,"0"0"-284"-15,0 0-61 0,0 0-20 16,0 0-18-16,0 0 12 16,24 8-12-16,-14-8 1 15,2 2 0-15,0-2-1 16,10 2-67-16,-4-2-163 16,-1 0-376-16</inkml:trace>
  <inkml:trace contextRef="#ctx0" brushRef="#br0" timeOffset="130481.3967">22507 9742 1388 0,'0'0'262'0,"0"0"-173"16,0 0-42-16,0 0-28 15,0 0-5-15,0 0 13 16,0 0-27-16,89 4 2 15,-54-4-2-15,2 0-25 16,1 0-19-16,-7 0-39 16,-1 0-70-16,-3 0-58 15,5 0-138-15,-3 0-320 16,-6 0 519-16</inkml:trace>
  <inkml:trace contextRef="#ctx0" brushRef="#br0" timeOffset="130747.5872">22934 9756 317 0,'0'0'359'0,"0"0"-18"16,0 0-89-16,0 0-24 0,0 0-49 15,0 0-61-15,0 0-26 16,55 3-55 0,-31-3-30-16,7 0-7 0,29-4-60 15,-8-5-229-15,-3 2-616 0</inkml:trace>
  <inkml:trace contextRef="#ctx0" brushRef="#br0" timeOffset="130795.627">23611 9792 209 0,'0'0'1362'0,"0"0"-1220"15,0 0-103-15,0 0-39 0,91-13-78 16,-52 7-113 0,1 2-359-16</inkml:trace>
  <inkml:trace contextRef="#ctx0" brushRef="#br0" timeOffset="131018.5549">24112 9808 1633 0,'0'0'208'16,"0"0"-65"-16,0 0-106 16,0 0-37-16,0 0-10 15,0 0-146-15,0 0-514 0</inkml:trace>
  <inkml:trace contextRef="#ctx0" brushRef="#br0" timeOffset="131921.9332">21515 11074 1696 0,'0'0'213'0,"0"0"-70"16,0 0-87-16,0 0-35 15,0 0-21-15,0 0 0 16,0 0-2-16,113 20-7 0,-54-10-47 15,24 0-133-15,-13-5-174 16,-9-1-771-16</inkml:trace>
  <inkml:trace contextRef="#ctx0" brushRef="#br0" timeOffset="132186.4643">22359 11203 1594 0,'0'0'218'15,"0"0"-73"-15,0 0-64 16,0 0-56-16,0 0-12 16,100-20-4-16,-57 16-9 15,7 1-63-15,10 3-88 0,18 0-177 16,-13 0-304 0,-10 0-55-16</inkml:trace>
  <inkml:trace contextRef="#ctx0" brushRef="#br0" timeOffset="132216.4823">22958 11196 689 0,'0'0'503'0,"0"0"-298"16,0 0-31-16,0 0-96 16,0 0-58-16,0 0-20 15,92-3-106-15,-47-1-212 16,-3-2-408-16</inkml:trace>
  <inkml:trace contextRef="#ctx0" brushRef="#br0" timeOffset="132473.6673">23374 11183 958 0,'0'0'380'0,"0"0"-209"16,0 0-46-16,0 0-90 16,112-30-35-16,-69 19-35 15,0-5-324-15</inkml:trace>
  <inkml:trace contextRef="#ctx0" brushRef="#br0" timeOffset="133613.8417">24220 10377 998 0,'0'0'679'0,"0"0"-539"15,0 0 2-15,0 0-86 16,0 0-56-16,0 0 0 15,0 0-9-15,1 52 9 16,-10-2 0-16,-4 13 6 16,-13 13-5-16,-2-7 14 15,-3 4-15-15,-2-7 6 16,6-11-6-16,2 1 0 16,5-8 1-16,6-8-1 15,6-11 0-15,3-9 0 16,5-10 1-16,0-10 0 15,6-1 27-15,20-25 19 16,14-13-24-16,15-11-23 0,9-6-4 16,4 5 3-16,-3 9 1 15,-9 16-1-15,-7 16-1 16,-15 10-9-16,-4 3 10 16,-11 20-19-16,-2 7 4 15,-11 3 15-15,-6 4-5 16,0 1 6-16,-12-7 0 15,-8-1-1-15,-2-8 0 16,-2-5 1-16,0-4 0 16,-3-9 8-16,1-4-8 15,-1 0 2-15,-3-14-2 16,3-6-85-16,-4-2-72 0,10 2-130 16,3 3-311-16</inkml:trace>
  <inkml:trace contextRef="#ctx0" brushRef="#br0" timeOffset="134078.509">24624 10875 1508 0,'0'0'209'0,"0"0"-47"16,0 0-98-16,88 0-1 15,-56 17-13-15,2 3-12 16,-7 7-11-16,-2 5-11 15,-7 8 7-15,-9-4-23 16,-9 4-2-16,0-4 2 16,-12-3-7-16,-9-3 7 0,-3-8-9 15,3-5-7-15,2-10 15 16,7-4-14-16,3-3 15 16,9-17 13-16,0-15-12 15,9-11 0-15,12-3-1 16,7-1-11-16,7 5 10 15,0 11 1-15,2 8 0 16,-4 11 14-16,-3 5-14 16,-3 7 9-16,-4 0-9 15,-3 4-7-15,-5 11 5 16,-3 9-5-16,-9 5 1 16,-3 1 6-16,-4 10-8 15,-19 0 8-15,-5-1-1 0,-2-2 1 16,3-1-1-16,8-3 0 15,6-3 0-15,10-5 1 16,3-1 0-16,11-4-2 16,49 2-14-16,-3-8-159 15,7-1-221-15</inkml:trace>
  <inkml:trace contextRef="#ctx0" brushRef="#br0" timeOffset="135261.0278">27059 9161 468 0,'0'0'297'0,"0"0"-225"15,0 0 42-15,0 0 47 16,0 0 15-16,15-76-35 15,-15 70-16-15,0 5-33 16,0-1-9-16,0 2-34 16,0 0-32-16,-2 16-17 15,-11 10-1-15,-8 17 1 0,-4 7 0 16,-4 10 1-16,0 2 11 16,2 3-12-1,4-7 2-15,5-9-2 0,8-7 1 16,5-8 4-16,3-8-5 15,2-9 0-15,0-5-1 16,0-8 2-16,0-4-1 16,0 0 0-16,7-7 16 15,8-12 0-15,12-11-16 16,9-10-1-16,10 1 1 16,5-1-6-16,1 14 6 15,1 6 0-15,-2 16-1 16,-5 4 1-16,-5 7 0 15,-8 15-1-15,-10 5-5 16,-8 3-6-16,-12 1 11 0,-3-2 1 16,-7-3-7-16,-13-3 7 15,-8-7 0-15,-6-5 1 16,-5-8 0-16,-7-3-1 16,-3 0 7-16,-1-14-7 15,-3-22-72-15,14 0-178 16,15 7-469-16</inkml:trace>
  <inkml:trace contextRef="#ctx0" brushRef="#br0" timeOffset="136120.2437">27457 9538 553 0,'0'0'397'0,"0"0"-223"15,0 0-15-15,0 0 8 16,0 0-4-16,0 0-69 16,0 0-41-16,-2-23-28 0,2 20-24 15,2-1-1-15,0 4-1 16,-1 0-43-16,-1 0-1 15,0 0-27-15,0 0-60 16,0 0 10-16,0 4-20 16,0 2 28-16,-3-2 70 15,-1-1 34-15,2 0 10 16,1-3 0-16,1 0 20 16,0 0 77-16,0 0 26 15,0 0 5-15,0 0-10 16,0 0-50-16,0 0-8 15,0 0-22-15,0 0 3 16,0 0 4-16,0 0-3 16,0 0-11-16,0 0-3 0,0 0-27 15,0 0 28-15,0 0-7 16,0 0-7-16,0 0-6 16,0 0-9-16,0 10-2 15,-2 6-10-15,-5 7 6 16,-2 8 6-16,-3 4 1 15,0 5 0-15,1-1 11 16,1 4-10-16,1-5 5 16,3-3-1-16,0-1-5 15,2-6-1-15,1-7 0 16,3-4-5-16,0-5-74 16,0-12-98-16,6 0-226 15,6-10-702-15</inkml:trace>
  <inkml:trace contextRef="#ctx0" brushRef="#br0" timeOffset="136726.4631">28297 8950 1375 0,'0'0'193'0,"0"0"-74"16,0 0 0-16,0 0-33 16,0 0-61-16,0 0-25 15,0 0-9-15,-1 30 2 16,-16 19 7-16,-4 19 6 15,-4 18-6-15,3-5 1 16,4-8-1-16,7-12 1 16,7-15-1-16,1 1 0 15,1-3 1-15,2-9-1 16,0-14-1-16,0-8 0 16,0-13-10-16,0 0 11 15,3-11 17-15,14-21-17 0,8-11-1 16,8-10-1-16,9 3-10 15,0 3 12-15,0 12-1 16,-3 12 1-16,-3 16 4 16,-4 7-4-16,-6 16-6 15,-3 11 5-15,-5 6-17 16,-6 7 18-16,-6-1-9 16,-6-2 6-16,0-4-3 15,-3-11 6-15,-9-5 0 16,0-7 0-16,-7-6 0 15,-5-4 7-15,-7 0-7 16,-7-14 1-16,-1-6 6 16,2-2-7-16,5 1-19 15,7 2-37-15,10 8-90 16,15 2-118-16,0 7-370 0,6 2 62 0</inkml:trace>
  <inkml:trace contextRef="#ctx0" brushRef="#br0" timeOffset="137086.8437">28712 9574 662 0,'0'0'902'0,"0"0"-767"16,0 0 29-16,0 0-107 16,0 0-21-16,0 0-34 15,0 0 6-15,67 0-8 0,-47 0-1 16,-3 3 1-1,0 7-1-15,-1 4-10 0,-7-1 11 16,-4 1-1-16,-5-2-7 16,0 1 1-16,-8 1-8 15,-13-1 15-15,-4 0 0 16,-5-3 0-16,2 4-1 16,1-2 1-16,3 4 0 15,6-5 0-15,6 5 0 16,5-3 2-16,2-2-2 15,5 1 1-15,0-2 7 16,0 0-8-16,12 0 0 16,10 0 0-16,10-3-7 15,35-4-77-15,-6-3-173 0,0 0-624 16</inkml:trace>
  <inkml:trace contextRef="#ctx0" brushRef="#br0" timeOffset="137299.9735">29269 9828 1470 0,'0'0'207'0,"0"0"-98"16,0 0-34-16,0 0-39 15,0 0-24-15,0 0 2 16,85-25-14-16,-56 21-12 0,3 1-44 15,18-1-72 1,-8 1-115-16,-4 0-378 0</inkml:trace>
  <inkml:trace contextRef="#ctx0" brushRef="#br0" timeOffset="137468.0927">29760 9821 641 0,'0'0'764'16,"0"0"-594"-16,0 0-74 15,0 0-76-15,0 0-5 16,111 0-15-16,-50 0-50 16,-9 0-184-16,-2 0-444 0</inkml:trace>
  <inkml:trace contextRef="#ctx0" brushRef="#br0" timeOffset="137609.7208">30292 9900 684 0,'0'0'798'0,"0"0"-657"16,0 0-26-16,0 0-70 16,0 0-39-16,88-10-6 15,-43 7-33-15,1 3-138 16,15 0-168-16,-12 0-338 16,-8 0 379-16</inkml:trace>
  <inkml:trace contextRef="#ctx0" brushRef="#br0" timeOffset="137729.8063">30727 9904 230 0,'0'0'783'0,"0"0"-510"0,0 0-33 16,0 0-70-16,0 0-50 16,0 0-51-16,0 0-53 15,65-26-16-15,-35 12-68 16,-4 1-241-16,-1 0-889 0</inkml:trace>
  <inkml:trace contextRef="#ctx0" brushRef="#br0" timeOffset="138465.0756">31395 9264 1134 0,'0'0'185'16,"0"0"8"-16,0 0-46 0,0 0-21 15,0 0-56 1,0 0-28-16,0 0 2 0,23-63-34 16,-23 63-10-16,-9 20-10 15,-10 12 1-15,-9 22 9 16,-2 6 0-16,-4 5-4 15,-4 8 4-15,4-11 0 16,-2 8 1-16,6-4 0 16,8-4 0-16,10-12 7 15,6-10-8-15,6-10-1 16,0-14 1-16,0-13 0 16,3-3 12-16,10-10 12 15,11-16-24-15,9-11 13 0,9-8-13 16,5 1 1-16,3 5-7 15,-1 9 12-15,-7 16-6 16,-4 8 0-16,-5 6-9 16,-7 16 9-16,-4 8-15 15,-6 8 9-15,-6 5 6 16,-6 0-8-16,-4-1 7 16,0 1 1-16,-6-8-7 15,-9-2 7-15,-6-11-1 16,-6-6 1-16,-7-10 0 15,-10 0 0-15,-4-17 6 16,-6-10-6-16,2-5-1 16,4-2-5-16,10 1-23 0,16 5-77 15,9 7-127-15,13 8-123 0</inkml:trace>
  <inkml:trace contextRef="#ctx0" brushRef="#br0" timeOffset="138965.3124">31766 9785 1020 0,'0'0'619'16,"0"0"-501"-16,0 0-10 16,0 0-80-16,0 0-13 0,0 0-15 15,0 0 0 1,64 79 1-16,-52-43-1 15,-6 4 1-15,-6-2-1 0,0 0 0 16,-1-4-1-16,-8-5-10 16,2-3-8-16,0-9 18 15,6-10-6-15,-1-1 7 16,2-6 1-16,0-2 19 16,6-16 52-16,14-12-36 15,5-9-13-15,8-7 3 16,6 0-10-16,2 2 3 15,0 9-19-15,-4 12 0 16,-3 9 13-16,-5 8-12 16,-7 6 8-16,-4 0-8 15,-5 13-1-15,-4 10-1 0,-4 6-12 16,-5 8 8-16,0 5 5 16,-3 2 0-16,-11 0 0 15,-4-3 0-15,2-4 0 16,1-4-1-16,5-6 1 15,3 0 0-15,7-5 1 16,0-3-1-16,13-1 1 16,18-2-1-16,12 1-12 15,36 5-79-15,-10-2-120 16,-11-6-368-16</inkml:trace>
  <inkml:trace contextRef="#ctx0" brushRef="#br0" timeOffset="139792.7527">27524 10473 1300 0,'0'0'184'0,"0"0"36"16,0 0-86-16,0 0-49 15,0 0-45-15,0 0-24 16,-110-49-6-16,55 49-9 16,-5 0 6-16,2 9 5 15,6 14 0-15,7 7 8 16,9 9-6-16,9 4-3 16,9 3 11-16,12 4-16 15,6 0 5-15,9 0-2 16,24 2 0-16,14-3-9 0,45 8-51 15,-11-18-156-15,-3-9-429 16</inkml:trace>
  <inkml:trace contextRef="#ctx0" brushRef="#br0" timeOffset="140017.9503">27809 10813 312 0,'0'0'1414'16,"0"0"-1243"-16,0 0-68 15,0 0-81-15,0 0 3 16,0 0-8-16,0 0 8 16,-85 78-6-16,70-47-10 15,1 4 4-15,1 2-12 16,0-1-1-16,3 1 15 16,-1-1-15-16,5-10-16 0,0-5-71 15,8-9-94-15,14-8-178 16,6-4-682-16</inkml:trace>
  <inkml:trace contextRef="#ctx0" brushRef="#br0" timeOffset="140425.2417">28921 10802 1000 0,'0'0'146'16,"0"0"2"-16,0 0 24 15,7-78-19-15,-20 61-47 16,-18 4-53-16,-11 5-27 16,-12 8-2-16,-4 0-7 15,-3 11 9-15,1 19-11 16,8 7 6-16,12 5 1 0,8 5-5 16,13 2-7-1,13 0 14-15,6 1-15 0,0-4-3 16,22 0-5-1,13-6-1-15,36 3-78 0,-6-14-204 16,-1-12-655-16</inkml:trace>
  <inkml:trace contextRef="#ctx0" brushRef="#br0" timeOffset="140710.4377">28904 11107 1555 0,'0'0'227'16,"0"0"2"-16,0 0-141 15,0 0-41-15,0 0-34 16,87-14-13-16,-45 15 1 16,-2 15-1-16,-7 0 6 0,-9 4-6 15,-18 0-22-15,-6 0-12 16,-24 2 9-16,-30 2 8 16,-4 2 9-16,-6-5-9 15,1 1 8-15,20-5-2 16,6 3 5-16,13-3 6 15,12 1 0-15,12-4 0 16,3 3 1-16,26 2 6 16,30 1 6-16,41-6-13 15,-9-2-117-15,-3-9-372 0</inkml:trace>
  <inkml:trace contextRef="#ctx0" brushRef="#br0" timeOffset="140932.5939">29534 11301 1551 0,'0'0'257'0,"0"0"8"15,0 0-131-15,0 0-60 16,0 0-41-16,0 0-33 16,88-5 0-16,-46 5-63 15,28 1-106-15,-9 7-171 16,-6-2-583-16</inkml:trace>
  <inkml:trace contextRef="#ctx0" brushRef="#br0" timeOffset="141227.0311">30026 11387 1450 0,'0'0'311'0,"0"0"-87"16,0 0-87-16,0 0-28 15,0 0-59-15,0 0-27 16,0 0-23-16,72 13-75 15,-37-9-118-15,12 9-171 16,-10-3-317-16,-5 0-117 0</inkml:trace>
  <inkml:trace contextRef="#ctx0" brushRef="#br0" timeOffset="141298.0845">30323 11483 436 0,'0'0'683'16,"0"0"-305"-16,0 0-110 0,0 0-85 15,0 0-23 1,0 0-48-16,0 0-46 0,36 0-66 15,6-4-54 1,-5-2-184-16,2 2-525 0</inkml:trace>
  <inkml:trace contextRef="#ctx0" brushRef="#br0" timeOffset="141332.1043">30616 11516 1151 0,'0'0'404'16,"0"0"-141"-16,0 0-145 15,0 0-85-15,0 0-33 16,0 0-69-16,97-27-289 0</inkml:trace>
  <inkml:trace contextRef="#ctx0" brushRef="#br0" timeOffset="141766.4141">31607 10978 466 0,'0'0'1027'0,"0"0"-903"16,0 0-25-16,0 0-26 16,0 0 25-16,0 0-16 15,58-80-6-15,-74 70-32 16,-16 3-26-16,-27 5-5 15,-2 2-11-15,-10 6-1 16,1 18 10-16,16 6-3 16,2 12 1-16,12 5 4 15,15-1 0-15,14 3 3 16,11 1-7-16,0-4-8 0,21 0 14 16,8-3-15-16,7-6-22 15,22 1-93-15,-7-11-128 16,-6-10-373-16</inkml:trace>
  <inkml:trace contextRef="#ctx0" brushRef="#br0" timeOffset="142292.0681">31688 11255 1506 0,'0'0'225'16,"0"0"3"-16,0 0-129 15,0 0-24-15,0 0-30 0,97-20-23 16,-77 27-16-16,-5 6-6 16,-4 7-7-16,-4 3 6 15,-7 3 1-15,0 1-10 16,-7 2 8-16,-10-2-11 16,-5 3-2-16,-4-3-17 15,3-5-20-15,3-2 0 16,5-6 3-16,5-5 12 15,5-5 14-15,5-4 8 16,0 0 15-16,8-10 31 16,14-10-16-16,11-7 1 15,11-6-4-15,9-3 2 16,5 0 7-16,-2 6-6 16,-7 7 15-16,-11 10 7 15,-11 6-5-15,-14 6 2 0,-5 1-22 16,-8 0-12-16,0 10-12 15,0 8 6-15,-6 8 6 16,-6 1-9-16,-3 5 3 16,0 2 6-16,-3-2 0 15,1 1 0-15,-2-3-1 16,4-1 1-16,3-2 0 16,5-3-8-16,4-4-9 15,3-1 1-15,4-2-25 16,19-1-13-16,32 4-15 15,-7-6-99-15,1-2-347 0</inkml:trace>
  <inkml:trace contextRef="#ctx0" brushRef="#br0" timeOffset="144118.3229">5132 12341 1410 0,'0'0'265'0,"0"0"-128"16,0 0 1-16,0 0-68 15,0 0-25-15,0 0-11 16,0 3-13-16,0-1-2 0,0-2 4 15,3 2-14 1,9 4-8-16,9 1-1 0,10 4 0 16,11 5 12-16,7-2-4 15,9 2-7-15,-2-6-2 16,-1-6-47-16,12-4-74 16,-15-10-85-16,-16-4-391 0</inkml:trace>
  <inkml:trace contextRef="#ctx0" brushRef="#br0" timeOffset="144414.5338">5050 12758 1446 0,'0'0'204'16,"0"0"-79"-16,0 0-12 0,0 0-22 15,0 0 20-15,0 0-49 16,0 0-38-16,45 0-7 16,-20 0-6-16,5 0-11 15,10 0 9-15,8 4-8 16,4 2 0-16,6 4 0 16,2-1 1-16,-3 1-1 15,1 0-1-15,-6 1 0 0,-6-2-61 16,-4-2-81-1,-12-3-132-15,-15-4-560 0</inkml:trace>
  <inkml:trace contextRef="#ctx0" brushRef="#br0" timeOffset="148639.7874">6831 11626 1307 0,'0'0'226'0,"0"0"-166"16,0 0-4-16,0 0-36 15,0 0-20-15,0 0-13 16,-13 3 12-16,4 10-9 15,-3 3 10-15,-6 4 15 16,0 0 2-16,-3 3 11 16,-4 0 0-16,1 3 8 0,-4 1-2 15,-2 2-14-15,-1 8-1 16,-2 3 10-16,-3 3-2 16,0 7 7-16,-1-1-17 15,1 6-2-15,3-1 10 16,3-2-11-16,5 4 6 15,-2-2-2-15,5 5 0 16,5 1 1-16,-2 2-13 16,7 1-5-16,2 3 21 15,2 1-8-15,5-5-4 16,3 0 5-16,0-6-8 16,0 1 17-16,0-4-13 15,0 0-10-15,3-4 13 16,8 3-1-16,-1-1-3 0,5-2-2 15,4 1-7-15,1-4 11 16,5 1-11-16,2 1 7 16,6-4-8-16,1-2 0 15,2-2 0-15,1-1-1 16,2-2-17-16,0-3-13 16,4-2-38-16,-1-8-39 15,25-1-77-15,-12-7-213 16,-3-7-872-16</inkml:trace>
  <inkml:trace contextRef="#ctx0" brushRef="#br0" timeOffset="149149.7159">12516 12636 606 0,'0'0'116'16,"0"0"-75"-16,128-40 13 0,-49 17-18 15,18-7-36-15,27-9-12 16,-23 6-84-16,-17 2-197 15</inkml:trace>
  <inkml:trace contextRef="#ctx0" brushRef="#br0" timeOffset="150630.9872">15729 11922 512 0,'0'0'655'0,"0"0"-490"16,0 0 52-16,0 0-116 15,0 0-35-15,0 0-25 16,0 0-12-16,20-39-8 15,-20 36-21-15,0 2 10 16,0 1 31-16,0 0 9 0,0 0-5 16,0 0-19-1,0 0-17-15,3 0 0 0,-3 0-9 16,4 0-1-16,-1 4-12 16,3 9-6-16,6 6 18 15,6 5 1-15,4 9 1 16,1 0 6-16,3 7-6 15,3 0 0-15,-2 5-1 16,-1-2 0-16,3 4 0 16,-6-1 0-16,5 3 0 15,-5-2 2-15,3 9-2 16,-3-3 1-16,3 6-1 16,-3 4 0-16,-1 0 0 15,-5-1 0-15,-1 2 0 16,-3-5 6-16,-4 0-6 0,-5 0 0 15,-2-2 1-15,-2 2-1 16,0 0 9-16,-3 1-9 16,-6-1 0-16,-4-3 7 15,-1 4-7-15,1-4 0 16,1-2 0-16,0 1-1 16,-2-5 1-16,4 3 0 15,1-1 0-15,-4-2-1 16,-3 0 2-16,2-3-1 15,-4 1 0-15,-2-5 0 16,0-3 13-16,0-3-13 16,-2-2 0-16,1-4 0 0,-1 1 0 15,0-2 1-15,2-3 0 16,-6-2 0-16,4 2 14 16,-2-4-3-16,2 1 1 15,-4-5 4-15,3 4-16 16,0-3 17-16,1 0-17 15,-1-1-1-15,4-2 8 16,-3 0-8-16,1 0 0 16,0-1 1-16,-2-2 1 15,3 1-1-15,-3-1-1 16,4-1-9-16,-2 1-4 16,6-1-24-16,-1-3-45 15,5-3-115-15,9-7-575 0</inkml:trace>
  <inkml:trace contextRef="#ctx0" brushRef="#br0" timeOffset="152269.4716">7403 11829 113 0,'0'0'737'15,"0"0"-639"-15,0 0-20 16,0 0-48-16,0 0-22 16,0 0-8-16,10 0-17 15,-7 0-83-15,0 0-18 16,0 0-169-16</inkml:trace>
  <inkml:trace contextRef="#ctx0" brushRef="#br0" timeOffset="152567.6833">7403 11829 322 0,'43'21'27'0,"-43"-21"250"15,0 0-164-15,0 0-5 16,0 0-33-16,0 0-23 15,0 0-27-15,0 0-25 16,3 0-12-16,-3 0-66 16,0 0-118-16</inkml:trace>
  <inkml:trace contextRef="#ctx0" brushRef="#br0" timeOffset="156660.1049">7501 11843 631 0,'0'0'575'16,"0"0"-477"-16,0 0 68 0,0 0-33 16,0 0-42-1,0 0-23-15,-7-22-5 16,1 15 4-16,-3 0-4 0,-6 1 1 15,-3-4-21-15,-12 6-28 16,-9 1-15-16,-10 3 0 16,-12 0-3-16,-3 13-1 15,-2 9 4-15,-1 9 1 16,7 9 15-16,2 2 7 16,9 5 10-16,13-2-23 15,14-1 6-15,10-5-2 16,12-5 11-16,9-2-8 0,16-2-17 15,17-7-1 1,7-9-17-16,11-7-11 16,7-7 2-16,0-10-26 0,2-14 3 15,-4-10 5 1,-2-8-8-16,-9-5 8 0,-8 2 18 16,-10 4 9-16,-11 9 18 15,-8 12 16-15,-10 7 44 16,-7 10 14-16,0 3-28 15,0 0-12-15,-3 3-18 16,-12 13-16-16,-4 5 6 16,-7 11-6-16,-2 5 0 15,1 5 11-15,8 2-10 16,5-4 6-16,8-1-1 16,2-3-5-16,4-6 11 0,4-1-12 15,13-8 0-15,5-8-73 16,23-13-102-16,-5 0-213 15,2-10-1088-15</inkml:trace>
  <inkml:trace contextRef="#ctx0" brushRef="#br0" timeOffset="156929.2975">7834 12186 618 0,'0'0'1052'0,"0"0"-910"16,0 0-22-16,0 0-80 15,0 0-18-15,-21 74 23 16,8-42-4-16,2 5-29 0,5-5-5 16,0-1 1-1,6-1-8-15,0-5-47 0,-4 5-126 16,-2-7-205-16,0-7-1011 0</inkml:trace>
  <inkml:trace contextRef="#ctx0" brushRef="#br0" timeOffset="157859.6735">9414 11972 163 0,'0'0'61'15,"0"0"12"-15,0 0-54 16,0 0 320-16,0 0-49 16,0 0-120-16,85-40 21 15,-76 33-3-15,-6-2-22 16,0-2-37-16,-3 2-33 15,0-1-15-15,0 3 3 16,0 1-1-16,-18 3-18 16,-10 3-56-16,-11 0-9 15,-16 3-7-15,-8 17-2 16,-1 13 7-16,-4 10-5 0,12 6 7 16,8 5 11-16,11-5 5 15,19 1-1-15,15-5 1 16,3-4 9-16,21-6-11 15,22-5-14-15,20-6-6 16,28-12 6-16,18-12-12 16,-8-12-10-16,-20-12-27 15,-29-6-4-15,-19 0 12 16,-5-5 6-16,-4-3 16 16,-3 0-3-16,-12 14 22 15,-9 8 13-15,0 9 44 16,0 7-29-16,-9 3-28 15,-6 14-13-15,-7 10 6 0,-2 8 7 16,0 6 1-16,3 4 6 16,2 2-7-16,8-1 0 15,5-3 0-15,6-4-64 16,3 5-103-16,14-14-145 16,8-11-403-16</inkml:trace>
  <inkml:trace contextRef="#ctx0" brushRef="#br0" timeOffset="158164.268">9978 12276 1515 0,'0'0'254'0,"0"0"-190"0,0 0-19 16,85-33-29-16,-51 33-16 16,-1 0 0-16,-6 0 0 15,-5 12-12-15,-13 2 11 16,-9 6-18-16,-9 7 0 15,-25 3 8-15,-11 5 11 16,-7-1 5-16,4 1-4 16,8-5 15-1,13-3 12-15,6-4-6 0,15-3-3 16,6 0 7-16,0-3-1 16,9-1 35-16,18-3-7 15,12 0-16-15,10-3-14 16,9-4-23-16,36-6-65 15,-13-6-138-15,-5-4-355 0</inkml:trace>
  <inkml:trace contextRef="#ctx0" brushRef="#br0" timeOffset="158402.4371">11079 12543 497 0,'0'0'1173'16,"0"0"-964"-16,0 0-46 15,0 0-94-15,0 0-49 16,0 0-19-16,79 10-1 16,-43-3 0-16,7 0-9 0,-1 3-31 15,4-4-77-15,21-6-79 16,-10 0-194-16,-2 0-441 0</inkml:trace>
  <inkml:trace contextRef="#ctx0" brushRef="#br0" timeOffset="158647.613">11743 12625 641 0,'0'0'651'0,"0"0"-355"16,0 0-64-16,0 0-86 15,0 0-55-15,82 0-46 0,-43 0-25 16,10 0-20-1,6 0-6-15,6 1-97 0,23 2-108 16,-11 0-306-16,-15-3-586 16</inkml:trace>
  <inkml:trace contextRef="#ctx0" brushRef="#br0" timeOffset="158872.7803">12435 12686 208 0,'0'0'989'15,"0"0"-657"-15,0 0-129 16,0 0-79-16,0 0-74 15,104 0-37-15,-56 0-13 16,9 0-22-16,0 0-130 16,25 0-330-16,-15 0-409 15,-12-3 601-15</inkml:trace>
  <inkml:trace contextRef="#ctx0" brushRef="#br0" timeOffset="158895.7897">12999 12679 1164 0,'0'0'390'0,"0"0"-117"0,0 0-121 16,0 0-98-16,0 0-45 15,0 0-9-15,0 0-137 16,82 0-752-16</inkml:trace>
  <inkml:trace contextRef="#ctx0" brushRef="#br0" timeOffset="162781.7897">14973 12134 1275 0,'0'0'267'0,"0"0"-198"16,-26-79-14-16,7 48-7 15,-3 3-30-15,1 4-11 16,-3 4 5-16,0 7 24 16,-5 3 8-16,0 10-21 15,-7 0-11-15,-10 13-3 16,-5 14-9-16,-7 12 2 15,1 8-1-15,3 5-1 16,9 7 1-16,13 1 14 16,11-1-14-16,12-3 15 0,9-5-9 15,6-3 5 1,24-11-12-16,9-6 6 0,13-11-6 16,18-18 6-1,2-2 3-15,-1-16-4 0,-2-17-5 16,-14-8-11-16,-4-7-4 15,-11 2-7-15,-14 12 22 16,-13 8 8-16,-7 15 52 16,-6 8-2-16,0 3-40 15,-12 7-18-15,-6 16-19 16,0 10 7-16,-6 4 11 16,8 9-4-16,4 0 4 15,6 1 0-15,6-2-13 16,0-4-20-16,31-2-95 15,2-9-128-15,0-13-130 0</inkml:trace>
  <inkml:trace contextRef="#ctx0" brushRef="#br0" timeOffset="163259.317">15279 12425 808 0,'0'0'948'15,"0"0"-850"-15,0 0-18 16,0 0-30-16,0 0-39 15,0 0-11-15,88-13-14 16,-59 29 1-16,3 7 7 16,-9 6 0-16,-4 5 5 15,-9 2-7-15,-10 1 1 16,0 2 7-16,-7-3 0 0,-13-5 0 16,1-6 0-16,1-11-1 15,0-5 0-15,6-9-9 16,2-10 8-16,4-18 2 15,6-13-1-15,6-12-25 16,19 0 11-16,11-2 11 16,4 5 4-1,5 14 1-15,-3 12 7 0,-2 8 6 16,-9 9-8-16,-1 7-5 16,-12 0-1-16,0 10-5 15,-9 10 4-15,-9 7-5 16,0 5-4-16,-3 8 10 15,-16 3 0-15,-1 3 0 16,-2-3 1-16,-1 1-1 0,10-2 6 16,4-5-6-16,5-5-8 15,4-5 6-15,0-4 2 16,19-6-1-16,8-4 0 16,7-4-59-16,29-2-58 15,-11 0-132-15,-7-4-356 0</inkml:trace>
  <inkml:trace contextRef="#ctx0" brushRef="#br0" timeOffset="164497.3683">19194 9640 316 0,'0'0'62'15,"0"0"84"-15,0 0-81 16,0 0-42-16,0 0-23 16,0 0-10-16,22-16-33 15,-16 13-25-15,0 0 23 16,1-1 35-16,1 1 10 16,-8 0-9-16,0-1-18 15,0 1-348-15</inkml:trace>
  <inkml:trace contextRef="#ctx0" brushRef="#br0" timeOffset="168430.207">18629 11417 224 0,'0'0'150'15,"0"0"-95"-15,0 0-55 0,0 0-13 16,0 0-41-16,0 0 20 15,0 0-36-15,23-3 47 16,-20-1-138-16</inkml:trace>
  <inkml:trace contextRef="#ctx0" brushRef="#br0" timeOffset="172255.1681">18940 9941 377 0,'0'0'73'16,"0"0"-73"-16,0 0 36 16,0 0-1-16,39-76-35 15,-38 56-27-15,-1 7 27 16,0 2 8-16,0 5 47 0,-4 5-20 16,-17 1-35-1,3 10-51-15,-1 1-219 0</inkml:trace>
  <inkml:trace contextRef="#ctx0" brushRef="#br0" timeOffset="172958.4702">18094 11678 1324 0,'0'0'193'16,"0"0"-156"-16,0 0-3 16,77-4-28-16,-6 4 4 15,23 4 35-15,20 9-16 16,-6 0 13-16,-24-6-5 15,-26 0-24-15,-19-4 0 16,7-1-13-16,3 0 0 16,-7 1-32-16,-16-3-152 15,-14 0-116-15,-12 0-270 0</inkml:trace>
  <inkml:trace contextRef="#ctx0" brushRef="#br0" timeOffset="173266.5151">18030 11791 560 0,'0'0'768'16,"0"0"-699"-16,0 0-67 15,0 0 15-15,0 0 46 16,99 39 40-16,-12-30-27 16,33-2-19-16,14-3-22 15,-11-1-21-15,-25 3-8 16,-39-5-5-16,-15 2-1 15,-16 0-44-15,-1 1-104 16,-18 2-51-16,-2-3-137 16,-10-2-400-16</inkml:trace>
  <inkml:trace contextRef="#ctx0" brushRef="#br0" timeOffset="173598.7503">17921 11929 1247 0,'0'0'144'0,"0"0"-143"16,88 17 15-16,6-7 7 16,33 3 41-16,12-3-16 15,-2 0 28-15,-21-5-19 16,-21-1-14-16,-18 2-21 16,-18-2-11-16,-16-1-11 15,-8-3 1-15,-2 3-1 16,-5-2-19-16,-18-1-138 15,-8 0-70-15,-5-10-322 0</inkml:trace>
  <inkml:trace contextRef="#ctx0" brushRef="#br0" timeOffset="175645.6228">26874 11635 542 0,'0'0'369'0,"0"0"-239"16,0 0 16-16,0 0 20 16,0 0-50-16,0 0 1 15,-18-13-32-15,18 13-25 0,0 0 26 16,0 0-35-16,5 0-23 15,4 0 4 1,13-3-10-16,14 3-7 0,28 0-10 16,29 0-4-16,18 13-1 15,-8 3 0-15,-22-3 1 16,-29-3-2-16,-19-3 1 16,1-1-35-16,0-2-44 15,-2 3-37-15,-13-7-102 16,-11 3-119-16,-8-3-595 0</inkml:trace>
  <inkml:trace contextRef="#ctx0" brushRef="#br0" timeOffset="175943.5799">26787 11893 324 0,'0'0'625'0,"0"0"-527"16,0 0 13-16,0 0-64 15,0 0-23-15,0 0 27 16,0 0-9-16,100 0 6 16,-68 0 7-16,2 0 9 15,3 0-10-15,6 0-19 16,2 0-19-16,4 0-5 15,1 0-11-15,-1 0 0 16,-3 5 0-16,-6 0-60 0,-1 2-40 16,-9-5-68-1,-12 2-223-15</inkml:trace>
  <inkml:trace contextRef="#ctx0" brushRef="#br0" timeOffset="176215.8063">26819 11929 798 0,'0'0'133'0,"0"0"-126"0,0 0-6 16,0 0-1-16,0 0 10 15,0 0 87-15,116 27-20 16,-64-24 1-16,10 3-23 15,-1-2-19-15,0 2-20 16,-4-2-6-16,-5-1-10 16,-9 1 0-16,-5-1-41 15,-3-3-62-15,-11 0-157 16,-6 0-88-16</inkml:trace>
  <inkml:trace contextRef="#ctx0" brushRef="#br0" timeOffset="176552.0462">26929 11774 392 0,'0'0'194'0,"0"0"-114"15,0 0-53-15,0 0 70 16,0 0 14-16,0 0-34 16,0 0 30-16,109 0-3 15,-54 0-23-15,3 0-25 16,-2 0-40-16,-7 0 2 16,-7 0-17-16,-5 6 5 15,-6-2-4-15,-4 6-2 0,-1-3 2 16,-4 2-1-16,-4-2-1 15,-6-1-52 1,-5-3-96-16,-4 0-131 0,-3-3-255 0</inkml:trace>
  <inkml:trace contextRef="#ctx0" brushRef="#br0" timeOffset="177421.5197">26865 11704 492 0,'0'0'61'0,"0"0"-47"15,0 0-14-15,97 50-14 0,-55-37-70 16,1 1-10 0,5-4 94-16,1 0 28 0,3-1 31 15,3-5 26 1,0 3-40-16,0-2-25 0,-5-1-19 15,-6-1 10-15,-12 0-11 16,-11 0 0-16,-11-3-1 16,-7 1 2-16,-3-1 5 15,0 0 22-15,-8 0 3 16,-4 0-13-16,-1 0-8 16,3-1 3-16,3-2 20 15,2 3 35-15,4-3-12 16,1 3 18-16,0 0-9 15,0 0-30-15,0 0-18 16,0 0-10-16,0 0 12 16,0 0-6-16,0 0-6 0,0 0 5 15,0 0-6-15,0 0 2 16,0 0-8-16,0 0-1 16,0 0 1-16,0 0 0 15,0 0 0-15,0 0-1 16,0 0-6-16,0 0 7 15,0 0-2-15,0 0 2 16,0 0 1-16,0 0 0 16,0 0 7-16,0 0 5 15,0 0-7-15,0 0 33 16,0 0-3-16,0 0-12 16,0 0-4-16,0 0-14 15,0 0 5-15,0 0-2 16,-2 0-9-16,2 0 11 0,0 0-9 15,0 0 25-15,-1 0 22 16,1 0-17-16,0 0-6 16,0 0-4-16,0 0 5 15,0 0 18-15,0 0-10 16,0 0-11-16,-2 0-8 16,2 0-2-16,0 0-12 15,-1 0 5-15,1 0-6 16,-4 0-1-16,-3 0 0 15,-14 0-79-15,-1 0-86 0,-2 0-408 16</inkml:trace>
  <inkml:trace contextRef="#ctx0" brushRef="#br0" timeOffset="184301.9309">7143 13022 15 0,'0'0'650'0,"0"0"-572"16,0 0-36-16,0 0 65 16,0 0 42-16,0 0-15 15,24-36-31-15,-24 33-23 16,3 3-24-16,-3-1-16 15,3-2-24-15,-3 3-15 16,0 0 7-16,0-3-8 16,0 3 19-16,0 0 42 15,0 0 5-15,0 0-2 16,0 0-12-16,0 0-3 16,0 0 16-16,0-4-15 15,-3 1-26-15,-10 0 8 16,-1-1-10-16,-2-1-10 0,-2 5-5 15,-6 0-6-15,0 0 4 16,-4 0-5-16,2 2 0 16,-6 8-1-16,3 4 1 15,-5 5 0-15,3 1 0 16,-2 1-8-16,3 4 8 16,2 5 0-16,5 1-1 15,4 4 1-15,5-1-1 16,4-2 0-16,10 1 0 15,0-2 1-15,0-6 3 0,18-1 7 16,4-1 0 0,4-9 10-16,9-1-11 0,4-4 3 15,6-6 3 1,1-3-7-16,2 0 3 0,-2 0-11 16,-4-3 6-16,-6-3-6 15,-8 3-21-15,-7-1-4 16,-5 4-35-16,-2-3-29 15,-8 3-36-15,3-3-121 16,1-1-153-16,-7-2-675 0</inkml:trace>
  <inkml:trace contextRef="#ctx0" brushRef="#br0" timeOffset="184812.2934">7712 13198 1267 0,'0'0'287'16,"0"0"-198"-16,0 0 35 15,0 0-64-15,0 0-23 16,0 0-23-16,0 0-13 16,-36 16 3-16,24 0-4 15,-6 7 0-15,3 7 11 16,-1 1 2-16,-1 1 15 0,4 5 0 16,-2-1-16-1,3 4 7-15,3-2-3 0,0-1-3 16,6 2 7-16,-3-2-7 15,2-3 1-15,4-2 0 16,-3 1-3-16,3-6 6 16,0-4-16-16,0 0 7 15,0-3 2-15,0-3-9 16,0 3 8-16,0-4-8 16,0 0 0-16,0 1 6 15,0-4-7-15,0-3 0 16,0 0 1-16,0-6-1 15,0 1 1-15,0-5-1 16,0 0-5-16,0 0-48 0,0 0-100 16,3-7-191-16</inkml:trace>
  <inkml:trace contextRef="#ctx0" brushRef="#br0" timeOffset="187465.3313">20282 11811 859 0,'0'0'362'16,"0"0"-270"-16,0 0-67 15,0 0-10-15,0 0-15 16,0 0 17-16,-40 0 28 0,40 0 50 16,0 0 8-16,2 0-59 15,6 0-22-15,8 0 23 16,3 3-1-16,11 0 2 16,6 1 22-16,6 1-27 15,4-1-15-15,2-1-7 16,7 3-13-16,1-2 12 15,4-1-5-15,-4 1-13 16,-4-1 0-16,-9-3 0 16,-11 3-19-16,-9 0-56 15,-17 1-45-15,-6-1-151 16,-2 1-282-16</inkml:trace>
  <inkml:trace contextRef="#ctx0" brushRef="#br0" timeOffset="187849.6043">20080 12055 530 0,'0'0'675'16,"0"0"-604"-16,0 0-39 15,0 0-13-15,0 0 1 16,0 0 96-16,0 0 5 0,94 3-51 15,-62-3-29-15,1 3-12 16,2-2-9 0,1 2 1-16,4 0-8 0,0 0 7 15,6 1-8-15,0-1 4 16,2-1-3 0,-3 0-5-16,-5 1-1 0,-3-1-7 15,-5 2-1-15,-4-1 0 16,-4 0-5-16,0 0 6 15,-5-2 1-15,-4-1-1 16,2 0 0-16,-8 0 0 16,-3 0-38-16,-3 0-9 15,-3 0-64-15,-2 0-53 16,-11 0-59-16,-10 0-362 0</inkml:trace>
  <inkml:trace contextRef="#ctx0" brushRef="#br0" timeOffset="188169.3056">20063 12141 910 0,'0'0'246'0,"0"0"-185"15,0 0-35-15,0 0-25 16,0 0 18-16,0 0 39 15,0 0-22-15,-6 0 3 16,15 0 10-16,8 0 14 0,8 0 34 16,11 3-53-1,10-3-16-15,6 3-13 0,6-3-14 16,5 0 11-16,-2 0-12 16,1 0 1-16,-10 0-1 15,-7 0 0-15,-7 0 0 16,-5 0-22-16,-6-6-61 15,-11-15-39-15,-4-2-129 16,-8-3-755-16</inkml:trace>
  <inkml:trace contextRef="#ctx0" brushRef="#br0" timeOffset="188445.1505">20256 11916 1232 0,'0'0'197'0,"0"0"-151"16,0 0-46-16,0 0-13 15,0 0 13-15,0 0 6 16,80 23 17-16,-40-16 4 16,4 2-3-16,3-2-3 15,1 0-8-15,0 3-12 16,-5-3 9-16,-1 3 3 15,-3-2-13-15,-3-1-2 16,-7 0 2-16,0-4-39 16,-4-3-79-16,-8 0-94 15,-8-6-311-15</inkml:trace>
  <inkml:trace contextRef="#ctx0" brushRef="#br0" timeOffset="188648.2937">20304 12038 1232 0,'0'0'242'16,"0"0"-242"-16,0 0-25 15,0 0 25-15,116 0 0 16,-64 0 6-16,-1-7-6 16,-4 1-48-16,4-11-76 15,-14 5-111-15,-10-2-530 0</inkml:trace>
  <inkml:trace contextRef="#ctx0" brushRef="#br0" timeOffset="192614.856">20963 11730 550 0,'0'0'330'0,"0"0"-247"0,0 0-25 15,0 0-9-15,-101-7 1 16,78 2 60-16,-2 2-21 16,-5 3-14-16,-2 0 9 15,0 0-46-15,-4 0-7 16,-1 0-7-16,-1 6-9 15,2-4-1-15,4 0 4 16,-4-2-2-16,3 0 1 16,2 0-9-16,-2 0-7 15,4 0 9-15,3 0-9 16,-1 0-1-16,1-2 1 16,4 0-1-16,6-4 1 15,1 5 0-15,6-2-1 0,4 0 11 16,4 3-10-16,1 0-1 15,0 0 1-15,-2 0 0 16,2 0-2-16,-3 0 1 16,-1 0-8-16,-6 0 8 15,0 7-1-15,1 1 1 16,1-1-1-16,8 6-101 16,0-6-110-16,0 0-349 0</inkml:trace>
  <inkml:trace contextRef="#ctx0" brushRef="#br0" timeOffset="194063.8363">21006 10664 494 0,'0'0'240'0,"0"0"-92"16,0 0-13-16,0 0 22 15,0 0-87-15,0 0-5 16,0 0 25-16,-43-79-33 16,40 55 9-16,-7-2-26 0,2-4-16 15,-1 1-15 1,-4-1-8-16,1 6 5 0,-6 2-6 15,-2 2 0-15,-4 3-1 16,-2 4 0-16,-9 0 1 16,-4 4-2-1,-2 0 2-15,-4 1-1 0,-3-2 1 16,0 3 0-16,-2 3 0 16,-2 1 0-16,-1 3 0 15,0 0 0-15,1 0-1 16,4 1 0-16,2 8-1 15,4 1 1-15,6 0 0 16,-3 1 0-16,5 1 0 16,0 5-1-16,-2 3-7 15,-5 3 9-15,0 6 0 0,-1 4-1 16,1 4 1 0,0 2-6-16,3 1 5 0,3 0 1 15,2 0-2-15,3 2 1 16,5 4 1-16,-1 1 0 15,10 6 1-15,3 3 0 16,3 3 20-16,4 5-5 16,5-2-9-16,-1 0 3 15,2-1-4-15,0 1 3 16,0-3-8-16,6 0 0 16,10 1 12-16,3-1-11 15,8 0-1-15,2-1 10 0,6-3-10 16,5-6 5-16,8-2 4 15,1-7-10-15,6-4 7 16,2-3-7-16,3-1 1 16,-1-8 5-16,2 0-6 15,4-5 11-15,-4-6-9 16,1-3-1-16,3-4 7 16,-1-5-7-16,2 2 5 15,-2-3-6-15,2 0-3 16,0 0-6-16,-2-4-4 15,-2-5 4-15,-3-5 8 16,-1-1 1-16,-2-6 0 16,1-2 0-16,-1-2 0 15,-1-2 2-15,-1 0-2 16,-5 0 1-16,-3-2 7 0,-4-4-7 16,-3-3 0-1,-2-7 9-15,-2-3-9 0,-7-8 6 16,-2-2 2-16,-4-2-2 15,-4-3-6-15,-11-1 0 16,-7-1-1-16,0-3 9 16,-16 3-9-16,-10-3 0 15,-8-3-2-15,-12-8-4 16,2 8 6-16,-2 0 1 16,6 3-1-16,12 16 27 15,-4 4 0-15,12 6-8 16,3 14-1-16,5 9-18 15,5 5 1-15,1 8-1 16,-2 4-20-16,-7 10-45 0,2 14-141 16,0-2-114-16</inkml:trace>
  <inkml:trace contextRef="#ctx0" brushRef="#br0" timeOffset="195634.6709">28654 9990 182 0,'0'0'9'0,"0"0"-9"15,0 0-143-15</inkml:trace>
  <inkml:trace contextRef="#ctx0" brushRef="#br0" timeOffset="195961.9198">28654 9990 211 0,'13'-56'248'0,"-13"52"-63"16,0-2-68-16,0 3-84 15,0-4-16-15,0 3-14 16,0-2-3-16,0 2 1 16,0 1-1-16,0 0-12 15,0 3-48-15,-19 0-37 16,2 7-65-16,3 3-139 0</inkml:trace>
  <inkml:trace contextRef="#ctx0" brushRef="#br0" timeOffset="196003.9487">28608 9938 98 0,'0'0'202'16,"0"0"-30"-16,0 0-34 15,0 0-2-15,0 0-49 16,0 0-34-16,0 0-31 16,6 45 31-16,-6-15-1 15,0 4-10-15,-5 4-7 16,0 2-18-16,1-1 27 15,2-1 14-15,2-3-21 16,0-1-12-16,0-1-6 16,0-1-8-16,0-5-5 15,0 0-4-15,0-7 0 0,0-1 3 16,0-6-5-16,0-3-25 16,0-6-70-16,0-4-166 15,5 0-94-15</inkml:trace>
  <inkml:trace contextRef="#ctx0" brushRef="#br0" timeOffset="196377.4459">28451 10185 1156 0,'0'0'221'16,"0"0"-129"-16,0 0-43 15,0 0-49-15,0 0-1 16,0 0 1-16,0 0 0 0,25 36 0 16,-16-15 0-16,0 8 7 15,3 7 11-15,-5 3-17 16,3 5 1-16,-3 2 8 16,3 0-9-16,1-6 0 15,1-4-1-15,6-12-33 16,18-9-67-16,-4-11-104 15,4-4-333-15</inkml:trace>
  <inkml:trace contextRef="#ctx0" brushRef="#br0" timeOffset="196684.665">29040 10251 1053 0,'0'0'160'0,"0"0"-71"15,0 0-15-15,0 0-58 16,0 0-5-16,0 0-9 16,0 0-1-16,-6 0 7 15,-4 7 0-15,-4 3 18 16,-8 3 7-16,-8 7-5 16,-7 3 14-16,-4 0-9 15,-5 3-25-15,3-2 5 16,0 3-12-16,3-5 5 15,1 4-6-15,6-6 1 0,5-4-1 16,7-3 0-16,10-5-75 16,11-8-63-16,15-1-115 15,11-15-156-15</inkml:trace>
  <inkml:trace contextRef="#ctx0" brushRef="#br0" timeOffset="197413.7972">28471 11863 1258 0,'0'0'174'0,"0"0"-166"16,0 0-8-16,0 0 0 0,0 0 69 16,165 52 56-16,-47-25-45 15,8-3-33-15,-19-4-3 16,-30-5 7-16,-32-8-25 16,-9-1-1-16,4-2-25 15,-3-1-5-15,-2 1-29 16,-15-1-43-16,-20-3-123 15,-14 0-114-15,-16 0-251 0</inkml:trace>
  <inkml:trace contextRef="#ctx0" brushRef="#br0" timeOffset="197722.0166">28435 12015 909 0,'0'0'376'16,"0"0"-247"-16,0 0-16 0,0 0-4 15,123 36 8-15,-60-22-12 16,7-1-34-16,2 0-20 16,-14-3-2-16,3 3-25 15,-10 0-14-15,-6-3-9 16,-10 0-1-16,-8-3-2 16,-9-1-21-16,-7-2-55 15,-8-4-55-15,-8 2-166 16,-14-2-110-16,-8 0-426 0</inkml:trace>
  <inkml:trace contextRef="#ctx0" brushRef="#br0" timeOffset="198031.3003">28601 12164 140 0,'0'0'873'0,"0"0"-742"0,0 0-36 16,0 0-32-16,0 0 71 15,0 0 14-15,86 42-24 16,-25-22-22-16,10 1-35 15,3-3-21-15,-4-1-33 16,-6-3-12-16,-12-1 0 16,-9-6-1-16,-13 2-1 15,-12-5-44-15,-15-4-53 16,-3 0-179-16,0 0-412 0</inkml:trace>
  <inkml:trace contextRef="#ctx0" brushRef="#br0" timeOffset="198930.8693">20606 9680 439 0,'0'0'581'0,"0"0"-492"16,0 0 20-16,0 0-24 15,0 0-27-15,0 0-24 16,0 0 18-16,0-4 2 0,0 4-17 15,0 0 4-15,0 0-25 16,0 0-15-16,0 0-1 16,0 0-1-16,0 0-39 15,0 0-13-15,0 0-14 16,0 0 9-16,0 0-6 16,0 0-33-16,0 0 1 15,0 0-1-15,0-3 38 16,0 3 40-16,0 0 19 15,-3 0 5-15,2 0-5 16,-2 0 0-16,0 0-1 16,0 0-4-16,0 0 2 15,-1 6-4-15,1 1-8 16,3-3 2-16,-3-1-5 16,3 0 10-16,0-3 8 15,0 0 39-15,0 0 37 16,0 1-7-16,0-1-39 0,-4 2-16 15,1 2-14-15,3 3-1 16,-1 2-12-16,1-2-159 0</inkml:trace>
  <inkml:trace contextRef="#ctx0" brushRef="#br0" timeOffset="200432.7542">28940 11972 517 0,'0'0'488'0,"0"0"-430"16,0 0-25-16,0 0-14 15,0 0 7-15,0 0 26 16,0 0-10-16,0-3-10 16,0 3-2-16,0 0-19 15,0 0-10-15,0 0 2 16,0 0 6-16,0 0 5 15,0 0 9-15,0 0 3 16,0 0 3-16,0 0-2 16,0 0-1-16,0 0 4 15,0 0-5-15,0 0-2 16,0 0-13-16,0 0-1 16,0 0 1-16,0 0-9 15,0 0 15-15,0 0-3 16,0 0-7-16,0 0 13 0,0 0 0 15,0 0-9-15,0 0 14 16,0 0-17-16,0 0 2 16,0 0 1-16,0 0-10 15,0 0 8-15,0 0-7 16,0 0 7-16,0 0-8 16,0 0 0-16,0 0 1 15,0 0 0-15,0 0 0 16,0 0 16-16,0 0-5 15,0 0 1-15,0 0-3 16,0 0-8-16,0 0 11 16,0 0-13-16,0 0 0 15,0 0 1-15,0 0-1 16,0 0 1-16,0 0-1 0,0 0 1 16,0 0-1-16,0 0 1 15,0 0-1-15,0 0 0 16,0 0 0-16,0 0 0 15,0 0 0-15,0 0 0 16,0 0 0-16,0 0 0 16,0 0 0-16,0 0 1 15,0 0-1-15,0 0 0 16,0 0 1-16,0 0-1 16,0 0 1-16,0 0-1 15,0 0 0-15,0 0 0 16,0 0-1-16,0 0-6 15,0 0-2-15,0 0-20 0,-4-7-47 16,-2 1-145-16,0-4-702 16</inkml:trace>
  <inkml:trace contextRef="#ctx0" brushRef="#br0" timeOffset="204412.3523">21021 9680 452 0,'0'0'50'0,"0"0"-35"0,0 0 28 15,0 0-21 1,0 0-14-16,0 0 2 0,23 0 18 16,-23 0-5-16,0 0 29 15,0 0-26-15,0 0-16 16,0 0-4-16,0 0-6 15,0 0 1-15,0 0 19 16,0 0-7-16,0 0 6 16,0 0-7-16,0 0-4 15,0 0 8-15,0 0 0 16,0 0 6-16,0 0-11 16,0 0-2-16,0 0 5 15,0 0 1-15,0 0 1 0,0 0 7 16,0 0-17-1,0 0 7-15,0 0-5 0,0 0 0 16,0 0 7-16,0 0-7 16,0 0 3-16,0 0 17 15,0 0 6-15,0 0 13 16,0 0-21-16,0 0-16 16,0 0 1-16,0 0-11 15,0 0 0-15,0 0 7 16,-3 0-6-16,3 0 3 15,-4 0-4-15,0 0 0 16,-2 0 2-16,-3 0-2 16,0 0-2-16,2 0 2 15,-3 3-1-15,3 0 1 16,3-2 0-16,-1 1-4 0,1-1 3 16,1 2 1-16,-2 0 0 15,1 1-1-15,-3-1-8 16,-4 4 8-16,-7 2-41 15,5 0-91-15,-7-5-153 0</inkml:trace>
  <inkml:trace contextRef="#ctx0" brushRef="#br0" timeOffset="205202.0533">20891 10009 474 0,'0'0'111'0,"0"0"-69"0,0 0 11 15,0 0 5-15,0 0-44 16,0 0-14-16,0 0-46 16,-9 1-8-16,3 9 18 15,-1 3-88-15</inkml:trace>
  <inkml:trace contextRef="#ctx0" brushRef="#br0" timeOffset="205952.5868">20122 11830 887 0,'0'0'159'15,"0"0"-4"-15,0 0 14 16,0 0-60-16,0 0-39 15,0 0-26-15,0 0-44 16,-3 0 32-16,3 0-18 16,0 0-2-16,0 0 4 0,0 0-9 15,0 0 1-15,0 0 3 16,0 0-9-16,0 0 8 16,0 0-9-16,0 0-1 15,0 0 8-15,0 0-8 16,0 0 0-16,0 0 0 15,0 0 1-15,0 0-1 16,0 0 1-16,0 0-1 16,0 0 10-16,0 0-8 15,0 0 4-15,0 0 8 16,0 0-12-16,0 0 6 16,0 0 3-16,0 0-10 15,0 0 17-15,0 0-18 0,0 0 0 16,0 0 0-16,0 0-1 15,0 0 1-15,0 0-1 16,0 0-9-16,0 0-40 16,0 0-164-16,3 0-129 15,4 0-551-15</inkml:trace>
  <inkml:trace contextRef="#ctx0" brushRef="#br0" timeOffset="211558.5501">28603 9320 474 0,'0'0'242'0,"0"0"-151"16,0 0-4-16,0 0-29 16,0 0-21-16,0 0-25 15,0 0-11-15,0-10 18 16,0 10 4-16,0 0-7 15,0 0-16-15,0 0-101 16,0 17-78-16,1 2 83 0,3-2-143 16</inkml:trace>
  <inkml:trace contextRef="#ctx0" brushRef="#br0" timeOffset="212348.5997">28728 11750 367 0,'0'0'0'0,"0"0"1"15,0 0 109-15,0 0-16 16,0 0-54-16,0 0 8 16,0 0-6-16,3 3-15 0,-1-3-12 15,-2 0-15-15,0 0-81 16,0 0-314-16</inkml:trace>
  <inkml:trace contextRef="#ctx0" brushRef="#br0" timeOffset="213186.0317">20930 9419 500 0,'0'0'52'0,"0"0"-52"15,0 0-15-15,0 0-6 16,0 0-47-16,0 0-97 16,0 0 53-16</inkml:trace>
  <inkml:trace contextRef="#ctx0" brushRef="#br0" timeOffset="215589.8693">9465 13284 1242 0,'0'0'164'15,"0"0"-121"-15,0 0 53 16,0 0-41-16,0 0-2 16,0 0-4-16,-3-41-6 15,3 31-27-15,0 0-7 16,0 5 5-16,-3-2 10 16,-1 4 24-16,0 2 9 15,-9-2-1-15,-2 3-2 16,-6-3-7-16,-7 3-28 0,-8 0-14 15,-3 0-5-15,-3 7 0 16,-4 6 1-16,4 0 8 16,-4 7-4-16,4 3-4 15,3 7 0-15,1 2-1 16,5 8 0-16,6 0 8 16,9 10-8-16,5-1 0 15,13 1 10-15,0-4-8 16,13-1 13-16,10-4-4 15,6-5-5-15,4-7 5 16,3-2-11-16,-2-10-12 16,5-4-34-16,0-10-52 15,19-13-60-15,-9-10-185 16,-10-10-799-16</inkml:trace>
  <inkml:trace contextRef="#ctx0" brushRef="#br0" timeOffset="216120.7181">9553 13644 1305 0,'0'0'177'15,"0"0"-23"-15,0 0-47 16,0 0-22-16,0 0-17 16,0 0-34-16,52-71-13 15,-24 56-10-15,5 1 8 16,0 4-13-16,1 4-4 15,-1 6 5-15,0 0-7 0,-8 10 1 16,-4 6-1-16,-9 3-1 16,-6 5 1-16,-6 6 0 15,-9 7 0-15,-13-1-1 16,-11 3 2-16,0-3-1 16,-3-3 0-16,-1-5 1 15,1 0-1-15,6-7 0 16,5-1 0-16,4-2 0 15,9-4 0-15,2-1 0 16,4-2 0-16,6 2-12 16,0 0 11-16,0-3-9 15,16 0 10-15,-1-1 0 16,12-2 12-16,6-4 14 16,4-3 0-16,9 0-1 15,6-3-3-15,1-6-21 0,-1-1 0 16,-7 3 5-16,-5 0-6 15,-6 4 1-15,-7 3-1 16,-6 0-1-16,-3 0 0 16,-3 0-21-16,-5 0-16 15,1 0-22-15,-2 0-45 16,-2 0-17-16,-1 7-95 16,0-1 11-16,-6-2-351 0</inkml:trace>
  <inkml:trace contextRef="#ctx0" brushRef="#br0" timeOffset="217146.9881">24296 10330 502 0,'0'0'225'0,"0"0"-225"16,0 0-16-16,0 0-31 15,0 0 9-15,37-95-94 0,1 68-13 16,2-3-204-16</inkml:trace>
  <inkml:trace contextRef="#ctx0" brushRef="#br0" timeOffset="222243.4513">25158 9406 411 0,'0'0'124'16,"0"0"-94"-16,0 0-30 15,0 0-6-15,0 0-21 16,0 0-19 0,0 0-74-16,-47 36 68 0,58-29-14 0</inkml:trace>
  <inkml:trace contextRef="#ctx0" brushRef="#br0" timeOffset="224596.9503">11020 13772 929 0,'0'0'186'0,"0"0"-153"0,0 0 1 16,0 0 3-16,0 0 20 16,0 0 40-16,38-7 23 15,-29 0 4-15,3-1-42 16,-3 4-43-16,-3-2-19 15,-3 5-11-15,4 1-7 16,3 0-1-16,6 0-1 16,3 0 5-16,11 9-5 15,22 2-102-15,-7-2-177 16,-2-2-523-16</inkml:trace>
  <inkml:trace contextRef="#ctx0" brushRef="#br0" timeOffset="224917.4643">11789 13841 1386 0,'0'0'108'0,"0"0"-92"16,0 0 13-16,0 0 9 16,94 3-5-16,-58-3-7 15,0 0-15-15,1 0-9 16,3-5-2-16,15-12-7 15,-9 3-157-15,-7-2-216 0</inkml:trace>
  <inkml:trace contextRef="#ctx0" brushRef="#br0" timeOffset="225017.9387">12507 13759 947 0,'0'0'565'0,"0"0"-513"0,0 0-52 15,0 0 0-15,0 0-9 16,97-11-101-16,-63 6-254 0</inkml:trace>
  <inkml:trace contextRef="#ctx0" brushRef="#br0" timeOffset="225370.0056">12984 13789 863 0,'0'0'793'0,"0"0"-704"16,0 0-51-16,0 0-25 0,0 0 22 16,0 0-15-1,0 0-12-15,91-7 8 0,-55 3-16 16,-2-2 0-16,-1 6-35 16,0 0-100-16,-13 0-206 15,-7 0-448-15</inkml:trace>
  <inkml:trace contextRef="#ctx0" brushRef="#br0" timeOffset="226137.5651">14853 13343 909 0,'0'0'740'16,"0"0"-664"-16,0 0-27 16,0 0 23-16,0 0-41 15,-87-27-25-15,54 27 0 16,-9 0-4-16,-7 3 4 16,-2 11 3-16,-1 6-8 15,-7 6 6-15,6 3-7 16,2 8 6-16,5 7-7 15,5 5 2-15,12 6-1 16,11 2 9-16,12-1 1 0,6 0 3 16,7 1 6-16,22-5-6 15,5-8-4-15,4-6-9 16,9-10-8-16,7-5 6 16,1-8-33-16,6-8-34 15,17-7-32-15,-13-3-161 16,-14-9-377-16</inkml:trace>
  <inkml:trace contextRef="#ctx0" brushRef="#br0" timeOffset="226853.7234">14773 13901 924 0,'0'0'608'0,"0"0"-547"15,0 0 70-15,0 0-72 16,6-89-36-16,9 72 5 16,6 1-28-16,1 9 1 15,2 4-1-15,0 3-12 16,0 3 12-16,-1 14-1 16,0 3 1-16,-5 10 0 15,-2-1-2-15,-5 7 2 16,-8-3 0-16,-3 4 0 15,0-2 1-15,-6-1 5 0,-9-1-6 16,3-7 0-16,0-2 0 16,-2-5 5-16,7-8-5 15,2-5 1-15,4-3 0 16,1-3 0-16,0 0 17 16,1-13 7-16,13-10-16 15,7-6-8-15,5-8-1 16,9 0-1-16,4-2 0 15,-3 5 1-15,4-1 8 16,-8 5-7-16,0 0 6 16,-2 6 15-16,-1 2-12 15,0 2 2-15,-3 3 1 16,-1 1-12-16,-4 5 6 0,-2 3-6 16,-9 4-1-1,-1 1 0-15,-2 3-5 0,0 0 3 16,-4 3-9-16,3 7 0 15,-3 6 11-15,-3 4-1 16,0 6 1-16,0-2-1 16,0 5 0-16,-9-2 0 15,-1 3 1-15,-1-4 0 16,-1 1 0-16,-1 2 1 16,-1-6 0-16,1 3 0 15,4-2-1-15,3-1 0 16,6-4-1-16,0-2 2 15,0-3-1-15,3 2 0 16,9-2-2-16,12-1 0 16,2-4 2-16,9 1 0 0,8-3-47 15,-1-4-47-15,16-3-12 16,-10 0-120-16,-8 0-139 0</inkml:trace>
  <inkml:trace contextRef="#ctx0" brushRef="#br0" timeOffset="236655.2156">3024 12511 540 0,'0'0'0'0,"0"0"-30"16,0 0-47-16,0 0-19 15,97-79 73-15,-73 75 23 16,-2 4 8-16,-4 0-8 15,-6 0-73-15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5:06:53.7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7464 6951 398 0,'55'-119'0'15,"-12"16"-55"-15,-23 31-117 0</inkml:trace>
  <inkml:trace contextRef="#ctx0" brushRef="#br0" timeOffset="1238.2307">2378 2445 1410 0,'0'0'198'0,"0"0"-128"15,0 0 16-15,0 0-10 0,0 0-19 16,0 0-31-16,0 0-5 15,-3-4-21-15,3 19-17 16,-3 14 16-16,0 23-11 16,-2 24 12-16,-2 21 2 15,-2-7-2-15,6-19 1 16,0-23-1-16,3-15 0 16,0 5 0-16,0 3 0 15,0 2-30-15,0-4-49 16,11-13-19-16,11-20-126 15,0-6-168-15,-2-11-248 0</inkml:trace>
  <inkml:trace contextRef="#ctx0" brushRef="#br0" timeOffset="1433.3635">2451 2451 1292 0,'0'0'171'0,"0"0"-20"15,0 0 14-15,0 0-48 16,-24-81-38-16,39 66-33 15,28-3-23-15,32-5-15 16,25-1-8-16,-2 4-9 16,-23 7 8-16,-26 8-4 15,-22 5-35-15,-3 0-66 16,-11 12-174-16,-4 7 46 16,-9-1-390-16</inkml:trace>
  <inkml:trace contextRef="#ctx0" brushRef="#br0" timeOffset="1590.4758">2524 2648 960 0,'0'0'298'0,"0"0"-200"15,0 0 59-15,0 0-51 16,0 0-40-16,100-8-3 16,-40-5-22-16,7-2-41 15,30-8-3-15,-24 6-222 16,-9 0-294-16</inkml:trace>
  <inkml:trace contextRef="#ctx0" brushRef="#br0" timeOffset="1925.714">3173 2753 696 0,'0'0'794'0,"0"0"-708"16,0 0-62-16,0 0-13 15,-97 102-11-15,64-56-1 16,8-1 1-16,11-1 0 16,12-7 7-16,2-7 12 15,22-6 6-15,11-5 6 16,8-8-12-16,4-8 10 16,1-3-1-16,-1-7 1 15,-6-19 13-15,-6-10 4 16,-9-28-11-16,-15-29-7 0,-5 5-28 15,-4 10 7 1,-4 21-6-16,-4 33-2 0,-4 4-4 16,2 6 4-16,4 13-7 15,3 1-98-15,3 39-147 16,0 1-42-16,3-2-541 0</inkml:trace>
  <inkml:trace contextRef="#ctx0" brushRef="#br0" timeOffset="2214.9218">3573 3024 576 0,'0'0'368'0,"0"0"-80"15,0 0-8-15,0 0-48 16,0 0-20-16,55-75-133 16,-19 3-35-16,0-3-32 0,-5 7 20 15,-4 12-17-15,-11 23-15 16,-2 7 2-16,-5 3 1 15,-2 14-3-15,-7 9-24 16,0 0 11-16,0 12-19 16,0 15 4-16,0 11 22 15,0 7-3-15,6 8 9 16,6-2-9-16,4 2-2 16,4-5-36-16,7-3-42 15,25-1-51-15,-4-13-185 16,-2-15-908-16</inkml:trace>
  <inkml:trace contextRef="#ctx0" brushRef="#br0" timeOffset="2772.3181">5432 3013 735 0,'0'0'175'15,"0"0"-84"-15,0 0 33 16,0 0-7-16,0 0-38 16,0 0-14-16,0 0-13 15,58 44 6-15,-28-44 48 16,3-1-33-16,0-16-28 15,-2-5-18-15,-7-8-4 16,-8-4-2-16,-10-1-10 16,-6 2-10-16,-3 8-1 0,-19 11 1 15,-14 11 20-15,-6 5-20 16,-10 23 0-16,0 10-1 16,7 9-18-16,9 4 18 15,14 0 10-15,10-2-3 16,12 1-5-16,10-6-2 15,23-3 0-15,28-7-41 16,44-18-108-16,-8-8-110 16,-3-5-374-16</inkml:trace>
  <inkml:trace contextRef="#ctx0" brushRef="#br0" timeOffset="2978.47">6057 2877 740 0,'0'0'922'0,"0"0"-808"0,0 0 7 15,0 0-55-15,0 0-40 16,0 0-26-16,0 0 0 16,76-4-9-16,-46 20 2 15,0 4-5-15,-14 3-29 16,-13 2-31-16,-3 3 0 16,-22 2 8-16,-14-3-36 15,-7-2 14-15,4-8 29 16,0-10-71-16,11-7-215 15,17 0-609-15</inkml:trace>
  <inkml:trace contextRef="#ctx0" brushRef="#br0" timeOffset="3218.6358">6724 2799 1086 0,'0'0'251'0,"0"0"-63"16,0 0-41-16,0 0-56 15,-103-33-55-15,54 34-28 16,-5 23-8-16,2 13 0 16,6 6 0-16,10 5 6 15,16 0-5-15,13-2 8 16,7-6-9-16,18-2 0 16,19-5-1-16,11-8-11 15,22-9-112-15,33-16-75 0,-9-5-97 16,-9-16-563-16</inkml:trace>
  <inkml:trace contextRef="#ctx0" brushRef="#br0" timeOffset="3561.8774">7094 2760 687 0,'0'0'834'0,"0"0"-738"16,0 0-68-16,-115 42-13 15,69-5 11-15,7 5 9 16,3 2 0-16,11 0-16 15,7-5-6-15,18-5-4 16,0-3-9-16,18-5 0 0,13-8 3 16,11-5-3-1,7-11-9-15,6-2-13 0,-2-15-16 16,-1-15 10-16,-10-8 7 16,-7-4 15-16,-12 1 6 15,-7 9 32-15,-13 7 13 16,-3 13 28-16,0 7-7 15,0 5-13-15,-6 0-40 16,-4 10-13-16,-7 12-1 16,-5 7-15-16,4 5 16 15,-3 6-1-15,8-1-13 16,7 4-39-16,6 4-115 16,0-8-123-16,13-15-404 0</inkml:trace>
  <inkml:trace contextRef="#ctx0" brushRef="#br0" timeOffset="4253.3309">7534 2889 1513 0,'0'0'204'16,"0"0"-124"-16,0 0-55 16,0 0-25-16,0 0-25 15,0 0 25-15,24 77 0 16,-20-45 0-16,-4 4 0 15,0-3-6-15,0-3-3 0,0-7-3 16,0-8 3 0,0-8 9-16,0-7 8 0,0 0 12 15,11-15 116 1,8-15-42-16,10-8-64 0,2-3-30 16,6 7-6-1,-7 13 4-15,-6 15-8 0,-3 6-22 16,-2 23 1-16,-7 12 25 15,3 6 6-15,-6 2 6 16,0-5-6-16,0-6 1 16,0-9-1-16,0-9-1 15,3-8 1-15,1-6 0 16,8-5 40-16,6-22 36 16,22-21-45-16,-4-4-5 15,4-4-26-15,-3 6-7 16,-16 22 7-16,-4 13-15 15,-10 15-14-15,-1 15-30 0,-8 24 59 16,-2 14 0 0,-2 6 0-16,-3 3 0 0,3-4-29 15,9-9-37-15,7-8 15 16,17-13-2-16,7-12-68 16,11-13-124-16,9-5 2 15,-2-27-119-15,3-28 108 16,-1-26-4-16,-14 3 258 15,-17 11 105-15,-12 19 224 16,-14 33 291-16,-6 7-348 16,0 10-151-16,0 5-107 15,-9 24-6-15,-9 15-8 0,-4 12 40 16,-1 8 1-16,-2 4 0 16,1 0-13-1,-1-1-9-15,1-4-12 0,3-2-7 16,3-8 1-16,3-10-1 15,12-9-56-15,6-22-69 16,17-10-194-16,8-4-287 0</inkml:trace>
  <inkml:trace contextRef="#ctx0" brushRef="#br0" timeOffset="4482.5048">8913 3027 1739 0,'0'0'199'0,"0"0"-95"15,0 0-64-15,0 0-23 0,0 0-17 16,0 0-12 0,0 0-9-16,35 7-2 0,-27 12 0 15,-8 7-13-15,0 4-43 16,-27-2-1-16,-15-2-28 16,-7-6-18-16,0-8 56 15,7-9 49-15,9-3 20 16,27-30 0-16,6-4-59 15,6-7-476-15</inkml:trace>
  <inkml:trace contextRef="#ctx0" brushRef="#br0" timeOffset="4696.5611">9405 2541 1467 0,'0'0'190'15,"0"0"-95"-15,0 0-50 16,0 0-45-16,-31 79 6 15,5-1 15-15,-8 23 9 16,0 9 10-16,1-6-24 16,6-24 3-16,15-25-19 15,3-14-1-15,9-10-9 16,6 0-53-16,18-4-41 16,52-10-178-16,-7-12-56 15,5-5-675-15</inkml:trace>
  <inkml:trace contextRef="#ctx0" brushRef="#br0" timeOffset="5004.3248">9711 3110 355 0,'0'0'1033'16,"0"0"-908"-16,0 0-107 15,0 0-18-15,0 0 1 0,0 0 26 16,0 0-17 0,61 13 119-16,-25-13-46 0,4 0-25 15,-1-14-33-15,-3-5-7 16,-11-7-1-16,-9-4 8 15,-11-9-20-15,-5 1-5 16,-4 5-11-16,-19 10 11 16,-10 16 6-16,-13 7 0 15,-9 28-6-15,-5 16-12 16,-3 8 10-16,14 6 1 16,12 1 1-16,13-1 5 15,18-3-5-15,6-3 1 16,18-4 12-16,22-2-13 0,11-6 0 15,22 3-82 1,39-17 27-16,-15-10-210 0,-6-16-72 16</inkml:trace>
  <inkml:trace contextRef="#ctx0" brushRef="#br0" timeOffset="5155.4329">10724 2899 1795 0,'0'0'307'15,"0"0"-234"-15,0 0-59 0,0 0-14 16,0 0-15 0,0 0-29-16,0 0-97 0,-26 63-26 15,25-32-217-15</inkml:trace>
  <inkml:trace contextRef="#ctx0" brushRef="#br0" timeOffset="5305.5392">10660 3427 861 0,'0'0'882'16,"0"0"-749"-16,0 0-77 15,0 0-29-15,0 0-27 16,100-24-41-16,-72 19-114 16,-4-1-203-16</inkml:trace>
  <inkml:trace contextRef="#ctx0" brushRef="#br0" timeOffset="6018.6277">3637 3549 907 0,'0'0'681'0,"0"0"-609"15,0 0-52-15,-79-46 14 16,67 38-5-16,9 2 6 16,3 4 51-16,0 0-5 15,3 1-33-15,12 1-48 16,13 0 9-16,31 8-6 15,48 15-3-15,57 15-1 0,39 8 1 16,21 4 0 0,10-4 9-16,-6-4-9 0,14-6 1 15,10-5 5-15,12-3-6 16,5-3 9-16,4-2-4 16,0 0-4-16,-5-2 7 15,-11-6-6-15,-14-3-1 16,-9-5 9-16,-16-6-4 15,-9-1-6-15,-9 0-11 16,-15-1-15-16,-9-2-6 16,-21 1 19-16,-13 2 4 15,-11 0 8-15,-17 9-5 16,-13 1 6-16,-23 0-9 0,-17-3-23 16,-18-1 4-16,-7-2-33 15,6 0 14-15,-2 0 16 16,6-1-20-16,-13 0 6 15,-9-2 13-15,-9-1-19 16,-9 0-49-16,-6 0-77 16,0 0-189-16,-3 0-432 0</inkml:trace>
  <inkml:trace contextRef="#ctx0" brushRef="#br0" timeOffset="8668.3313">12526 2769 1109 0,'0'0'177'16,"0"0"-48"-16,0 0 89 15,0 0-65-15,0 0-34 16,0 0-55-16,0-35-26 16,-6 44-38-16,-4 23-20 15,-10 33 1-15,-5 31 13 16,1 13 6-16,12-12 0 0,12-27 0 15,0-27 0-15,24-6 0 16,16 2 0-16,20 7 0 16,34-7 0-16,25-19-35 15,11-20-88-15,-33-9-136 16,-22-18-306-16</inkml:trace>
  <inkml:trace contextRef="#ctx0" brushRef="#br0" timeOffset="9143.8118">13120 3148 1355 0,'0'0'200'0,"0"0"-146"16,0 0-44-16,0 0 69 15,0 0-2-15,0 0-33 16,0 0 12-16,94-18-6 16,-52 1-15-16,-5-5-6 15,-8-5-13-15,-10-2 24 0,-10-1-1 16,-9 3-20-16,-3 9-11 15,-23 11 14-15,-10 7-13 16,-9 14-9-16,-7 19-12 16,6 8 2-16,12 7 0 15,16 0-31-15,18-5-9 16,24-3 20-16,40-8 30 16,37-13 30-16,36-19-6 15,7-10-12-15,-10-31 1 16,-39-7-13-16,-21-20 0 15,-19-16-1-15,-16-21-10 0,-6-16-12 16,-20 25-38-16,-13 24 31 16,0 31 30-16,0 23 9 15,-10 5 85-15,-2 6-19 16,1 7-36-16,-5 4-39 16,-8 36-5-16,-7 34-1 15,1 28 4-15,12 9-7 16,15-4 2-16,3-16-8 15,12-23 15-15,4-12 0 16,-2-12-62-16,8 10-62 16,-6-11-170-16,1-7-275 0</inkml:trace>
  <inkml:trace contextRef="#ctx0" brushRef="#br0" timeOffset="9307.9246">13796 2984 1881 0,'0'0'177'16,"0"0"-130"-16,0 0-47 16,0 0-2-16,158-29 1 15,-8 18 1-15,31 3-86 16,7 8-109-16,-49 0-181 16,-40 0-291-16</inkml:trace>
  <inkml:trace contextRef="#ctx0" brushRef="#br0" timeOffset="9594.1279">15519 2760 1501 0,'0'0'194'0,"0"0"-7"0,0 0-44 15,-85-34-75 1,30 34-39-16,-16 4-29 0,0 20 0 16,19 11-14-16,10 11-18 15,19 6-38-15,23 2 5 16,38 6 51-16,38 5 14 15,3-7 0-15,-3-10 11 16,-14-8-10-16,-24-11-1 16,-5 2 0-16,-10 4-11 15,-16-4-8-15,-7-2 11 16,-33-2 8-16,-16-7 3 16,-13-3-3-16,-3-8-6 15,4-9-26-15,10-17-59 16,14-12-172-16,28-11-856 0</inkml:trace>
  <inkml:trace contextRef="#ctx0" brushRef="#br0" timeOffset="9748.2376">15944 3027 1380 0,'0'0'202'16,"0"0"-120"-16,0 0 17 15,124-2-41-15,-66-3-21 16,6-2-33-16,8 1-4 15,13 3-60-15,-17 2-215 16,-24 1-441-16</inkml:trace>
  <inkml:trace contextRef="#ctx0" brushRef="#br0" timeOffset="9880.6857">15909 3296 1423 0,'0'0'317'15,"0"0"-182"-15,0 0-55 16,0 0-21-16,171 24 7 15,-38-17-38-15,10-6-28 16,-30-1-114-16,-34 0-466 0</inkml:trace>
  <inkml:trace contextRef="#ctx0" brushRef="#br0" timeOffset="10864.8689">18031 2527 608 0,'0'0'399'16,"0"0"-239"-16,0 0 8 16,-7-82-21-16,-8 61-21 15,-15 3-12-15,-9 2-85 16,-12 5-28-16,-8 6 2 15,-9 5-3-15,1 8-2 16,5 20 2-16,3 13-13 16,13 11 12-16,17 6-16 0,16 2-60 15,13 3 20 1,16-4 50-16,20-2 7 16,7 0 10-16,2-3-9 15,-4-3 7-15,-7-2-8 0,-8 2-3 16,-20 1 3-16,-6 2 0 15,-23 2-1-15,-19-1 1 16,-14-4-12-16,-5-7 10 16,-5-11-9-16,9-10 11 15,7-13 19-15,11-10-4 16,8 0 10-16,8-10-12 16,13-10-2-16,10 1-11 15,4-1 0-15,22 3-26 16,8 6-10-16,5 6 7 15,1 5 14-15,-4 9-18 0,-8 14 1 16,-5 7 16-16,-6 9 9 16,-4 2 7-16,-3 2 0 15,-1 1-8-15,0-3 8 16,5-3 0-16,8-4 0 16,8-4 6-16,13-9-6 15,24-10 0-15,30-11-2 16,27-20-4-16,6-27-111 15,-29 3-190-15,-33-2-693 0</inkml:trace>
  <inkml:trace contextRef="#ctx0" brushRef="#br0" timeOffset="11103.9167">18558 2647 967 0,'0'0'321'0,"0"0"-243"15,0 0 12-15,-15-76 39 16,12 76-95-16,-2 7-34 16,-2 34-23-16,-3 35 14 15,-5 28 8-15,-2 9 1 16,7-17 0-16,4-28 2 16,6-24-2-16,0-2-1 15,7 5 0-15,15 5-15 16,33 11-75-16,-6-13-72 15,6-18-178-15</inkml:trace>
  <inkml:trace contextRef="#ctx0" brushRef="#br0" timeOffset="11306.0557">19305 3429 1478 0,'0'0'198'0,"0"0"-142"16,0 0-56-16,0 0-15 15,0 0 4-15,0 0 3 16,-28 90 8-16,13-50 0 16,2 6 1-16,0 5 0 15,3-2-1-15,6-1 0 16,4 0-160-16,13-14-101 16,1-9-377-16</inkml:trace>
  <inkml:trace contextRef="#ctx0" brushRef="#br0" timeOffset="11679.334">19856 2756 920 0,'0'0'759'0,"0"0"-676"16,22-96-48-16,-8 67 14 15,-4 11-10-15,3 7 5 16,2 7-34-16,5 4-10 16,1 0-8-16,4 12-13 15,-1 9 2-15,-5 9-16 0,-8 5-9 16,-11 9-12 0,-3 4-15-16,-27 6 26 0,-12 1 7 15,-13 0 3-15,-5-3-10 16,7-4 25-16,8-4 1 15,10-6 17-15,18-6-5 16,7-6-5-16,10-6 2 16,10-7-19-16,22 0 29 15,33-3 38-15,35-4-15 16,40-6-23-16,-16 0-71 16,-18-9-491-16</inkml:trace>
  <inkml:trace contextRef="#ctx0" brushRef="#br0" timeOffset="11885.3784">20852 3252 1423 0,'0'0'166'0,"0"0"-162"16,0 0-4-16,0 0 0 16,-50 106 16-16,23-58 12 15,-2 6-8-15,3 1-5 16,6 0-14-16,8 0-1 15,11-5 0-15,1-3-89 16,33-13-107-16,-1-14-149 16,7-16-430-16</inkml:trace>
  <inkml:trace contextRef="#ctx0" brushRef="#br0" timeOffset="12347.7343">21621 2710 1418 0,'0'0'294'0,"0"0"-221"16,0 0-25-16,59-72-29 15,-33 62 9-15,4 8-27 16,4 2-1-16,2 8 0 16,-2 15-30-16,-7 8 22 15,-6 4 0-15,-12 6-9 16,-9 0 16-16,-9-1-14 15,-21-5-8-15,-13-6-25 0,-4-6-33 16,1-6 60 0,11-7 21-16,9-5 0 0,14-2 0 15,8 0 0-15,4 0 0 16,3 4-32-16,10 6 29 16,13 9 3-16,5 11 19 15,6 6-7-15,5 5 4 16,-6 3-16-16,-7-2 0 15,-6-3-1-15,-13-1-8 16,-7-4 9-16,-3-6-1 16,-7-5 1-16,-19-5 8 15,-6-8 4-15,-13-6 5 16,-4-7 8-16,-3 0-23 0,2-11-2 16,9-7-32-1,12-3-60-15,29-19-34 0,0 6-136 16,24 2-374-16</inkml:trace>
  <inkml:trace contextRef="#ctx0" brushRef="#br0" timeOffset="12966.9854">22507 2298 329 0,'0'0'1026'0,"0"0"-923"15,0 0 74-15,0 0-73 16,39-83-22-16,-15 73-40 16,8 2-23-16,9 2-10 15,8 6-3-15,-1 0-11 16,-1 10 5-16,-6 11-11 15,-8 8 5-15,-11 7-10 16,-10 9-15-16,-12 22 15 16,-7 22-15-16,-25 24 30 15,-2 6-1-15,9-19-2 0,8-25 1 16,14-29 3 0,3-10-1-16,1 4 0 0,18 2-7 15,6 3 8-15,8-8 10 16,4-8-3-16,5-7 15 15,-4-9-6-15,0-6 2 16,-7-6 13-16,-7-1-21 16,-9 0 6-16,-6 0-16 15,-9 6-9-15,0 12-32 16,-12 21 0-16,-8 29 35 16,3 25 5-16,9 12-5 15,8-1 0-15,8-7 5 16,12-8 2-16,-4-15 2 15,-2-17-3-15,-5-15-5 16,-3-10 4-16,-3 2-4 0,-3 0 3 16,0-2-10-16,-9-6-13 15,-14-9 25-15,-12-6 0 16,-11-7 4-16,-9-4 4 16,-5 0-8-16,0 0-21 15,-8-6-81-15,15 2-148 16,15 3-249-16</inkml:trace>
  <inkml:trace contextRef="#ctx0" brushRef="#br0" timeOffset="22853.1682">3670 4634 871 0,'0'0'335'15,"0"0"-85"-15,0 0-40 16,0 0-69-16,0 0-57 16,0 0-25-16,-12-64-12 15,4 50-15-15,-2 3 2 16,-2 2 20-16,-4 5-26 15,-1 4-28-15,-13 0 0 16,-11 11-20-16,-9 16 12 16,-8 12-7-16,3 4-2 15,7 5 1-15,13-1-20 0,15-5 3 16,17-4-40-16,3-7-1 16,15-3 36-16,21-4 11 15,10-1 13-15,12-2 3 16,8 0-5-16,1 4 8 15,-6 4 8-15,-7 3-9 16,-12 2 8-16,-14 3-12 16,-10-2 6-16,-17 2 6 15,-1-3-9-15,-25-2 10 16,-14 1 9-16,-10-5-8 16,-6-4 23-16,-3-9-11 15,0-6-3-15,5-9-10 0,1-6-10 16,16-14-236-1,14 1-630-15</inkml:trace>
  <inkml:trace contextRef="#ctx0" brushRef="#br0" timeOffset="23344.9915">4056 5253 1564 0,'0'0'139'15,"0"0"-92"-15,0 0-20 16,118-65-26-16,-64 51 0 0,4 6-1 16,-3 6-1-16,-11 2 0 15,-13 10-17-15,-12 13 10 16,-17 8-10-16,-5 5 12 15,-33 9 6-15,-13-1-16 16,-2-1 3-16,-1-7 12 16,13-10 2-16,12-13 24 15,17-8 1-15,10-5 37 16,0 0 9-16,22 0-11 16,11-5-46-16,13 0-15 15,12 5-11-15,6 0 10 16,-4 10-1-16,-6 13-15 0,-11 5 9 15,-13 6-2-15,-12 1 3 16,-15 2 6-16,-3 0-3 16,-15-4 4-16,-18-1 16 15,-25-4 28-15,-24-7 16 16,1-9-30-16,7-7-15 16,8-5-15-16,24-6-13 15,5-11-45-15,10-16-44 16,17 1-96-16,10 0-304 15</inkml:trace>
  <inkml:trace contextRef="#ctx0" brushRef="#br0" timeOffset="23555.1508">5247 5156 1602 0,'0'0'230'0,"0"0"-164"16,131-32-50-16,-25 7-8 16,12 0-8-16,-12 7-9 15,-30 5 6-15,-18 6-88 16,-25 4-202-16,-12 3-361 0</inkml:trace>
  <inkml:trace contextRef="#ctx0" brushRef="#br0" timeOffset="23714.2549">5235 5406 1691 0,'0'0'241'0,"0"0"-163"0,140-11-42 16,-13-11-16-16,15 1-19 16,-2 0-1-16,-24 6 0 15,-44 5-126-15,-24 1-248 0</inkml:trace>
  <inkml:trace contextRef="#ctx0" brushRef="#br0" timeOffset="24584.9805">7267 4498 1311 0,'0'0'336'0,"0"0"-235"15,0 0-33-15,0 0-52 16,-85-18-16-16,37 29-8 16,-10 15 0-16,3 10 8 15,6 21-13-15,23 22 4 0,26 23-47 16,21 6-35-16,30-7 56 15,-3-20 30-15,-7-27 5 16,-11-14 5-16,-6 2-5 16,3 15 0-16,0 25 0 15,-14 24 1-15,-13 7 14 16,-25-7-7-16,-17-21 3 16,-1-29 3-16,4-14-7 15,0-9-5-15,-10 1 7 16,-12-1 11-16,-8-1 28 15,2-11-17-15,7-11-5 16,14-10-7-16,15 0-7 16,14 0 5-16,13 0 1 0,4-5 16 15,9 4-34-15,9 1-8 16,12 0-6-16,1 10 5 16,2 12-6-16,0 10 9 15,-5 5-2-15,-4 12 2 16,-8 2 6-16,-7 5 0 15,-1 3-1-15,-4 11 1 16,2 15 0-16,6 18 16 16,7 0 2-16,14-8 7 15,0-20 9-15,6-21-15 16,16 9 3-16,0-11-5 16,20 14-15-16,28 15 7 0,4-26-9 15,-13-6-124 1,-19-29-179-16</inkml:trace>
  <inkml:trace contextRef="#ctx0" brushRef="#br0" timeOffset="25197.5182">8586 4450 159 0,'0'0'581'0,"0"0"-514"16,0 0-2-16,-63 102 55 15,17-22-25-15,-24 46 41 16,-12 29-26-16,-6 13 6 16,1 5 9-16,16-16-18 15,11-3-30-15,18-3-4 16,23-6-3-16,19-2-2 15,7-11-6-15,29-10-34 16,19-17-1-16,17-18-14 16,16-16-4-16,9-18 1 15,9-20-10-15,4-25-45 16,-5-19-103-16,-28-18-197 0,-20-11-829 16</inkml:trace>
  <inkml:trace contextRef="#ctx0" brushRef="#br0" timeOffset="25511.741">9105 4466 1731 0,'0'0'196'16,"0"0"-130"-16,0 0-15 0,0 0-29 15,0 0-17-15,0 0-5 16,0 0-24-16,-27 51-11 16,11 18 32-16,-8 31 3 15,0 16 0-15,0 2-1 16,15-23 0-16,9-31-1 15,3-18 1-15,24-15-72 16,49-2-53-16,-4-6-120 16,10-10-281-16</inkml:trace>
  <inkml:trace contextRef="#ctx0" brushRef="#br0" timeOffset="25800.7934">10536 4480 1829 0,'0'0'102'16,"0"0"-70"-16,0 0-29 15,103-32-3-15,-51 32-7 16,1 0 6-16,3 5-16 16,-15 13-15-16,-15 11-39 15,-23 7-81-15,-19 20-56 16,-26-5 60-16,-16 6 67 15,1-2 80-15,20-15 1 0,4-2 71 16,17-8-21 0,16-8-13-16,13-5 41 0,42-5 41 15,54-7-14-15,55-12-105 16,-19-13-1-16,-11-11-373 0</inkml:trace>
  <inkml:trace contextRef="#ctx0" brushRef="#br0" timeOffset="26104.0606">11986 4360 1315 0,'0'0'569'0,"0"0"-501"15,0 0-41-15,0 0-27 16,0 0-12-16,115 31 12 0,-70-8-1 16,-5 4-5-1,-9 3 5-15,-14 6-75 0,-14 3-59 16,-3 1-112-16,-23-2 4 15,4-6 172-15,-1-9 50 16,13-3 21-16,7-5 26 16,3 1 65-16,21 2 42 15,4 5 2-15,11 6-57 16,0 5-22-16,-5 3-35 16,-12 4-14-16,-8 3 0 15,-14-1-7-15,-36 10 0 16,-65 3-18-16,4-10-102 15,-5-10-376-15</inkml:trace>
  <inkml:trace contextRef="#ctx0" brushRef="#br0" timeOffset="26440.2864">9053 5670 1542 0,'0'0'365'0,"0"0"-365"15,0 0-10-15,0 0 9 16,-27 114 1-16,12-59-4 16,-6 17 4-16,-1 14 0 15,7-7 0-15,6-13 0 16,9-12-27-16,57-22-119 16,4-8-123-16,10-11-398 0</inkml:trace>
  <inkml:trace contextRef="#ctx0" brushRef="#br0" timeOffset="26708.6311">10515 5689 1888 0,'0'0'199'16,"0"0"-164"-16,92-26-34 16,-47 22-1-16,-6 4-13 15,-6 1-20-15,-6 13-38 16,-18 8-8-16,-9 7-14 15,-9 6 17-15,-21 6 27 16,-9 3 48-16,3 1 1 16,-1 0 0-16,13-4 41 15,5-6-15-15,12-5-4 16,7-6 2-16,16-7 12 16,39-7 46-16,55-10-52 0,50-26-30 15,-11-4-173-15,-19-13-821 16</inkml:trace>
  <inkml:trace contextRef="#ctx0" brushRef="#br0" timeOffset="27035.1024">11986 5550 1549 0,'0'0'312'0,"0"0"-217"16,0 0-57-16,115-3-22 15,-73 16-10-15,1 4-6 16,-6 2 0-16,-7 5-11 15,-20 3-6-15,-10 1-42 16,-7 3-172-16,-21 2 129 16,-2-2 76-16,4-2 26 0,13-3 4 15,4-4 9-15,9 1 40 16,3 2 33-16,15 1-25 16,9 3-7-1,3 1-17-15,1 1-20 0,-4 0 1 16,-5 0-18-16,-15 3 0 15,-7-2-3-15,-7 1-6 16,-24-3-48-16,-12-4 29 16,-8-7-24-16,-22-16-122 15,12-3-154-15,10-8-785 0</inkml:trace>
  <inkml:trace contextRef="#ctx0" brushRef="#br0" timeOffset="27386.4215">12738 4338 1202 0,'0'0'358'0,"0"0"-308"15,0 0 11-15,0 0-61 16,91 11-9-16,-30 72 9 15,26 47 10-15,7 31 21 16,-3 15 10-16,-14 0-19 16,-20-6 0-16,-18-1 10 15,-20-4-18-15,-16-1 8 0,-6-2-7 16,-34-11 5-16,-14-15-8 16,-10-21-4-16,-8-15 11 15,11-25-18-15,9-17-1 16,13-16 6-16,4-6-6 15,3 0-1-15,2-3-33 16,15-3-78-16,12-13-193 16,3-12-879-16</inkml:trace>
  <inkml:trace contextRef="#ctx0" brushRef="#br0" timeOffset="27561.4029">13775 6783 1538 0,'0'0'595'15,"0"0"-552"-15,0 0-42 16,0 0-1-16,-88 99 0 16,34-50 6-16,-4 8 7 15,-2-1-13-15,2 2-21 16,-3 10-83-16,15-12-100 16,13-15-373-16</inkml:trace>
  <inkml:trace contextRef="#ctx0" brushRef="#br0" timeOffset="31040.2968">14737 4441 546 0,'0'0'954'15,"0"0"-868"-15,0 0-57 16,0 0-29-16,0 0-8 15,0 0 2-15,-72-16-10 16,53 41 15-16,-18 22-1 16,-11 35 2-16,-22 42 12 15,-12 28-4-15,-3 9-6 16,4-4 21-16,19-13-8 16,11-3-1-16,18-3 8 0,20 2-6 15,13-5 21-15,32 1 8 16,24-5 5-16,12-11 21 15,19-8-28-15,7-12-18 16,3-9-6-16,5-17-19 16,5-21-19-16,-3-31-27 15,-23-18-103-15,-17-8-257 0</inkml:trace>
  <inkml:trace contextRef="#ctx0" brushRef="#br0" timeOffset="31405.5582">15282 4373 1650 0,'0'0'168'0,"0"0"-84"16,0 0 1-16,0 0-8 16,0 0-41-16,0 0-36 15,0 0-18-15,-17 21-20 0,4 34 27 16,1 23 11-1,-1-2 6-15,5-4-6 0,6-12-5 16,2-11-51-16,3 1-64 16,40 12-32-16,-2-16-118 15,8-18-32-15</inkml:trace>
  <inkml:trace contextRef="#ctx0" brushRef="#br0" timeOffset="31704.5127">16428 4600 1594 0,'0'0'170'0,"0"0"-170"0,119-31 0 16,-53 26-5-16,-1 5 4 16,-7 0 1-16,-7 13-7 15,-14 9-1-15,-11 3-14 16,-20 6-64-16,-6 4-50 15,-23 6 27-15,-15 5 61 16,-7-2 33-16,3 0 15 16,2-3 47-16,10-3 20 15,18-3-11-15,9-2-37 16,6 0-1-16,30-5 85 16,31-2-62-16,69-10-41 0,-13-7-59 15,6-9-293-15</inkml:trace>
  <inkml:trace contextRef="#ctx0" brushRef="#br0" timeOffset="32055.2482">18258 4611 1709 0,'0'0'192'0,"0"0"-145"15,88-5-46-15,-37 5 8 16,9 7-9-16,4 12-10 15,-8 8 10-15,-5 4-6 16,-15 4 4-16,-16 1-11 16,-16-1-85-16,-4 0-93 15,-21-2 69-15,-4-2 87 16,-2-6 34-16,9-2-5 16,8-6 6-16,10 1-2 0,0 4 2 15,25 6 81 1,8 7-26-16,10 6-30 0,5 0-5 15,-2 5-7-15,-9-3-5 16,-9-3-8-16,-14-1 0 16,-10-4 5-16,-4-4-5 15,-28-7-2-15,-27-6 1 16,-50-18-19-16,11 0-159 16,6-5-815-16</inkml:trace>
  <inkml:trace contextRef="#ctx0" brushRef="#br0" timeOffset="33632.9773">15185 5789 909 0,'0'0'143'0,"0"0"-49"0,0 0 64 16,22-79 25-16,-19 65-2 16,-2 11-32-16,-1 2-81 15,0 1-36-15,0 3-32 16,0 17-34-16,0 11 34 16,-3 12 33-16,-8 20 4 15,-8 24-3-15,2 13-22 16,2-8 7-16,5-21-18 15,10-23-1-15,0-20-14 16,35 4-84-16,1-5-88 16,6-8-384-16</inkml:trace>
  <inkml:trace contextRef="#ctx0" brushRef="#br0" timeOffset="34272.7092">16827 5898 1410 0,'0'0'474'16,"0"0"-457"-16,0 0-11 16,0 0 18-16,0 0-24 15,100-46 7-15,-60 46-7 16,2 7-7-16,-3 9 6 0,-9 4-8 16,-15 6-67-16,-15 0-88 15,-6 4-124-15,-29 4 71 16,-9-3 129-16,0-1 2 15,8-7 57-15,13-5 29 16,17 0 1-16,6 0 22 16,16 5 72-16,33 9-28 15,8 1 1-15,9 2-16 16,-2 0-13-16,-14-5-11 16,-6 4-14-16,-17-3 2 15,-21-6-15-15,-6-2 53 16,-32-5 10-16,-30-5-25 0,-2-9-1 15,-12-4-29-15,-2 0 2 16,20-13-11-16,-3-16-11 16,19 5-190-16,16 1-467 0</inkml:trace>
  <inkml:trace contextRef="#ctx0" brushRef="#br0" timeOffset="34784.998">18480 6086 1129 0,'0'0'351'16,"0"0"-277"-16,0 0-46 15,107-30-15-15,-63 30-3 16,2 10 10-16,3 14-11 15,0 4 1-15,-5 6 3 16,-8 3-12-16,-9-1 1 0,-21 1-2 16,-6-2-23-1,-45 5-19-15,-7-7 17 0,-11-4 16 16,2-5 9 0,20-7 0-16,5 0 1 0,16-4 6 15,11-1 3-15,9-2 16 16,0 3 22-16,16 1 41 15,19 3-23-15,11 0-18 16,10-2-4-16,12-1-27 16,3-5-17-16,28-9-35 15,-17 0-107-15,-10-13-256 0</inkml:trace>
  <inkml:trace contextRef="#ctx0" brushRef="#br0" timeOffset="35246.4449">19375 4498 1048 0,'0'0'171'0,"0"0"-119"15,0 0-6-15,0 0-5 16,0 0-24-16,0 0-17 16,68 88 0-16,-21-5 9 15,13 46 14-15,0 22 15 16,-5 5-2-16,-7 3 19 15,-9-13 1-15,-5-1-18 16,0 3-12-16,-11 1 28 16,-10 0-22-16,-13-9 12 15,-6-10 2-15,-27-10 4 16,-10-12 3-16,-12-6-21 0,-6-6-1 16,-8-7 8-1,-1-3-20-15,-5-6-14 0,13-11-5 16,6-13-20-16,8-13-24 15,-30 11-50-15,7-9-56 16,0-7-213-16</inkml:trace>
  <inkml:trace contextRef="#ctx0" brushRef="#br0" timeOffset="37804.7907">20194 6614 1287 0,'0'0'138'0,"0"0"-108"0,0 0 30 16,0 89 5-16,-4-52 22 15,-5 5-33-15,2-2-13 16,-7 6-22-16,-2-3-4 16,1-2-15-16,-5-3-12 15,3-5-37-15,-6-13-128 16,4-9-138-16,7-11-841 0</inkml:trace>
  <inkml:trace contextRef="#ctx0" brushRef="#br0" timeOffset="38228.851">21345 4765 1030 0,'0'0'679'15,"0"0"-679"-15,0 0 6 16,0 0 7-16,0 0-13 16,-99-42-11-16,43 93 11 15,-26 42 7-15,-17 45 10 16,-2 24-5-16,10 10-9 0,22-8 7 15,23-13-10-15,18 1 0 16,20-2 11-16,8-10-10 16,30-6 23-16,17-10 13 15,16-7-1-15,10-4-2 16,11-7-21-16,5-10-5 16,4-13 2-16,-1-8-10 15,-1-15-8-15,-5-11-35 16,2-21-58-16,-26-16-250 15,-10-9-872-15</inkml:trace>
  <inkml:trace contextRef="#ctx0" brushRef="#br0" timeOffset="38855.979">22570 4762 484 0,'0'0'896'16,"0"0"-722"-16,0 0-29 15,0 0-56-15,0 0-59 16,0 0-22-16,0 0-7 15,-14-3-1-15,13 3 0 16,-2 10 0-16,-3 10 0 16,-5 11 12-16,-3 13-10 15,-2 11 21-15,0 5-1 16,3 4-21-16,-2-3 9 16,6-6-8-16,3-6-2 15,3-8 0-15,3-10-29 0,10-7-132 16,10-10-202-1,-1-12-824-15</inkml:trace>
  <inkml:trace contextRef="#ctx0" brushRef="#br0" timeOffset="39638.6976">24365 4858 88 0,'0'0'1318'16,"0"0"-1132"-16,0 0 21 0,0 0-68 16,37-77-60-16,-4 60-46 15,8 4-27-15,7 4 4 16,4 9-10-16,-3 0-9 15,-8 15 8-15,-13 9-16 16,-14 8-9-16,-14 6-46 16,-14 4-37-16,-25 7 12 15,-14-2 53-15,-7 4 28 16,3-6 10-16,12-2-6 16,11-7 12-16,16-2-10 15,15-1 8-15,3-4 2 16,27 1 16-16,33 0 0 0,40-4 3 15,44-9-19 1,-12-5-117-16,-14-12-458 0</inkml:trace>
  <inkml:trace contextRef="#ctx0" brushRef="#br0" timeOffset="39985.1489">25894 4847 1147 0,'0'0'581'15,"0"0"-520"-15,120-23-30 16,-21 23-18-16,23 16-13 16,-5 14 12-16,-26 3-11 15,-36 0 0-15,-27-5 0 16,-7 4-1-16,-15 2-1 16,-6 2-43-16,-45-3-89 0,-13-8 91 15,-9-7 24-15,3-4 9 16,25-9 2-1,9 1 1-15,20-2 6 0,10 2 9 16,0 7 44-16,19 7-15 16,5 11-22-16,10 11 2 15,2 9-6-15,-2 8-12 16,-5 4 3-16,-13 1 3 16,-11 0-5-16,-5-8 5 15,-23-5-6-15,-17-10 0 16,-25-7-8-16,-35-16-22 15,12-10-138-15,7-8-414 0</inkml:trace>
  <inkml:trace contextRef="#ctx0" brushRef="#br0" timeOffset="40684.7008">23877 6046 80 0,'0'0'1157'0,"0"0"-1118"15,0 0 25-15,122-79-7 0,-61 62-34 16,6 6-12 0,-1 6 29-16,-8 3 9 0,-4 2-5 15,-11 2-21 1,-9 10-17-16,-5 5-5 0,-16 7-1 16,-4 5-5-16,-9 4 5 15,0 7 9-15,-6-1 7 16,-10 2-16-1,-11-3-1-15,-5-1 1 0,-3-4-2 16,-7-4 2-16,0-2-1 16,5-3 3-16,4-3-2 15,9-4 0-15,6-2 0 16,8-2 0-16,5 3 1 16,5-2 0-16,0-1 51 15,5 2-11-15,16-1-3 16,6 3-3-16,13-1-7 15,9-1 8-15,6-1-15 0,7-4-7 16,-3-2-14-16,1-2 1 16,-4-2-3-16,-4-1-14 15,-3 0-32-15,0-3-35 16,-11 0-118-16,-8 0-160 0</inkml:trace>
  <inkml:trace contextRef="#ctx0" brushRef="#br0" timeOffset="43122.3981">22325 5967 18 0,'0'0'1286'0,"0"0"-1161"16,0 0 64-16,25-89-93 15,-5 68-46-15,5 6-25 16,4 4-1-16,-1 6-14 16,6 5-9-16,4 0-2 15,2 10-1-15,-6 14 1 16,-1 7 0-16,-6 6-12 15,-15 6 11-15,-9 3-8 0,-3 2-24 16,-24-2-42 0,-13-5 4-16,-11-8 28 0,-5-11 24 15,4-9 17-15,11-9 3 16,6-4 8 0,13 0 1-16,11 0 25 0,8 0 59 15,8 0-13-15,23 0-46 16,14 0-33-16,10 14-1 15,8 6 0-15,-7 10-9 16,-8 2 9-16,-13 5-1 16,-15-1-6-16,-14 3-2 15,-6-4-1-15,-12 0 10 16,-18-5 12-16,-11-3 5 16,-9-9 14-16,-9-8-13 15,-4-10 4-15,-3 0-3 0,5-19-15 16,9-4-4-16,16-6-91 15,36-6-155-15,5 7-346 16,28 8-150-16</inkml:trace>
  <inkml:trace contextRef="#ctx0" brushRef="#br0" timeOffset="43667.805">25968 6327 1182 0,'0'0'173'0,"0"0"-22"0,0 0-88 15,0 0-37 1,0 0 16-16,0 0-7 0,0 0-7 16,3 3-28-16,-3 13 9 15,-9 10-8-15,-3 12 44 16,-4 11 2-16,-1 7-3 15,-2 6-16-15,0 1 6 16,1 0-17-16,0-4-17 16,4-6 12-16,3-6-12 15,5-6-86-15,3-13-137 16,3-14-332-16</inkml:trace>
  <inkml:trace contextRef="#ctx0" brushRef="#br0" timeOffset="44548.1292">26205 4349 641 0,'0'0'306'15,"0"0"-211"-15,0 0 40 16,0 0 5-16,0 0 37 0,0 0-46 15,0 0-56-15,2-17-33 16,0 17-28-16,1 0-2 16,4 4-12-16,11 12-18 15,9 13 18-15,12 14-1 16,17 21 1-16,13 21 0 16,8 17 0-16,-2 8-1 15,-11-6 0-15,-13-4 2 16,-12-14-1-16,-8-2 0 15,-7-5-5-15,-8 0 4 16,-2 3 1-16,-10 4-1 0,-4 4 0 16,0 1 1-1,-7-1 4-15,-11-1-4 0,-3-3-5 16,1-1 4 0,1-2 2-16,6-16 4 0,1-12 1 15,4-12-6-15,1-5 7 16,-2 7-7-16,-3 10 1 15,0 6 11-15,-4-2-5 16,2-3 6-16,-4 1 5 16,3-5-5-16,-4-3 0 15,1-3-12-15,-4-6 0 16,-1-3 8-16,1 0-7 16,-1-5 9-16,0-2-5 15,-3 0-6-15,1-1 9 0,0-2-9 16,1 1 0-16,0-1 7 15,-1-3-6-15,2 3-1 16,2-5 0-16,2-1-35 16,5-2-21-16,10-2-55 15,4-4-87-15,0-6-337 0</inkml:trace>
  <inkml:trace contextRef="#ctx0" brushRef="#br0" timeOffset="45186.5463">27494 6985 1247 0,'0'0'171'0,"0"0"-133"0,0 0 50 15,0 0 34-15,0 0-3 16,-10 89-5-16,7-71-31 15,-3 0-24-15,-4 2-17 16,-5 0-23-16,-8 7-2 16,-11 1-2-16,-8 5-14 15,-10 1-2-15,-5 3-16 16,-9 1-46-16,-27 12-85 16,15-9-128-16,12-10-403 0</inkml:trace>
  <inkml:trace contextRef="#ctx0" brushRef="#br0" timeOffset="46218.7334">8617 7665 341 0,'0'0'62'0,"0"0"-55"16,0 0-7-1,0 0-93-15,-97 16-102 0,81-33 173 16,7-12 22-16,6-7 108 16,3-10-42-16,0-10 83 15,12-8-60-15,7 2-73 16,1 0-4-16,-1 10 151 16,-3 13 129-16,-5 10-48 15,-8 15 0-15,-3 9-54 16,0 5-69-16,0 0-49 15,-14 12-62-15,-11 25-8 0,-27 28-2 16,-27 31 0-16,-8 17 10 16,-1 8-3-16,11-4-7 15,17-4 16-15,12-1 0 16,8 3-7-16,13 7 3 16,6 0-2-16,18 4 3 15,3-2 3-15,14-4-15 16,17-1 9-16,5 1-9 15,7 2-1-15,-1 4 16 16,4 4-15-16,2-3 8 16,4 1-9-16,0-8 0 15,6-8 0-15,1-7-9 16,-1-9-4-16,-6-17 12 16,-7-23-9-16,-8-23 10 15,2-13-53-15,34-20-60 0,-7-3-123 16,-1-19-630-16</inkml:trace>
  <inkml:trace contextRef="#ctx0" brushRef="#br0" timeOffset="47213.4065">9263 7494 608 0,'0'0'877'0,"0"0"-734"15,0 0 24-15,0 0-70 16,0 0-87-16,0 0-10 16,0 0-8-16,-80 85 8 0,56-6 31 15,-2 17-9 1,4-3-12-16,9-18 2 0,7-22-12 16,6-13-24-16,16 9-116 15,9-5-133-15,8-13-234 0</inkml:trace>
  <inkml:trace contextRef="#ctx0" brushRef="#br0" timeOffset="47517.6228">10575 7520 1699 0,'0'0'186'0,"0"0"-132"15,119-30-41-15,-62 23-13 0,-2 7 1 16,-3 0-1-16,-10 3 0 16,-10 10-1-16,-9 5-13 15,-17 4-54-15,-6 8-31 16,-39 12-34-16,-10 1 77 16,-12 3 42-16,-5 4 14 15,14-7 1-15,7 4 14 16,14-1 5-16,19-3-12 15,12-8-8-15,40-4 24 16,44-11-6-16,47-16-18 16,-10-4-35-16,-12-10-301 0</inkml:trace>
  <inkml:trace contextRef="#ctx0" brushRef="#br0" timeOffset="47905.733">12150 7388 1532 0,'0'0'187'16,"90"-10"-144"-16,-29 10-32 15,9 0-10-15,-9 5 0 16,0 12 9-16,-13 4-10 16,-15 1 0-16,-16 5-1 0,-17 3-35 15,-7-1-53 1,-29 5 27-16,-5-2 41 0,2-5 5 15,6-7 0-15,11-7 16 16,14-7 1-16,8-2 0 16,3 3 26-16,18 4-2 15,12 8-12-15,5 3 25 16,9 8-18-16,0 2-9 16,-6 2 3-16,-5 2 4 15,-15-6-4-15,-12 4-13 16,-9-4 20-16,-3-5 12 15,-24-2-21-15,-12-3 0 16,-9-6 2-16,-13-4-6 16,-3-7-8-16,-33-3-8 15,21-3-148-15,11-8-463 0</inkml:trace>
  <inkml:trace contextRef="#ctx0" brushRef="#br0" timeOffset="48696.3143">11955 8828 952 0,'0'0'267'0,"0"0"-125"0,97-50 31 15,-45 33-73-15,3 7-34 16,3 6-15-16,-9 4-11 16,-3 2-7-16,-8 13-12 15,-8 8-13-15,-10 1 6 16,-7 8-7-16,-13 2-7 16,0 6-15-16,-24 5-7 15,-9 0 21-15,-5-4-15 16,0-7 6-16,5-8-5 15,6-9 5-15,8-11 8 0,7-6-2 16,1 0 3 0,10-3 1-16,1-7-1 0,12 0-7 15,16 1-22-15,14-1 10 16,7 9 17-16,5 1-7 16,6 1 1-16,1 18 9 15,-6 8-6-15,-6 6 6 16,-7 3 0-16,-12 7 1 15,-13 0 14-15,-11 0-8 16,-6-4 3-16,-14-2-4 16,-21-4 3-16,-10-10 4 15,-23-4 3-15,-23-15-4 16,6-4-12-16,4 0-6 0,1-27-106 16,27 5-278-1,15-2-857-15</inkml:trace>
  <inkml:trace contextRef="#ctx0" brushRef="#br0" timeOffset="49424.2748">8783 9089 1077 0,'0'0'537'0,"0"0"-501"15,0 0-19-15,-94-37 1 16,91 27 7-16,3 0 39 16,32-9 9-16,42-4-66 15,30-1-7-15,1 7 0 16,-19 10-2-16,-26 7 2 15,-28 4-9-15,0 13 3 16,-2 9 6-16,-8 3-16 16,-16 5 3-16,-6 6-14 15,-22 3-5-15,-17 7 20 0,-16 2 12 16,-11 3 0-16,-4-1-2 16,6-5 2-16,7-5 0 15,18-9 2-15,17-7 7 16,13-5 7-16,9-6-14 15,9-5 24-15,24-2 28 16,28-3-20-16,30-7-2 16,33 0-7-16,6-17-18 15,-2-2-7-15,-16-4-53 16,-42 6-90-16,-14 0-358 0</inkml:trace>
  <inkml:trace contextRef="#ctx0" brushRef="#br0" timeOffset="49708.0108">10873 8781 1491 0,'0'0'352'16,"0"0"-257"-16,0 0-66 15,0 0-29-15,0 0-12 16,0 0 12-16,-6 75 14 16,-3-17 28-16,-4 28 0 15,-1 22-9-15,-2 7-5 16,10-5-4-16,3-24-23 0,3-30 6 16,0-13-7-16,18 0-72 15,-1-10-126-15,0-8-751 0</inkml:trace>
  <inkml:trace contextRef="#ctx0" brushRef="#br0" timeOffset="50577.7218">13233 7424 599 0,'0'0'399'0,"0"0"-260"0,0 0-28 16,0 0-14-16,0 0 28 15,0 0 13-15,11 0-23 16,-11 0-37-16,0 0-23 16,3 3-33-16,3 3-22 15,4 8 0-15,8 9-5 16,6 17 5-16,12 19 1 15,10 31 0-15,5 26 9 16,1 14-1-16,-13 3 3 16,-11-4 8-16,-10-10-2 15,-12 1-7-15,-6-2 0 0,-3 0-5 16,-18-2 7-16,-4 0-4 16,-5-4 5-16,-3-2-5 15,-1-6 4-15,-2-1-6 16,0-4 1-16,-5-3-1 15,1-4 6-15,-2-3-12 16,4-5 5-16,1-2-4 16,8-13 6-16,7-12-2 15,1-12-6-15,3-4 1 16,-6 5-2-16,-4 2-13 16,-8 2-42-16,-19-9-48 15,6-15-23-15,7-14-377 0</inkml:trace>
  <inkml:trace contextRef="#ctx0" brushRef="#br0" timeOffset="51557.7216">14113 9739 1545 0,'0'0'207'15,"0"0"-166"-15,0 0-25 16,0 0-16-16,0 0 0 15,-19 76 24-15,6-36 28 16,-10 9-5-16,-2 5-11 16,-8 1-18-16,-10 4-8 15,-2-5-10-15,-4-2-26 16,-18 1-70-16,10-16-108 16,12-15-339-16</inkml:trace>
  <inkml:trace contextRef="#ctx0" brushRef="#br0" timeOffset="52006.0365">15717 7664 1360 0,'0'0'209'0,"0"0"-203"0,0 0-6 15,0 0 0-15,-101 11-15 16,37 41 15-16,-18 31 35 15,-21 46 10-15,-5 29-19 16,10 11-17-16,8 3 4 16,28-17-7-16,17-9-6 15,27-5 18-15,18-6-5 16,30-2 19-16,17 9 38 16,18 3-23-16,12-3-15 15,17-1-13-15,17-11-4 16,5-4-5-16,8-15-10 0,0-14-8 15,-7-21-34-15,-9-30-43 16,-31-20-189-16,-20-26-503 0</inkml:trace>
  <inkml:trace contextRef="#ctx0" brushRef="#br0" timeOffset="52404.5269">16456 7738 783 0,'0'0'627'0,"0"0"-588"15,0 0 107-15,0 0-15 16,0 0-42-16,0 0-36 16,0 0-46-16,-28-4 0 15,6 56-4-15,-8 25 13 16,-5 20 5-16,-2 11-14 15,11-6-5-15,13-6 4 16,13-21-6-16,0-20-36 0,20-17-29 16,48-8-79-16,-7-9-153 15,11-9-820-15</inkml:trace>
  <inkml:trace contextRef="#ctx0" brushRef="#br0" timeOffset="52725.656">17781 7954 1378 0,'0'0'533'15,"0"0"-531"1,0 0-4-16,104-61-9 0,-45 51 0 16,9 6 11-16,-1 4-11 15,-1 0 10-15,-14 7-1 16,-13 10-15-16,-16 5-10 15,-18 3-57-15,-8 6-122 16,-43 7 70-16,-8 0 94 16,-13 5 32-16,-3 2 8 15,17-3 2-15,7 7 16 16,19 1-1-16,21-4-4 16,6-3 20-16,44-3 60 15,39-4-28-15,49-11-55 0,27-13-8 16,-26-12-223-1,-22 0-817-15</inkml:trace>
  <inkml:trace contextRef="#ctx0" brushRef="#br0" timeOffset="53094.0464">19581 7877 1020 0,'0'0'819'0,"0"0"-774"16,0 0-26-16,116-40-19 15,-58 40-6-15,-2 0 0 16,-1 13 3-16,-9 12-4 16,-14 6-8-16,-23 8-7 15,-9 1-58-15,-30 6-120 16,-18-3 117-16,-4 0 57 0,3-10 12 16,14-3 13-1,16-10-7-15,15 0 8 0,4-1 67 16,16 8 34-1,14 8-35-15,9 6-28 0,6 7-21 16,1 0-5-16,-8 2-11 16,-8-2-1-16,-7-5 3 15,-17 0-3-15,-6-5 7 16,-21-2 14-16,-29-3-15 16,-35-1 6-16,-35-12-12 15,-13-7-67-15,22-12-181 16,34-1-928-16</inkml:trace>
  <inkml:trace contextRef="#ctx0" brushRef="#br0" timeOffset="55156.8347">16165 9350 205 0,'0'0'949'15,"0"0"-820"-15,0 0 52 16,0 0-60-16,0 0-12 0,0 0-12 16,0 0-48-1,10-76-22-15,8 66-26 0,6 0-1 16,2 6-2-16,2 1 2 16,5 3 0-16,4 0 0 15,2 17-8-15,-5 5 7 16,2 5 1-16,-6 6-2 15,-5 0 1-15,-8 3-21 16,-7-2-19-16,-10 1-48 16,-6-4-41-16,-27 1 71 15,-28 5 31-15,-3-4 27 16,-3-3-7-16,-5 0 2 16,20-7 5-16,4 2 2 15,15-4-1-15,14 2 28 16,13 1-12-16,6-2 11 0,12 1 58 15,24 0-34-15,25 1-12 16,30-2-29-16,30-2-8 16,6-7-2-16,-26-9-127 15,-27-4-252-15</inkml:trace>
  <inkml:trace contextRef="#ctx0" brushRef="#br0" timeOffset="55693.2072">18156 9432 601 0,'0'0'832'16,"0"0"-758"-16,83-20-56 15,-37 20-12-15,2 0 1 16,-2 6 19-16,-4 11-4 16,-10 4-15-16,-6 7 12 15,-13 0-18-15,-10 0 5 0,-6 2-6 16,-25-3-41-16,-15 0 40 15,-9-5-21-15,7-5-5 16,9-4 21-16,12-6 4 16,16-3 2-16,8-1 0 15,0 4 0-15,23 3 7 16,9 8 14-16,13 6 19 16,11 6-13-16,5 5-20 15,-6 2-1-15,-7-1-6 16,-12 4 0-16,-14-6 9 15,-18-2-8-15,-4-2 43 16,-23-3-3-16,-18-8-19 16,-12-2-3-16,-15-8-3 0,3-8-15 15,1-1 15-15,12-10-9 16,16-9-7-16,30-18-116 16,6 6-369-16,15 1-592 0</inkml:trace>
  <inkml:trace contextRef="#ctx0" brushRef="#br0" timeOffset="55920.6949">19586 9683 1030 0,'0'0'849'0,"0"0"-731"0,0 0-93 15,0 0-16 1,0 0 0-16,-16 72 31 0,3-24 3 15,-2 17-17-15,-5 21-13 16,-7 13 1-16,1 6-14 16,10-19 0-16,6-19-44 15,10-15-100-15,11-19-75 16,8-10-414-16</inkml:trace>
  <inkml:trace contextRef="#ctx0" brushRef="#br0" timeOffset="56408.1932">20213 7659 1204 0,'0'0'171'16,"0"0"-157"-16,0 0-13 15,62 72-1-15,-23-8 13 16,6 27 25-16,7 38 36 0,3 19-17 15,-6 4 20-15,-1 0-35 16,-6-16-10-16,-2 3 6 16,-1-4-11-16,-15 3-5 15,-6-5 8-15,-14 0 13 16,-4-9 17-16,-17-7-7 16,-12-10-2-16,-7-10-9 15,-3-5-17-15,-1-6-13 16,6-14-5-16,1-15-7 15,6-14 0-15,2-4-31 16,-8 2-57-16,-3 14-73 16,5-9-202-16,14-13-665 0</inkml:trace>
  <inkml:trace contextRef="#ctx0" brushRef="#br0" timeOffset="56625.3487">20966 10257 1594 0,'0'0'221'0,"0"0"-162"15,0 0-59-15,0 0 22 16,0 0 51-16,-16 96 18 16,6-55-37-16,-2 1-15 15,-2 8-1-15,-9-4-23 16,-1 4-14-16,-6-4-1 0,-3 0-18 15,-6 0-81-15,3-9-150 16,12-11-729-16</inkml:trace>
  <inkml:trace contextRef="#ctx0" brushRef="#br0" timeOffset="60819.263">22132 7893 963 0,'0'0'198'0,"0"0"-76"16,0 0 75-16,0 0-95 15,0 0-32-15,0 0-9 16,-7-70-24-16,4 67-1 16,-1 3-23-16,-5 6-13 0,-14 25-20 15,-22 37 1 1,-24 42 19-16,-12 25-1 0,2 8 0 15,16-11 1-15,23-23-1 16,11-10 1-16,12-1 1 16,11-2 5-16,6 0 4 15,0 0-1-15,16-1-9 16,1 1 12-16,2 4-11 16,5-2 6-16,4-4 2 15,6-5-9-15,4-3 6 16,4-7-6-16,-3-10 0 15,-6-13 3-15,-1-10-2 16,1-4-1-16,2 6 6 16,9 4-3-16,6 8 1 15,-1-8-4-15,-1-9-7 0,2-6 7 16,2-7-76-16,35-11-54 16,-12-9 3-16,-4-10-232 0</inkml:trace>
  <inkml:trace contextRef="#ctx0" brushRef="#br0" timeOffset="61401.923">22817 8011 333 0,'0'0'1085'16,"0"0"-929"-16,0 0-53 15,0 0-42-15,0 0-34 16,0 0-13-16,0 0-14 16,-14-6 0-16,8 32-18 15,-10 23 5-15,-4 31 13 0,-3 25 18 16,2-5-5-1,7-18-3-15,7-29-10 0,6-20 0 16,1 1-25-16,0-1-43 16,34-7-49-16,2-9-112 15,7-14-268-15</inkml:trace>
  <inkml:trace contextRef="#ctx0" brushRef="#br0" timeOffset="61757.2629">24281 8029 1179 0,'0'0'237'16,"0"0"-174"-16,110-20-52 16,-52 19-10-16,2 1-1 15,-5 1-12-15,-7 12 11 16,-9 4-15-16,-11 4 5 15,-10 6 11-15,-12 4 0 16,-6 4 0-16,-16 5-10 16,-23 2-17-16,-9 2 3 15,-9-2 23-15,4-2 1 16,6-4-1-16,15-6 1 16,8-6 0-16,12-1 1 15,12-7 19-15,4 0 5 16,22-2 1-16,28 0 35 0,34-1-4 15,34-7-57-15,15-6-5 16,-25 0-215-16,-27-13-402 16</inkml:trace>
  <inkml:trace contextRef="#ctx0" brushRef="#br0" timeOffset="62201.0648">25846 8051 1068 0,'0'0'506'16,"0"0"-445"-16,103-29-61 15,-46 22 7-15,6 4-7 16,-4 3 1-16,-7 0 6 0,-10 0 14 16,-8 10-15-16,-11 7-6 15,-9 4-19 1,-11 6 7-16,-3 7 6 0,-25 1-27 15,-17-1-81-15,-11-2 53 16,-2-8 32 0,7-4 29-16,11-7-1 0,12-6 1 15,14-3 0-15,9-2 16 16,2-1 65-16,12-1 24 16,14 7-43-16,17 4-24 15,13 9-28-15,8 7-9 16,1 7-2-16,-6 5 1 15,-9 1-1-15,-12 3-8 16,-14 0-1-16,-10-4 10 0,-14-2-12 16,0-5 12-16,-20-2 6 15,-12-6 17-15,-12-5 14 16,-23-6-11-16,-24-8-26 16,-18-5-13-16,17-5-162 15,20-7-370-15</inkml:trace>
  <inkml:trace contextRef="#ctx0" brushRef="#br0" timeOffset="63976.4415">22695 9333 307 0,'0'0'68'0,"0"0"-41"16,0 0 217-16,0 0-19 16,0 0-38-16,0 0-24 15,0 0-57-15,-11-40 7 16,11 37-24-16,0-1-24 15,0-1-7-15,0-2 5 16,3 2 4-16,13-3-14 16,13 0-14-16,25-1-14 0,25 2-25 15,2 7 0-15,-8 0-2 16,-13 4-4-16,-17 9 4 16,-9 7-5-16,-3 5-15 15,-16 3 10-15,-15 5-14 16,-3 2 10-16,-28-1 15 15,-11 0-17-15,-8-9 12 16,2-2 5-16,5-10 1 16,14-6-1-16,16-3 1 15,10-4 0-15,3 0-1 16,9 0-2-16,21 5-16 16,22 5 16-16,6 4 3 15,9 6 2-15,5 7 3 16,-16 2-5-16,-1 7 0 15,-17 0-8-15,-14 4-4 0,-17-6 5 16,-7-2 7-16,-10-2 1 16,-22-6 0-16,-11-6 25 15,-9-7 18-15,-6-5-16 16,-5-6 0-16,5 0-17 16,10-17-5-16,14-2-12 15,16-7-46-15,30-8-192 16,19 6-351-16,17 4-197 0</inkml:trace>
  <inkml:trace contextRef="#ctx0" brushRef="#br0" timeOffset="64302.2805">25001 9330 1463 0,'0'0'205'16,"0"0"-154"-16,0 0-40 16,0 0-11-16,0 0-16 15,0 0 16-15,-38 108 3 16,21-54 23-16,2 5 9 15,2 1-8-15,2-1-10 0,4 0 11 16,1-2-21-16,3-5-6 16,3 0 8-16,0-8-9 15,12-2 0-15,33-5-63 16,-3-10-195-16,7-11-385 0</inkml:trace>
  <inkml:trace contextRef="#ctx0" brushRef="#br0" timeOffset="64692.549">26121 9604 1185 0,'0'0'157'0,"0"0"-58"0,100-53-44 16,-50 37-25-16,5 9 1 15,3 7 23-15,-1 0-24 16,-3 10-4-16,-6 9-5 16,-12 7-20-16,-11 2 4 15,-16 4-5-15,-9 1-4 16,-9-1 4-16,-21-1 0 16,-9 3 6-16,-8-3 6 15,-1-3-6-15,-3-2 11 16,5-1-16-16,10-4-1 0,8-4 8 15,11 0-7 1,11-4-1-16,6 3 6 0,0-5-6 16,14 1 22-16,16 1 0 15,23 0 7-15,29-2-4 16,27-8-25-16,7-3-4 16,-26-4-206-16,-27-12-193 0</inkml:trace>
  <inkml:trace contextRef="#ctx0" brushRef="#br0" timeOffset="65192.3117">27251 7999 927 0,'0'0'286'15,"0"0"-225"-15,0 0-61 16,0 0-1-16,0 0 1 15,48 86 0-15,-14-25 44 16,7 29-5-16,5 26 29 16,2 13-3-16,-6-1-2 0,-8-8 16 15,-6-11-12-15,-4-1-8 16,-3 2-10-16,-8-1-26 16,-1 2 11-16,-6-1-21 15,-6-5-3-15,0-9 6 16,-6-7-1-16,-16-9-2 15,-2-12 3-15,0-14-14 16,3-11 17-16,-4 0-19 16,-7 3 1-16,-11 11 9 15,-8 5-10-15,-4-6-30 16,0-1-25-16,7-11-62 16,5-4-100-16,13-14-72 15,17-13-433-15</inkml:trace>
  <inkml:trace contextRef="#ctx0" brushRef="#br0" timeOffset="65959.3921">28352 8009 1597 0,'0'0'163'16,"0"0"-94"-16,38-103-34 16,-16 67-3-16,2 5-18 15,6 5-14-15,4 9 16 16,6 10-14-16,5 7-2 15,6 6-2-15,-3 19-7 16,-4 15-2-16,-9 9 0 16,-13 21-16-16,-14 21 16 15,-8 19-6-15,-10 6 17 16,-9-20 1-16,2-27-1 16,3-23 0-16,-2-2 0 0,-4 8 0 15,-2 6-1-15,-4 7 1 16,8-4 0-16,4-8 4 15,8-6-4-15,6-8 0 16,0-2 1-16,6-3-1 16,8-2 9-16,-2 5-9 15,-2 3 0-15,-7 5-2 16,-3 15-8-16,-8 21 9 16,-6-4 0-16,0-4-5 15,5-7 6-15,6-17 0 16,-1 12-1-16,3 4 1 15,1 1 0-15,0-1 1 16,0-4 0-16,5-2 0 16,1-3-1-16,-3-3 0 15,-3-7-1-15,0-3 1 0,-2-4-1 16,-10-2-1-16,-3 2 2 16,3-2-6-16,3 3 6 15,4-1 0-15,5 2 0 16,0 0-1-16,0 0 1 15,0-2-1-15,0 1 1 16,0-8-5-16,-13-5 4 16,-7-3 2-16,-10-1 11 15,-9-7 15-15,-8 4-8 16,-3-3 3-16,-4-4-22 16,-1 0-10-16,0-6 2 15,-32-7-36-15,14 0-70 16,6 0-225-16</inkml:trace>
  <inkml:trace contextRef="#ctx0" brushRef="#br0" timeOffset="68062.4557">9951 6643 143 0,'0'0'876'0,"0"0"-712"0,0 0-36 16,0 0-36 0,0 0 25-16,0 0-15 0,0 0-46 15,0 0-2-15,0 0-27 16,0 2-21-16,0 7-6 15,0 7-9-15,0 8 9 16,3 13-1-16,3 5 1 16,-1 5-2-16,2 2 4 15,2 3-2-15,-3-2 1 16,4-1-1-16,-1-5 0 16,-5-1 1-16,3-6 0 15,-4-3 1-15,0-7-2 16,-3-6-1-16,4-8-17 0,-4-5-36 15,0-6-56-15,0-2 49 16,0 0 61-16,0-16-8 16,0-9 1-16,0-11-16 15,0-9 10-15,-7-8 13 16,-3-4-1-16,0-5 2 16,-3-4 5-16,-2-2 30 15,0 0-11-15,6 2 27 16,0 4-14-16,6 5-16 15,3 15 4-15,0 8-17 16,3 13-2-16,9 7 4 16,-2 6-11-16,7 2-2 15,2 6 1-15,1 0-18 0,5 6 12 16,-1 8-6-16,-2 4 0 16,1 3 5-16,-4 5-21 15,-4-1-14-15,-6 0-10 16,-3-2 21-16,-6-3 0 15,-3-3-31-15,-21-3 48 16,-9-2 15-16,-7-2 2 16,-3-3 17-16,1-1-4 15,6-3-14-15,12-2 5 16,15-1-6-16,9 0-84 16,6 0-475-16,11-1-29 0</inkml:trace>
  <inkml:trace contextRef="#ctx0" brushRef="#br0" timeOffset="68325.6318">10470 6760 1330 0,'0'0'258'15,"0"0"-78"-15,0 0-38 16,0 0-71-16,0 0-37 15,0 0-20-15,0 0-14 16,0 20-9-16,0-7-8 16,0 11 16-16,0 5-1 15,0 7 2-15,0 4 0 16,5 2 0-16,1-2 3 0,4 0-3 16,8 9-95-1,0-9-104-15,-3-13-475 0</inkml:trace>
  <inkml:trace contextRef="#ctx0" brushRef="#br0" timeOffset="69406.9274">15821 7021 664 0,'0'0'331'0,"0"0"-188"15,0 0-54-15,0 0 4 16,0 0-10-16,0 0-11 16,-13-36-8-16,12 36-23 15,-1 0-15-15,1 0-11 16,1 18-15-16,0 19-29 16,0 29 28-16,0 3 0 15,1 1 0-15,5-10 1 16,1-16-5-16,-1 1 3 0,4-1 1 15,-4-12 1-15,1-6-1 16,-4-12 1-16,0-4-1 16,-2-8-17-16,-1-2 18 15,0-5 2-15,-3-18-2 16,-11-14-47-16,-13-22 2 16,-1-24 0-16,2 1 22 15,4 9 23-15,8 15 3 16,11 20 21-16,2 1 7 15,1-2 30-15,3 6-6 16,15 5-39-16,8 3-16 16,6 2-7-16,7 2 0 15,0 5 6-15,-4 3-13 0,1 4-4 16,-9 4 18-16,-9 3-6 16,-7 2 5-16,-6 0-37 15,-5 2-32-15,-2 12 46 16,-15 6 16-16,-15 7 8 15,-3 4 0-15,-7 0 0 16,-1-1-29-16,10 1-26 16,6 0-129-16,13-8-164 15,10-6-311-15</inkml:trace>
  <inkml:trace contextRef="#ctx0" brushRef="#br0" timeOffset="69761.1796">16171 7186 1008 0,'0'0'400'15,"0"0"-302"-15,0 0 16 16,0 0-54-16,0 0-28 16,0 0-25-16,0 0 6 15,33-19-13-15,-2 17 0 16,2 1 0-16,-3 1 0 15,-7 0-7-15,-7 0-38 16,-9 6-60-16,-7 6 32 16,0 5 45-16,-10 10 28 0,-13 3 1 15,-4 2-1-15,-1 2 0 16,2-3 0-16,9-1 0 16,5-5-5-16,12-4 3 15,0-3-5-15,25-5 7 16,33-3 0-16,44-10 14 15,38 0 18-15,19-20-32 16,-10-3-33-16,-42 3-138 16,-46 6-395-16</inkml:trace>
  <inkml:trace contextRef="#ctx0" brushRef="#br0" timeOffset="70741.7681">23511 6954 955 0,'0'0'221'0,"0"0"-90"16,0 0-18-16,0 0-51 15,0 0-30-15,0 0-30 16,0 0-2-16,-16-3-10 16,13 23-19-16,0 11 29 15,0 11 0-15,3 11 0 0,0 9 13 16,0-2-12 0,0 2 0-16,3-5-1 0,3-11-8 15,0-6-6-15,0-10-26 16,0-8-21-16,1-9-5 15,-4-8-37-15,-2-5 15 16,-1 0 70-16,0-24 7 16,0-8-31-16,0-26-64 15,-13-27 31-15,-6-17 75 16,-2 6 2-16,3 19 83 16,8 25 32-16,7 18-32 15,3-3-17-15,0-2 2 16,7-1 8-16,15 8-42 15,7 5-15-15,7 7-21 16,-1 5-5-16,7 9 5 0,-3 5-1 16,-2 1 1-16,-5 10-1 15,-6 9-19-15,-6 8-9 16,-14 3 5-16,-6 2 13 16,-2 2-8-16,-19-1 9 15,-8-4 3-15,-9-2 5 16,-2-7-33-16,-5-1-20 15,-11-2-16-15,11-4-49 16,9-3-144-16</inkml:trace>
  <inkml:trace contextRef="#ctx0" brushRef="#br0" timeOffset="71388.946">23856 7228 67 0,'0'0'967'0,"0"0"-843"16,0 0-66-16,0 0-31 15,0 0-19-15,98-51-8 16,-64 42 8-16,1 6 21 15,-4 3-27-15,-4 0 5 16,-3 10-7-16,-6 7-17 16,-3 4-2-16,-6 4 8 15,-9 0-20-15,0 0-12 16,-9-2-5-16,-15-5-23 16,-4-2 42-16,-2-4 16 15,3-2 13-15,6-4 1 0,8-2 6 16,5-3-7-16,8-1 0 15,0 2 12-15,9-1 14 16,18 2-6-16,9 1 0 16,11 6 3-16,4 2-8 15,1 2-14-15,-4 5 0 16,-12 1 5-16,-9 0-6 16,-14 0-2-16,-11-1-12 15,-2 1 10-15,-12-3 4 16,-15 3 1-16,-8-4 23 15,-6-3 12-15,-3 0-27 16,0-5-9-16,-19 2-23 0,11-4-127 16,7-3-236-16</inkml:trace>
  <inkml:trace contextRef="#ctx0" brushRef="#br0" timeOffset="72494.4307">11149 10274 1151 0,'0'0'160'0,"0"0"-116"15,0 0-21-15,0 0-23 16,0 0-4-16,0 0 4 16,0 0 0-16,69 76 1 0,-41-36 10 15,-1 9-10-15,-2 5-1 16,-1 2 7-16,-9 2-6 16,3-4 0-16,-6-8 0 15,0-3-1-15,-2-11 2 16,-2-8-2-1,-2-8 0-15,0-9-2 0,-2-3 1 16,-4-4 1-16,0-4 0 16,0-22-14-16,0-22-24 15,0-36-9-15,-7-38 24 16,1-10 10-16,-2 6 12 16,2 30 1-16,3 43 11 15,3 16 17-15,0 8 24 16,0 0-8-16,0 1-2 15,0-2 1-15,3 10-30 0,4 8-13 16,6 6-3-16,3 6-26 16,4 7-1-16,5 16 14 15,-1 6 6-15,1 8 9 16,-10 1-18-16,0 0-14 16,-12-3 5-16,-3-5 15 15,0-3 11-15,-12-5 1 16,-3-5 1-16,-3-4-6 15,-6-3-26-15,5-6-91 16,0-4-263-16</inkml:trace>
  <inkml:trace contextRef="#ctx0" brushRef="#br0" timeOffset="72838.0278">11898 10317 1220 0,'0'0'183'0,"0"0"-171"16,0 0-12-16,0 0-12 16,-31 93 6-16,25-51 5 0,-2 2-4 15,3-2 5 1,4-1 0-16,-2-6 0 0,3-2 0 15,0-6 0-15,0-4 0 16,0-3-1-16,7-4 1 16,6-9-19-16,3-4 19 15,6-3 0-15,14-7 23 16,3-15-4-16,9-5-18 16,5-6-1-16,1-4-5 15,15-18-90-15,-17 11-109 16,-13 5-169-16</inkml:trace>
  <inkml:trace contextRef="#ctx0" brushRef="#br0" timeOffset="73060.3451">11980 10501 377 0,'0'0'1145'0,"0"0"-1010"0,0 0-113 15,0 0-22-15,0 0-7 16,0 0 7-16,12 103 6 16,9-66-6-16,2 0 0 15,6-2 0-15,1 2 0 16,12 9-69-16,-8-3-76 16,-4-11-184-16</inkml:trace>
  <inkml:trace contextRef="#ctx0" brushRef="#br0" timeOffset="73733.0631">17330 10700 185 0,'0'0'644'15,"0"0"-460"-15,0 0 5 16,0 0-5-16,0 0-38 15,0 0-53-15,0 0-79 16,-16-4-14-16,13 34 0 16,0 11-8-16,3 8 8 15,0 10 2-15,0 1-2 16,12-1 0-16,5-3 0 16,6-2 0-16,-2-2 7 15,6-5-7-15,-1-8-1 0,3-2-30 16,4-8-111-16,-13-6-53 15,-6-9-323-15</inkml:trace>
  <inkml:trace contextRef="#ctx0" brushRef="#br0" timeOffset="74010.0001">17251 10667 1217 0,'0'0'114'0,"0"0"-82"16,0 0-23-16,74-98-9 16,-29 74-26-16,4 4-15 0,-2 10 19 15,-4 7 20 1,-10 3-20-16,-9 13-23 0,-6 14 25 16,-9 3-1-16,-9 6 14 15,-9 4 6-15,-21-2-18 16,-9 2-21-16,-9-7 17 15,-1 1 8-15,1-4 14 16,-2 2-25-16,12-8-198 16,15-8-358-16</inkml:trace>
  <inkml:trace contextRef="#ctx0" brushRef="#br0" timeOffset="74452.3167">18122 10995 1192 0,'0'0'154'16,"0"0"-118"-16,0 0-30 15,-92 13-6-15,71 0-1 16,1-4-9-16,10 1-4 15,7 0-27-15,3 0 9 16,0 0-3-16,0 0 17 16,3 0 6-16,3 0 11 15,1 0 1-15,4-1 0 0,1 1 10 16,7 0 0-16,7 0 11 16,8 1 5-16,3 1-5 15,5-1-5-15,-2 6-4 16,-1-2-12-16,-6 2 11 15,-11 3-11-15,-5 3 0 16,-8-2 0-16,-9 1 1 16,0-2 5-16,-22 3 3 15,-7-4 38-15,-10-2 4 16,-3-4-25-16,-1-9-8 16,-2-4-18-16,-4-17-54 15,9-9-78-15,12-7-452 0</inkml:trace>
  <inkml:trace contextRef="#ctx0" brushRef="#br0" timeOffset="74637.6921">18090 11024 882 0,'0'0'543'16,"0"0"-466"-16,0 0-1 16,0 0-36-16,0 0-5 15,0 0 19-15,0 0 0 16,69-29-13-16,-6 8-29 15,22-4 0-15,23-5-12 16,-1 3-138-16,-26 7-125 16,-29 6-335-16</inkml:trace>
  <inkml:trace contextRef="#ctx0" brushRef="#br0" timeOffset="75406.5113">24029 10680 1124 0,'0'0'241'16,"0"0"-175"0,0 0-31-16,0 0-7 0,0 0-28 15,0 0 0-15,0 0 0 16,30 106 17-16,-13-50 14 16,2 4-14-16,-2 2-8 15,-2 2-2-15,3-5-5 16,-2-3-2-16,-1-7 10 15,2-9-9-15,-4-3-1 16,-1-5 0-16,-1-8-7 16,-4-4-37-16,-1-11-72 15,-1-5-103-15,-2-4-287 0</inkml:trace>
  <inkml:trace contextRef="#ctx0" brushRef="#br0" timeOffset="75667.5573">24090 10760 1461 0,'0'0'211'16,"0"0"-123"-16,0 0-27 15,0 0-15-15,25-82-32 16,-5 72-8-16,4 0-6 16,3 3-23-16,-1 4 7 15,1 3-18-15,-5 0-9 16,-5 10-23-16,-5 6-33 0,-5 4 52 15,-5 2 2-15,-2-1 18 16,0 2 6-16,-12-4-12 16,-4-2-15-16,-10 3-36 15,-13 3-91-15,5-4-65 16,4-5-52-16</inkml:trace>
  <inkml:trace contextRef="#ctx0" brushRef="#br0" timeOffset="76247.001">25075 10949 763 0,'0'0'495'0,"0"0"-429"16,0 0 66-16,0 0-58 15,0 0-44-15,-90-40-22 16,62 40-7-16,-3 6-2 16,-1 14-5-16,1 6 5 15,3 8 1-15,3 7 0 16,5 6 7-16,8 2-6 15,4 2 7-15,8 1 1 16,0 0-8-16,8-1 5 0,8-4 1 16,8-2-7-1,4-6 8-15,5-5-7 0,5-7 0 16,2-4 22-16,4-11-22 16,-2-2-1-16,-3-10-19 15,-3 0-10-15,-6-7 10 16,-11-13 17-16,-4-5 1 15,-9-5-11-15,-6-2-7 16,0 1 0-16,-12 5 19 16,-4 2 12-16,-5 9 5 15,-2 5 5-15,-2 3 1 16,-2 4-8-16,-3 3-14 16,0 0 7-16,-1 10-8 15,3 3 0-15,0 6 0 0,2 1-7 16,7 3 2-1,-1 1 3-15,10 4-47 0,1-10-111 16,9-5-389-16</inkml:trace>
  <inkml:trace contextRef="#ctx0" brushRef="#br0" timeOffset="78815.5144">3222 11946 446 0,'0'0'700'0,"0"0"-628"16,0 0 2-16,0 0-26 16,0 0-32-16,0 0-2 0,-22 0-8 15,22 6-5 1,0 4 7-16,-2 10-7 0,-1 9 16 16,-1 14 27-16,-3 4-11 15,-4 23 12-15,-1 16-24 16,-4 18-11-16,-5 5-5 15,3-6-4-15,0-14 5 16,6-20-6-16,3-16 1 16,2-13 0-16,5-7-1 15,2-3-1-15,0 0-41 16,0 0-45-16,21-18-47 16,3-7-196-16,-3-5 33 0</inkml:trace>
  <inkml:trace contextRef="#ctx0" brushRef="#br0" timeOffset="79137.7815">3248 12171 1083 0,'0'0'156'0,"0"0"-8"16,0-80-22-16,10 47-57 15,11 3-33-15,6 3-13 16,3 5 3-16,3 8-15 15,-2 5 2-15,2 9-13 16,1 3-7-16,-3 17 5 0,-5 6 4 16,-4 4 3-1,-6 7 8-15,-11 1-12 0,-5-1 0 16,-6 2-1 0,-21 2-10-16,-13-2 10 0,-5-3 0 15,-7-6 0-15,4-7 0 16,-1-10-1-16,10-9-5 15,11-4-8-15,10 0-74 16,18-14-60-16,15 2-194 16,10 2-400-16</inkml:trace>
  <inkml:trace contextRef="#ctx0" brushRef="#br0" timeOffset="79731.2049">3686 12953 918 0,'0'0'290'16,"0"0"-183"-16,0 0 55 16,-41-82-22-16,41 65-73 15,0 4-29-15,11 0-38 0,12 6 1 16,7-3-1-16,7 6 0 16,-3 4 0-16,-1 0 0 15,-3 4-7-15,-5 9 6 16,-8 7-9-16,-11 0-2 15,-6 9 11-15,-3 5-29 16,-21 5 3-16,-15 8 14 16,-6 1 3-16,-4-4 1 15,4-1-1-15,7-10 4 16,8-6 6-16,13-9 0 16,5-7 1-16,8-5 1 15,1-2-2-15,3-4 1 16,0 0-1-16,0 0 1 15,0 0-2-15,3 0 2 16,12 0 3-16,3 0 24 0,9 0-17 16,7 0 8-1,9 0-11-15,5-10 2 0,7 1 9 16,0-3-10-16,-1 0-1 16,-3 5-1-16,-8-2-7 15,-4 5-9-15,-8 1-83 16,-1-1-53-16,-5 1-92 15,-11-3-418-15</inkml:trace>
  <inkml:trace contextRef="#ctx0" brushRef="#br0" timeOffset="80297.8036">4592 12144 1099 0,'0'0'146'0,"0"0"-9"15,0 0-2-15,0 0-74 16,0 0-28-16,0 0-26 16,0 0-6-16,0-10 3 15,0 10-4-15,0 13-14 16,-3 11 1-16,0 8 7 0,-6 12 6 16,-6 11 0-1,0 5 0-15,-6 8 2 0,2 2-2 16,1-3 2-16,0 2-2 15,3-4 0-15,5-1 4 16,-1-5-4-16,2-3 0 16,-1-3 2-16,4-4-2 15,0-8-9-15,6-11-106 16,6-11-59-16,4-13-348 0</inkml:trace>
  <inkml:trace contextRef="#ctx0" brushRef="#br0" timeOffset="80646.0506">4514 12193 901 0,'0'0'562'0,"0"0"-501"15,0 0-5-15,51-83-21 16,-24 63-14-16,3 2-19 15,1 10-1-15,2 5-1 16,3 3-1-16,2 4-6 16,-5 13 1-16,-3 8 5 15,-6 8 1-15,-6 0 1 16,-12 4 12-16,-3-4-13 16,-3-1 12-16,-3-2-6 0,-15-3-6 15,-6-5 17-15,-6-4-2 16,-6-5-5-16,-2-6 6 15,-1-4-16-15,0-3-6 16,3 0-122-16,3 0-152 16,8 0-125-16,12 0-258 0</inkml:trace>
  <inkml:trace contextRef="#ctx0" brushRef="#br0" timeOffset="81304.8207">5417 12663 1260 0,'0'0'200'0,"0"0"-108"16,0 0-31-16,-115-11-46 15,60 11-8-15,-2 0-7 16,-1 0-12-16,7 1 12 16,11 5 0-16,13-2 0 15,11 2 7-15,10-3-7 16,1 4 0-16,2 3 0 16,0 6-6-16,-3 10 0 15,2 5 6-15,-2 5-1 16,0 10 1-16,-3 3 0 0,0 1 0 15,0 0 5-15,0-4-4 16,6-10-2-16,0-9 0 16,3-11-6-16,0-6 7 15,0-9-16-15,0-1-9 16,0 0 16-16,6-7 5 16,12-13 4-16,9-4 0 15,9-3-1-15,4-1 1 16,2 1 33-16,1 7 14 15,-4 3-5-15,-2 8-19 16,-1 2-7-16,-3 1-7 16,0 6-8-16,-8 0 0 0,-1 3-1 15,-5 10 0 1,-1 3 0-16,0 7-6 0,-9 7 6 16,-3 6 1-16,-3 5 1 15,-3 4 5-15,-6 2-7 16,-13-1 3-16,-7-6-3 15,-7-3 1-15,-10-8 17 16,-12-6-6-16,-6-10 1 16,-8-6-13-16,2-7 0 15,4 0-32-15,2-24-149 16,15 1-25-16,20 3-426 0</inkml:trace>
  <inkml:trace contextRef="#ctx0" brushRef="#br0" timeOffset="81652.0763">6251 12450 1164 0,'0'0'188'16,"0"0"-59"-16,0 0-71 15,0 0-49-15,127-13 41 0,-60 6-7 16,3-1-5-16,-16 1-3 15,7 3-22-15,-6-2-7 16,-6 6-6-16,-4 0-37 16,-6 0-145-16,-12 3-88 15,-14 1-546-15</inkml:trace>
  <inkml:trace contextRef="#ctx0" brushRef="#br0" timeOffset="81869.6382">6303 12851 1018 0,'0'0'230'0,"0"0"-37"16,0 0-77-16,0 0-59 16,0 0 4-16,155-33-26 15,-53 9 2-15,-2 2-17 16,-15 2-5-16,-24 13-15 15,8 4-139-15,-8 3-120 16,-9-1-1051-16</inkml:trace>
  <inkml:trace contextRef="#ctx0" brushRef="#br0" timeOffset="84716.629">7864 12154 454 0,'0'0'602'0,"0"0"-534"16,0 0-16-16,0 0 18 15,0 0-1-15,0 0-32 0,0 0 13 16,-36-10-29-16,30 27-14 16,-10 15-7-16,-7 25 0 15,-8 28 0-15,-9 31 0 16,4 19 6-16,3-3 6 16,8-6-11-16,11-17-1 15,5-9 6-15,2-2-5 16,7-5 11-16,0-1-11 15,0 0 6-15,13-6 6 16,4 0-12-16,8-3 0 16,8-1 24-16,0-13-9 15,-2-12 1-15,-4-14-10 16,6-7 1-16,4 3-8 0,12 8-7 16,8-1-40-1,1-3-14-15,33-6-43 0,-16-14-109 16,-8-10-358-16</inkml:trace>
  <inkml:trace contextRef="#ctx0" brushRef="#br0" timeOffset="85125.1301">8413 12061 1104 0,'0'0'298'0,"0"0"-123"15,0 0-62-15,0 0-63 16,0 0-40-16,-33 105-3 16,24-54 1-16,3 11 5 0,6 3 10 15,0 3-10 1,0 0-12-16,3-2-1 15,6-5-24-15,12 5-60 0,-3-17-207 16,1-16-861-16</inkml:trace>
  <inkml:trace contextRef="#ctx0" brushRef="#br0" timeOffset="85649.5039">9903 12078 1320 0,'0'0'304'16,"0"0"-217"-16,0 0-24 16,0 0-47-16,106-67-16 0,-55 61 1 15,0 5-2 1,-2 1-13-16,-7 1 5 0,-8 15 9 15,-10 4-12 1,-8 7-14-16,-10 5-53 0,-6 5 3 16,-19 2 17-16,-14 5-15 15,-12-2 36-15,-7 1 36 16,0-4-10-16,4-2 12 16,5-6 0-16,10-6 1 15,9-1 12-15,14-8-12 16,7 1 4-16,3-3 12 15,13 1 3-15,15-1 11 16,14-4-9-16,11 0-6 16,33-10-16-16,-13 0-118 15,-9 0-514-15</inkml:trace>
  <inkml:trace contextRef="#ctx0" brushRef="#br0" timeOffset="86129.9741">11546 12015 814 0,'0'0'578'0,"0"0"-517"15,0 0-12-15,120-53 24 16,-64 43-30-16,1 3-25 15,1 4 5-15,-3 3-14 16,-12 3-9-16,-7 11 0 0,-14 6 0 16,-8 5 0-16,-14 6 0 15,-14 9-23-15,-18-1-25 16,-10 4-13-16,0-10 14 16,2-3 36-16,16-13 0 15,9-7 11-15,9-4 0 16,6-4-8-16,0 0-5 15,16 3-2-15,13 5 15 16,11 4 18-16,5 6-12 16,1 3 1-16,-1 3-7 15,-6 4 1-15,-13 0 14 16,-3 2-1-16,-14 2-12 0,-9 1 15 16,0-1 15-16,-27 2 44 15,-10-6 3-15,-11 3-33 16,-9-6-5-16,-7-5-35 15,0-5-6-15,-18 0-42 16,16-4-186-16,11-3-332 0</inkml:trace>
  <inkml:trace contextRef="#ctx0" brushRef="#br0" timeOffset="87273.0611">8662 13398 91 0,'0'0'1339'16,"0"0"-1182"-16,0 0-33 16,0 0-37-16,0 0-46 15,0 0-25-15,0 0-16 16,-31-2-16-16,31 35 16 0,-3 22-1 16,-2 25 0-1,-4 13 1-15,2-4 0 0,-2-19 0 16,3-21-5-16,3-16-12 15,3 3-53-15,3-6-137 16,9-7-156-16</inkml:trace>
  <inkml:trace contextRef="#ctx0" brushRef="#br0" timeOffset="87948.9091">10124 13435 18 0,'0'0'1170'0,"0"0"-1025"0,0 0 13 15,0 0-49-15,0 0-76 16,84-86-22-16,-47 76 15 16,1 3 3-16,6 4-9 15,-1 3-5-15,-1 4-12 16,-6 12-3-16,-3 4 0 16,-11 4-2-16,-9 5 2 15,-8 7-11-15,-5 0-2 16,-24 4-16-16,-12-1-60 15,-10 1 43-15,-2-9 12 16,2-9 17-16,8-5 11 16,15-10 6-16,11-1 0 0,12-6 9 15,0 0 17 1,15 0-20-16,18 0-5 0,13 3 18 16,9 4 3-16,2 6-16 15,-2 1-5-15,-9 5 1 16,-13 4-2-16,-14 1-1 15,-8 6-19-15,-11-1 20 16,-12 1 13-16,-22 3 4 16,-11-7 7-16,-15 1 10 15,-1-10-19-15,0-4-2 16,9-6-13-16,10-7-8 16,24 0-120-16,12-11-164 15,6-8-702-15</inkml:trace>
  <inkml:trace contextRef="#ctx0" brushRef="#br0" timeOffset="88404.2234">11389 13409 707 0,'0'0'777'0,"0"0"-686"16,0 0-35 0,0 0-46-16,115-36-10 0,-61 32 0 15,4 4-6-15,-6 0 4 16,-7 10-21-16,-8 9 16 15,-11 5 6-15,-10 9-10 16,-13 9-1-16,-3 5-40 16,-25 6-27-16,-8 4-2 15,-6-2 29-15,3-6 34 16,5-8 18-16,10-4 8 16,5-5 8-16,7-6 6 15,9-5 1-15,0-3 3 16,3-7-14-16,19-5 30 15,11-2 23-15,22-4 4 16,26 0-32-16,29-14-37 0,11-5-13 16,-5-7-68-1,-32 6-82-15,-28 3-213 0</inkml:trace>
  <inkml:trace contextRef="#ctx0" brushRef="#br0" timeOffset="88844.138">12886 11979 785 0,'0'0'96'15,"0"0"-15"-15,61 76 45 16,-21-27-35-16,14 20 13 16,5 15-34-16,13 17 8 15,0 8-4-15,-11 0-14 16,-6-6 0-16,-13-10-21 15,-3-4-10-15,-5 3-5 0,-10 1-22 16,-10 5 17-16,-7 1-18 16,-4 4 5-16,-3 3 4 15,-3 0-8-15,-10 2 5 16,2-5-7-16,-1-17-7 16,3-16-35-16,0-24-49 15,-3 12-61-15,-1-11-173 16,1-7-707-16</inkml:trace>
  <inkml:trace contextRef="#ctx0" brushRef="#br0" timeOffset="89822.6906">14500 12203 195 0,'0'0'615'15,"0"0"-413"-15,0 0 16 16,0 0-70-16,0 0-20 16,0 0-31-16,-6-63-28 15,-3 63-46-15,-2 11-23 16,-12 24-22-16,-16 36 12 16,-19 43 10-16,-17 33-6 15,-6 18 6-15,7 3 0 16,8-16 1-16,18-11-1 0,19-11 0 15,14-11 13-15,15-8-12 16,5-2 37-16,24-3-17 16,13-6-5-16,3-15-6 15,27-8-10-15,21-12 0 16,18-11-38-16,20 2-85 16,-37-21-40-16,-17-11-349 0</inkml:trace>
  <inkml:trace contextRef="#ctx0" brushRef="#br0" timeOffset="90513.01">18597 11962 489 0,'0'0'537'0,"0"0"-480"16,0 0-40-16,0 0 0 0,91 82 21 16,-51-41 13-16,17 18 1 15,7 20 19-15,15 23-9 16,-6 10 6-16,-7 4 15 15,-13 3-11-15,-15-13-19 16,-7-1-9-16,-9-5-6 16,-7-5-1-16,-3-2-15 15,-1-1-9-15,-4-6 1 16,-1 0-12-16,-2 0 8 16,-4 0-10-16,0 3 0 15,-4 0 1-15,-9-16-1 16,-4-13 0-16,2-18-5 15,-2-8-33-15,-11 5-27 16,-7 4-57-16,-35 10-41 0,4-13-59 16,2-11-183-16</inkml:trace>
  <inkml:trace contextRef="#ctx0" brushRef="#br0" timeOffset="91328.341">15350 12226 605 0,'0'0'828'0,"0"0"-618"16,0 0-73-16,0 0-35 15,0 0-59-15,0 0-43 0,0 0-9 16,-29 63 8 0,13-16 1-16,-1 19 10 0,-3 19-1 15,1 21-8-15,4-13 13 16,1-17-14-16,8-27-21 16,6-2-114-16,0-12-124 15,13-5-232-15</inkml:trace>
  <inkml:trace contextRef="#ctx0" brushRef="#br0" timeOffset="91752.6272">16645 12286 916 0,'0'0'536'15,"0"0"-440"-15,0 0-31 16,81-24-37-16,-35 24-12 16,0 0-16-16,5 7 9 15,-8 10-9-15,-5 3-2 16,-8 0 1-16,-14 5-12 15,-10 2-3-15,-6 3-66 0,-29 2-6 16,-29 9 57 0,-4-4 18-16,-10 1 3 0,5-7-20 15,24-11 17-15,7-1 13 16,18-3 10-16,7-2 2 16,11-4-2-16,0 3 9 15,23 1 46-15,16-4-7 16,23 2-29-16,34-6-29 15,31-6-17-15,16 0-80 16,-32-10-89-16,-27-5-308 0</inkml:trace>
  <inkml:trace contextRef="#ctx0" brushRef="#br0" timeOffset="92178.3013">17778 12257 871 0,'0'0'295'16,"0"0"-216"-16,0 0-44 16,107-37-3-16,-67 37 11 15,1 0 8-15,2 0-6 16,-4 13-30-16,-10 1 1 16,-3 4-4-16,-11-1-12 15,-11 3-11-15,-4 3 10 16,-7 0-27-16,-18 1 3 15,-17 2 15-15,-3 1 10 16,-4-5 1-16,10-8-1 0,7-1 0 16,18-6 0-1,8-4 0-15,6 0 0 0,0 4-31 16,6 6-18-16,11 8 42 16,9 7 7-16,5 3 12 15,2 8-1-15,-3-3 4 16,-8 0-14-16,-2-2 0 15,-8-4-1-15,-7-2 1 16,-5-7 0-16,-1 2 19 16,-21-6 5-16,-14 3-11 15,-26-4-12-15,-37 7-2 16,10-6-54-16,5-1-272 0</inkml:trace>
  <inkml:trace contextRef="#ctx0" brushRef="#br0" timeOffset="92823.3838">14727 13521 732 0,'0'0'848'0,"0"0"-739"15,0 0-34-15,0 0-30 0,0 0-30 16,91-79-14-16,-52 72 9 15,2 0-10-15,4 7-7 16,4 0 1-16,1 7 3 16,-1 7-7-16,-11 6 10 15,-6 5-40-15,-11 2 33 16,-12 6-49-16,-9 3-46 16,-13 4-2-16,-16-1 48 15,-10 1 42-15,-7-3 14 16,1-5 0-16,8-5 11 15,13-7 22-15,7-6-5 16,11-2-14-16,6-2-13 16,2 3-1-16,19-2 70 0,14 5-21 15,27-2-18 1,29-2-12-16,21-5-19 0,12-4-23 16,-29-3-159-16,-28 0-527 15</inkml:trace>
  <inkml:trace contextRef="#ctx0" brushRef="#br0" timeOffset="93462.9399">16665 13445 1172 0,'0'0'490'16,"0"0"-448"-16,0 0-27 15,0 0 3-15,85-55-18 16,-40 54-8-16,7 1 7 16,0 0 1-16,-4 4-1 15,-8 8-1-15,-9 5-8 16,-8 3 10-16,-10 6-25 0,-7 0 14 16,-6 4 10-1,-3 4-100-15,-19-2 17 0,-7 2 49 16,-4-6 12-1,-2-7 13-15,2-5 4 0,1-6-2 16,9-3 8-16,9-4 2 16,5-2-2-16,9-1 0 15,0 3-2-15,12-3 0 16,12 6-1-16,9 1 3 16,9 6 9-16,7 3 4 15,-1 4-7-15,-5 0-6 16,-9 4 0-16,-8 1 1 0,-7-1-1 15,-8 2-1 1,-11-2 1-16,0-2 37 0,-16 2 8 16,-10 2-2-16,-10-2-21 15,-5-5 6-15,-6 1-20 16,-2-3 10-16,-2-4-18 16,-1-3-16-16,7-3-79 15,-4 0-30-15,16-2-150 16,7-2-504-16</inkml:trace>
  <inkml:trace contextRef="#ctx0" brushRef="#br0" timeOffset="93877.7631">18164 13587 481 0,'0'0'971'0,"0"0"-947"15,0 0 42-15,0 0-66 16,0 0-12-16,0 0-15 0,0 0 15 16,-2 37 12-16,-2-2 30 15,-3 6 40-15,1 9-17 16,-3 2-7-16,-1 1 2 16,0 3-5-16,3-7-14 15,1-2-7-15,-3-5-21 16,2-1 10-16,-4-2-11 15,-1 4-5-15,-14 9-61 16,4-11-180-16,2-6-146 0</inkml:trace>
  <inkml:trace contextRef="#ctx0" brushRef="#br0" timeOffset="97505.4255">14503 6869 129 0,'0'0'502'0,"0"0"-441"16,0 0-60-16,0 0-1 15,0 0 45-15,0 0 16 16,0 7 50-16,0-7 3 16,0 0-11-16,0 0-43 15,0 0 1-15,3 0 0 0,6 0 19 16,8 0 45 0,25 0-72-16,36-4-32 0,28-3-14 15,15 1-6-15,-18 6 7 16,-24 0-8-16,-37 0-16 15,-5 0-74-15,1 0-63 16,-5 0-93-16,-7 0-387 0</inkml:trace>
  <inkml:trace contextRef="#ctx0" brushRef="#br0" timeOffset="97731.8921">14442 7103 1257 0,'0'0'142'0,"119"0"-142"15,-12-1-2-15,19-5 2 16,-8 0-2-16,-27 0-27 16,-33 3-33-16,-19-1-69 15,-3-3-54-15,-10 1-63 16,-3-1-444-16</inkml:trace>
  <inkml:trace contextRef="#ctx0" brushRef="#br0" timeOffset="97963.9454">14606 7253 173 0,'0'0'1264'0,"0"0"-1163"16,82 0-95-16,-21 0-6 15,11 0 0-15,5 0-3 16,7 0-92-16,-8 0-77 16,-18-4-194-16</inkml:trace>
  <inkml:trace contextRef="#ctx0" brushRef="#br0" timeOffset="98871.4001">15282 10912 985 0,'0'0'153'0,"0"0"-53"16,0 0 25-16,0 0 13 16,0 0-25-16,0 0-37 0,0 0-24 15,13-33 2-15,-4 32-33 16,24-5-4 0,42-5-16-16,42-4-1 0,26 1 1 15,6-2-1-15,-13 6-1 16,-25 6-25-16,-27-2-43 15,-13 6-81-15,-29 0-81 16,-22 0-291-16</inkml:trace>
  <inkml:trace contextRef="#ctx0" brushRef="#br0" timeOffset="99097.0304">15389 11083 1075 0,'0'0'328'0,"0"0"-326"0,0 0 17 16,124-3-19-16,-21-7 16 15,7-3-8-15,-13 2 3 16,-25 2-11-16,-23 5 0 16,-10-1 6-16,6 1-6 15,4-2 0-15,12-1-71 16,-16 3-128-16,-8-2-181 0</inkml:trace>
  <inkml:trace contextRef="#ctx0" brushRef="#br0" timeOffset="110689.9952">25563 10654 314 0,'0'0'56'0,"0"0"-34"16,108 7-15-16,-69-7-7 15,-9 0 2-15,-13 0-2 16,-13 0 20-16,-11-3-20 16,-17-4-92-16,-8-6-74 0</inkml:trace>
  <inkml:trace contextRef="#ctx0" brushRef="#br0" timeOffset="123882.5481">5926 15309 1181 0,'0'0'311'0,"0"0"-228"15,0 0-25-15,0 0-11 16,0 0-21-16,0 0 18 15,0 0-3-15,0 0-16 16,0 0 6-16,0 0-5 16,4 0-1-16,-1 0-12 15,6 0-6-15,9 0-4 16,9 0 8-16,10 6 3 16,8-3 14-16,7-2-16 15,-1-1-11-15,6 3 8 16,-8-3-8-16,-9 3-1 15,-4 1-100-15,-17 8-108 16,-11 1-175-16,-8-3-633 0</inkml:trace>
  <inkml:trace contextRef="#ctx0" brushRef="#br0" timeOffset="124107.8997">5945 15701 1033 0,'0'0'497'15,"0"0"-418"-15,0 0 29 16,0 0-22-16,0 0-57 16,0 0 15-16,118 0-2 15,-66 0-8-15,2 0-3 16,-2 0-30-16,-7-4 10 0,-2 1-11 16,-13 0-43-1,-12 3-89-15,-6 0-171 16,-12 0-400-16</inkml:trace>
  <inkml:trace contextRef="#ctx0" brushRef="#br0" timeOffset="126561.2681">8468 14644 1386 0,'0'0'140'0,"0"0"-126"16,0 0 49-16,0 0-44 0,0 0 3 15,0 0-12-15,-61-10-10 16,52 16 2-16,-9 11-2 16,3 10 5-16,-9 9-5 15,-1 10 0-15,-11 20 10 16,0 0-2-16,-4 4 8 16,3 0 11-16,4-5-9 15,-3 4 2-15,0 11 2 16,5 12-20-16,1 14 23 15,6 3-9-15,9-6 7 0,5-7 6 16,7-7-14 0,3 0 8-16,0 2-4 0,3-3-8 15,10-3 9-15,7-6-7 16,-1-16 7-16,-1-7 5 16,-3-13-2-16,4-3 10 15,1 9-13-15,5 4-12 16,8 4 4-16,-2-2-4 15,2-6 2-15,3 0-9 16,1-1 1-16,2-2 6 16,1 0-8-16,-1-3-15 15,1-4-15-15,5-1-39 16,1 0-49-16,23 2-52 16,-11-9-115-16,-7-9-591 0</inkml:trace>
  <inkml:trace contextRef="#ctx0" brushRef="#br0" timeOffset="127624.3144">13869 14740 859 0,'0'0'96'0,"0"0"-56"16,0 0 51-16,0 0 47 16,11-76-11-16,-8 66 28 15,-3 3-35-15,2 4-36 0,-2 0-14 16,0 3-62-16,5 0-8 16,4 9-8-16,7 15-11 15,4 10 19-15,11 14 0 16,9 15 0-16,-1 4 1 15,0-1-1-15,-7 3 6 16,-3-14 13-16,1 9-5 16,-4-2 8-16,0-3-1 15,-7 2-10-15,-2 1 19 16,-1-2-16-16,-6 5-3 16,-2-1 2-16,-4 2-4 15,1 10-1-15,-5 12 8 16,0 9-8-16,-8-8 2 0,1-20-9 15,4-19 2-15,0-17 6 16,-3 6-9-16,3 1 1 16,-4 9 0-16,1-9 0 15,-2 3 11-15,-1-4-12 16,-1-2 1-16,-5 3 6 16,-3 2-6-16,0-1 4 15,-8 4-4-15,3 4-1 16,-7-2 11-16,2-1-11 15,1-3 0-15,-2-4-1 16,7-5 1-16,3-1 0 16,-2-4 0-16,0-2 1 15,1-2-1-15,3 0 0 0,-2-5-10 16,2-1-4 0,5-2-8-16,-3-3-4 0,3 2 0 15,3-2-29 1,-1 4 22-16,1 3-14 0,-1 5-38 15,9 6-62-15,1-4-103 16,0-7-348-16</inkml:trace>
  <inkml:trace contextRef="#ctx0" brushRef="#br0" timeOffset="128811.8619">8280 12672 506 0,'0'0'125'16,"0"0"-79"-16,0 0-1 16,0 0 62-16,0 0 1 15,0 0-24-15,0 0-7 16,3 0-8-16,-3 0 5 16,0 0-18-16,0 0-19 15,0 0-14-15,0 1 4 0,0-1-12 16,0 0-3-16,0 0 21 15,0 0-1-15,0 0 4 16,3 0-21-16,0 0 1 16,0 0-3-16,7 0-13 15,1 0 0-15,4 3 0 16,22-3-32-16,-4 0-118 16,-2 0-251-16</inkml:trace>
  <inkml:trace contextRef="#ctx0" brushRef="#br0" timeOffset="129253.5563">10069 12824 932 0,'0'0'191'0,"0"0"-154"16,0 0-6-16,0 0-20 15,0 0 1-15,0 0 30 16,0 0-4-16,9-3 1 16,-9 3 17-16,0 0 11 15,0 0 1-15,0 0-27 16,0 0-34-16,3 0-7 15,7 0-4-15,26 0-43 16,-6 3-121-16,5 0-417 0</inkml:trace>
  <inkml:trace contextRef="#ctx0" brushRef="#br0" timeOffset="129559.8344">12562 12903 1053 0,'0'0'50'0,"0"0"-42"16,0 0 13-16,0 0-21 15,0 0-11-15,0 0-18 16,0 0 14-16,0 0-25 16,-6 0-162-16</inkml:trace>
  <inkml:trace contextRef="#ctx0" brushRef="#br0" timeOffset="132788.7792">8868 11337 316 0,'0'0'7'16,"0"0"263"-16,0 0-166 16,0 0-20-16,0 0 2 15,0 0-28-15,0 0-9 16,-76 8 3-16,64-5-7 15,-5 3-23-15,-2-2-22 16,-3 2 10-16,-2 1-10 16,-2 2 0-16,-5 4 1 0,-6 1 0 15,-2 6-1-15,-3 3 1 16,-4 0-1-16,-2 3 2 16,2 1-2-16,-2 0 0 15,-4 5 1-15,0 1 0 16,-3 0-1-16,1 1 2 15,0-1-1-15,5-4 15 16,4-2-4-16,3 0 8 16,1-2-1-16,2 2-12 15,3 0 2-15,0 1-2 16,3 0-7-16,2 2 13 0,1 2-12 16,0 1 0-1,2 0 16-15,4-3-16 0,5 3 10 16,2-3-2-16,4 3-2 15,4 0 5-15,3-1-12 16,3 5 6-16,3 0 4 16,0 5-9-16,0-1 7 15,6 4 0-15,6-1 0 16,1-5 5-16,1 4-12 16,2-4-1-16,1-2 14 15,5 0-12-15,2-1 8 16,7 0 22-16,5-3 3 15,3 0 11-15,4-6-30 16,-1-1-9-16,3 0 12 0,1-6-10 16,2 1-2-16,-2-2-1 15,3 1-6-15,2 0 7 16,1-1-7-16,3-3 7 16,3 1 3-16,2-4-10 15,4 1 6-15,0-1-5 16,2-6-1-16,4 0 8 15,2-1-6-15,1-3-2 16,0 1 6-16,0-2-6 16,-3 3 1-16,-4 0 0 15,-2-1-1-15,2 2 9 16,-2-3-9-16,0-2 0 16,6-1 6-16,-3 0-6 0,2 0 1 15,1 0-1-15,-4 0 2 16,-1 0-2-16,1 0 0 15,-2 0 0-15,0 0-2 16,2 0 4-16,1 0-2 16,-4 0 0-16,1-1 1 15,-6-2 3-15,2 0-4 16,1 0 0-16,-3-1 0 16,1 1 0-16,3-4 0 15,2 2-1-15,2 1 0 16,1-3-6-16,1-3 7 15,1 4 0-15,-4-4-16 16,3 3 0-16,-4-3 10 16,-4 3 5-16,1 1-4 15,-6 2 4-15,0-1 1 0,-1-2-2 16,3 4-6-16,-2-4 1 16,0 3 7-16,0-2-1 15,-3 3-2-15,7-1-3 16,-4 1 5-16,6 0 0 15,-3 2 0-15,5-2-5 16,-2 0 6-16,-2 3 0 16,0-3 1-16,-4-1-2 15,-1 1 1-15,1 0 0 16,-2-1 0-16,3 1 1 16,1-4-1-16,-2 0 0 15,3 1 0-15,-3-3 5 16,2-4-5-16,-6 2 0 0,1-5 0 15,-3 2 0-15,-4-2 6 16,-6 0-6-16,-5-1 0 16,-3 0 0-16,-5-3 1 15,0-3 0-15,0 1 0 16,-1-5 0-16,-1 0-1 16,-3-2 0-16,0-1-2 15,-2 3 2-15,-2 0 0 16,-4-1 0-16,-4 4 0 15,-3 1 0-15,-5 0 0 16,-1 0-11-16,0 0-5 16,0-1 1-16,-7-1 5 0,1 4 10 15,-4-2 1 1,4 1 1-16,-5 1-2 0,2-2-2 16,-4 0 2-16,1 1 6 15,-6 2-6-15,3-4 2 16,-9 1 7-16,2-1-8 15,-8 2-2-15,-1-1 1 16,-2 2 0-16,0-1-6 16,-5 2-1-16,3 3 7 15,2 0-1-15,0 1-4 16,-3 4 5-16,4-2 0 16,2 1 1-16,-6-1-1 15,2 1 0-15,-5-3 0 0,0 2 0 16,-4-2 0-1,1 0 5-15,-1-1-5 0,1 0 0 16,0 0 4-16,-4-1-3 16,1 4-1-16,-1-2 0 15,-1-1 3-15,1 3 14 16,1 1-16-16,-2-1 0 16,-1 2 3-16,-4-1-3 15,0 3-1-15,1 0 1 16,-4 3-1-16,3 0 1 15,4 1-1-15,-2-1 0 16,4 4 1-16,5-1-1 16,-1-1 0-16,-1-2 0 15,-2 1 0-15,-1-1 1 0,-2-3-1 16,2 3 0-16,-5 0 2 16,2-3-1-16,-4 3-1 15,4-3 0-15,0-3 1 16,1 4 5-16,2-4-6 15,1 0 0-15,-4 2 1 16,4-2-1-16,-1 0 0 16,1 1 0-16,2 2 1 15,2-1 7-15,3 1-8 16,-5 0-1-16,4 0 0 16,0 4 2-16,3-1-1 0,-1 0 0 15,6 1 1 1,-2-1 0-16,0 0-1 0,2 2 0 15,-5 1 1-15,0-2-1 16,3 2 1-16,-1-2-1 16,1 2 1-16,0 1 2 15,0-4-3-15,2 1-2 16,-3-1 2-16,1 0-6 16,-1 1 6-16,1-1-1 15,-3 4-11-15,0 2 12 16,2-2-18-16,1 3 8 15,0 0 4-15,5 0-7 16,-2 0 13-16,3 0 0 16,-1 0-2-16,1 0 2 15,-1 0 0-15,1 3-6 0,-3 1 5 16,2 2-4 0,-2-2 5-16,0 2 0 0,3-2 1 15,-3-1-1-15,5 1 1 16,-2-1 0-16,0 0 0 15,2 0-1-15,1-2 1 16,0 2-1-16,3 3 0 16,-1-2 0-16,-2-1 0 15,0 4 0-15,0 3 0 16,-4-3-7-16,-2 5 6 16,0-2 0-16,-1-3-6 15,1 3 6-15,-3-1 2 16,2-2-1-16,-2 0 0 0,0 0-1 15,5 1-1 1,1-3-24-16,5 1 7 0,2 1-13 16,1-1-37-16,-2 8-43 15,9-4-41-15,0 0-197 16</inkml:trace>
  <inkml:trace contextRef="#ctx0" brushRef="#br0" timeOffset="134310.1219">9053 14931 704 0,'0'0'706'15,"0"0"-706"-15,0 0-14 16,0 0 14-16,0 0 1 16,0 0 12-16,-85 93 48 15,82-69 7-15,3 1-36 16,0 2 59-16,0 3-27 15,0 2-25-15,3-1 1 16,-3 8-32-16,0-3 13 16,0 5-15-16,0 1-6 15,0 4 23-15,-6-6-23 0,6 0-48 16,12-8-90 0,12-9-227-16,7-16-225 0</inkml:trace>
  <inkml:trace contextRef="#ctx0" brushRef="#br0" timeOffset="134978.1539">10876 14970 803 0,'0'0'585'15,"0"0"-544"-15,0 0 56 16,0 0-15-16,0 0-5 0,0 0-42 16,0 0-16-16,6-62-7 15,24 55-12-15,7-1 1 16,2 4-1-16,-2 4 0 15,-1 0-1-15,-3 12-11 16,-3 9-4-16,-5 5 15 16,-7 3-12-16,-6 2 8 15,-6-1 5-15,-6-2 2 16,0-4 12-16,-12 2 8 16,-12-2-4-16,-8-1-1 15,-6 3-3-15,-5-2-6 16,1 1 7-16,0-2-14 15,5 1 1-15,7-1-2 0,9-2 0 16,8 1-10 0,7-2 10-16,6 0-6 0,0-4 6 15,19 0 11-15,8-2 10 16,11-1-6-16,24-9-8 16,26-4-1-16,31-7-6 15,14-20-62-15,-30 4-191 16,-24-3-602-16</inkml:trace>
  <inkml:trace contextRef="#ctx0" brushRef="#br0" timeOffset="135973.1049">12912 14859 690 0,'0'0'223'16,"0"0"-108"-16,0 0-21 16,0 0-58-16,0 0-18 15,102-27-18-15,-71 24 10 16,-5 3 3-16,-1 0 16 15,-1 0-4-15,-2 3 3 16,1 7-7-16,-1 4-5 16,5-1-3-16,-1 7-12 15,3-1 45-15,-2 1-18 16,-6 3-2-16,0-4 0 16,-9 5-9-16,-2-1 7 0,-7-3 21 15,-3 4-9 1,-3 1-23-16,-13-1-13 0,-11 3 0 15,0-1-9-15,-13 0 1 16,4-3 0-16,-3-6-13 16,0-3 6-16,3-5 15 15,7 0 8-15,6-5-8 16,4-4 0-16,10 3 1 16,3-3 0-16,0 0 9 15,6 0 0-15,-2 0 2 16,1 0-12-16,-1-3 1 15,1-1 0-15,-1 1 5 16,1 0-3-16,1-1 4 0,0 4 5 16,0 0 1-1,0 0 7-15,0-3 4 0,1 3-1 16,5-3-8-16,5-1-15 16,7-1-7-16,6 1-3 15,4-2 10-15,5 2 0 16,0 1-7-16,1 3 7 15,-1 0 0-15,-3 0-1 16,-1 7-9-16,0 3 9 16,1 2-6-16,-5 2 6 15,-1 2 0-15,-9 1-10 16,-1 0 10-16,-5 3 2 0,1-1 0 16,-7 7 22-1,0 1-14-15,1-1 6 0,-4 4-15 16,0 3 8-16,0-4-2 15,-13-2-6-15,0 3-1 16,-4-4 0-16,-6 1 1 16,1-1 7-16,-5-5-7 15,-1 1 0-15,-5-7 13 16,-5 3-12-16,-2-8 0 16,-1-6 0-16,-4-4 1 15,-9 0-2-15,-23-20-32 16,8 0-127-16,11 0-170 0</inkml:trace>
  <inkml:trace contextRef="#ctx0" brushRef="#br0" timeOffset="141920.4721">2903 13640 1122 0,'0'0'155'0,"0"0"-117"16,0 0 7-16,0 0 1 15,0 0-23-15,0 0 6 16,-15-3-15-16,15 3-1 0,0 0 23 16,0 0-10-1,9 0-14-15,13 0 1 0,13 0 6 16,26-3 32-16,33-8 1 15,25-8-14 1,-8-1-13-16,-20 7-16 0,-30 3-8 16,-28 3-1-16,4 4-79 15,-16 3-135-15,0 0-129 16,-21 0-538-16</inkml:trace>
  <inkml:trace contextRef="#ctx0" brushRef="#br0" timeOffset="142203.8099">2863 13974 1041 0,'0'0'232'0,"0"0"-176"16,0 0 71-16,0 0-74 16,0 0-18-16,0 0 18 15,116-20-21-15,-71 10 20 16,4 0-14-16,-1 1-25 15,4-5 8-15,3-2-19 16,-4 2 6-16,3-3-8 16,-5 1-5-16,9-7-81 15,-13 6-197-15,-17-2-427 0</inkml:trace>
  <inkml:trace contextRef="#ctx0" brushRef="#br0" timeOffset="144154.0924">8332 12127 375 0,'0'0'534'0,"0"0"-479"15,0 0-26-15,0 0 44 16,0 0-10-16,0 0-10 15,0 0 12-15,0 0-27 16,-4 0 4-16,4-3-7 16,0 0 10-16,0-1-2 0,0-2 1 15,-3 2-5 1,3 1-10-16,-3 0-3 0,3 2-17 16,0 1 1-16,-3 0 1 15,3 0-11-15,-3 10-10 16,0 14 9-16,-3 11 0 15,1 12 0-15,5 6 1 16,0 10 0-16,0 0 12 16,0-1-12-16,0 2 6 15,0-5 0-15,8-3-6 16,-2-6-1-16,0-8 0 16,0-8 1-16,-2-9 7 15,-1-8-5-15,-3-10-2 0,0-1 1 16,3-6 0-16,-3 0 16 15,0-13-2-15,0-13 10 16,0-14-14-16,0-15-11 16,-6-6-14-16,2-8 1 15,1 0-2-15,3 3 15 16,0-1-15-16,0 8 15 16,7 4 19-16,5 4-6 15,-1 6 9-15,-1 4-6 16,-4 6-10-16,0 11-6 15,-6 8 1-15,0 6-1 16,0 6 5-16,0 4-5 0,0 0-1 16,0 0-6-16,0 10-14 15,0 14 14-15,-6 9-3 16,0 10 10-16,-1 7 0 16,-1 9 0-16,-1 13 0 15,-4 14 0-15,1 17 1 16,3-7-2-16,4-21 1 15,5-25 0-15,0-14-1 16,3-2-7-16,8 2 8 16,1-3 0-16,1-8 0 15,-2-11 0-15,-1-7-13 16,-4-4 13-16,-3-3 0 16,3-7 16-16,3-18 19 15,3-26-19-15,0-24-15 0,-3-25-1 16,-2 5-12-16,-7 22-19 15,0 24 14-15,0 16 10 16,-10-4 7-16,-2-2 40 16,-3-5 1-16,3 8 16 15,0 3-4-15,2 3-36 16,-1 8 8-16,5 5-25 16,0 7 16-16,6 7-16 15,0 3-10-15,0 10 0 16,0 16-19-16,6 13 22 15,6 15 6-15,3 15 2 16,0 20-2-16,3 11 1 0,3 8-2 16,-2-12-50-1,-1-26-168-15,-6-31-190 0</inkml:trace>
  <inkml:trace contextRef="#ctx0" brushRef="#br0" timeOffset="145416.5791">8680 13462 1196 0,'0'0'136'15,"0"0"-64"-15,0 0-18 16,0-99-9-16,-3 69 13 16,3 11-35-16,-4 5 5 0,3 8 17 15,-3 6-13 1,1 0-26-16,-3 13-6 0,-6 16-10 16,-1 11 10-16,-4 12-1 15,1 4 1-15,1 8 0 16,0-2 1-16,3 1 5 15,3 0-6-15,6-7-3 16,-1-4-5-16,4-8 8 16,0-11 0-16,0-7 0 15,4-12-1-15,-1-5 1 16,0-8-1-16,0-1 1 16,3-7 12-16,0-27 2 15,7-31-14-15,-2-28-20 16,1-13-25-16,-2 17-25 15,-7 20-7-15,0 33 71 0,-3 3 6 16,0 2 61-16,0-1 29 16,0 5-15-16,0 7-37 15,0 7-3-15,0 9-19 16,0 4-16-16,0 0 0 16,-3 11-13-16,0 15-9 15,-7 18 15-15,-2 22 6 16,-9 20 0-16,6-1 0 15,6-9-5-15,2-13 5 16,7-17 1-16,0 0-6 16,0 1-4-16,7-11-21 15,-1-13-27-15,3-9-47 16,0-8 0-16,-2-6-24 0,-2-13 47 16,-2-31 3-1,-3-31-159-15,0-25-19 0,-3 4-147 16,-6 17 404-16,0 27 191 15,3 18 102-15,0-1-51 16,0-5-45-16,-1 1-36 16,-1 8-94-16,2 11-18 15,3 5-26-15,0 8-1 16,3 7-22-16,-3 2-9 16,-1 22-34-16,-2 15 34 0,0 8 3 15,0 13 5 1,-2 5 1-16,4 1 0 0,4 0 0 15,0 4 0-15,0-7 0 16,4-4 0-16,4-9 0 16,-2-8-1-16,0-12-5 15,0-13-29-15,-2-8-11 16,-1-9-28-16,-3-5 39 16,0-22 21-16,0-27-20 15,0-35-24-15,0-29 22 16,0-5 10-16,0 17 25 15,-3 34 1-15,-1 33 107 16,-2 9 45-16,3 3-1 16,-3 1-48-16,3 0-77 15,-2 15-10-15,2 8-16 16,3 3-4-16,-4 20-86 0,1 26 71 16,-6 28 19-16,-3 24-1 15,-5 14 1 1,7-9 0-16,0-21 0 0,7-26 0 15,3-13-6-15,0-12-1 16,0 1-18-16,7-2-4 16,-1-3-48-16,3-12-17 15,2-15-64-15,2-6-138 16,-4-16 61-16</inkml:trace>
  <inkml:trace contextRef="#ctx0" brushRef="#br0" timeOffset="145682.7779">8547 13386 825 0,'0'0'338'16,"0"0"-198"-16,6-77-32 0,-3 52-61 16,0 11-7-16,0 7-17 15,-3 7-23-15,3 1-24 16,0 25-26-16,-3 23 50 16,0 30 3-16,-6 27 3 15,-13 10-4-15,-1-10-2 16,7-23-5-16,10-31-20 15,0-15 13-15,3-11 12 16,0 0-10-16,0-2-20 16,0-4-41-16,0-11-9 15,0-9-37-15,0-2 88 16,6-55-84-16,-3 4-163 16,4-10-266-16</inkml:trace>
  <inkml:trace contextRef="#ctx0" brushRef="#br0" timeOffset="145888.2701">8532 13402 876 0,'0'0'242'0,"0"0"-152"16,0 0-29-16,0 0 1 16,0 0-36-16,0 0-26 15,0 0-21-15,-12 50 20 16,9 6 1-16,-1 9 0 16,4 6 0-16,-3-5 0 15,0-1 0-15,0-6 0 16,3-12-1-16,0-10 1 15,0-11 0-15,0-13-29 0,0-6 10 16,-6-11-52-16,0-16-10 16,-3-2-452-16</inkml:trace>
  <inkml:trace contextRef="#ctx0" brushRef="#br0" timeOffset="147004.1951">8529 13864 728 0,'0'0'360'0,"0"0"-228"15,0 0-66-15,0 0-64 16,0 0-2-16,0 0-93 15,0 0-57-15,6 0-97 16,-1-3 6-16,2-4-29 0</inkml:trace>
  <inkml:trace contextRef="#ctx0" brushRef="#br0" timeOffset="148282.6166">8835 13287 667 0,'0'0'223'15,"0"0"-169"-15,-82-20-7 16,43 13 26-16,-7 0-9 16,1-3 0-16,3 4 1 15,1-1-35-15,-1 3-5 16,3 1-6-16,-4 3-12 16,1 0 12-16,-4 0-18 15,1 7 8-15,-4 10-7 16,4 3 0-16,-4 6 7 15,7 4-9-15,0 3 0 16,5 7 12-16,6-1-12 0,1 8 0 16,4 2 1-16,4 4-1 15,-2 7 2-15,9-1-2 16,-1 3 0-16,10-5 20 16,3-5-6-16,3-1 5 15,3-9 3-15,12-2-9 16,4-7 0-16,8 0-4 15,1-1 1-15,5-2 9 16,9-6-12-16,1-1 21 16,5-4-15-16,4-2 2 15,0-4-1-15,1-3-13 0,-1-3-1 16,3-3 0 0,-1-1-19-16,-5-3 0 0,0 0-7 15,-4 0 1-15,-3-7 4 16,1 0 10-16,-1-3 11 15,-2-3-1-15,-1-1 1 16,1-1-1-16,-1-2 1 16,1-3 1-16,-1-3 5 15,-3-1-6-15,0-1 0 16,-2-2 7-16,-4-3-5 16,-3-2-2-16,-2-2 8 15,-1 0-7-15,-6-5 7 16,1 3-6-16,-5-3 7 15,-1 2 27-15,-7 4-26 16,-3-3 18-16,-3 2-11 0,0 5 5 16,0-4-4-16,-3 3-11 15,-6 4-1-15,-1-1 21 16,-3 1-11-16,3 5 9 16,-6-1 9-16,1 2-18 15,0 3 6-15,-3-3-17 16,0 5-4-16,3-2 3 15,2 3-3-15,-2-2-1 16,0 6 3-16,0-2-3 16,-1 2 5-16,-4 0-5 15,-2-1 0-15,-8 1 0 16,-3 0 0-16,-3 1 1 16,-8 5-1-16,2-2 0 0,-4 5-1 15,1 1 1 1,6 0 0-16,2 0-1 0,7 0 0 15,9 0 1-15,3 0-7 16,6 0-13-16,2 0-4 16,-2 0-37-16,3 0-144 15,0 0-344-15</inkml:trace>
  <inkml:trace contextRef="#ctx0" brushRef="#br0" timeOffset="150025.7778">15510 12008 582 0,'0'0'391'0,"0"0"-264"16,0 0 11-16,0 0-21 0,0 0-50 16,0 0-19-16,-27-76-18 15,21 73-12-15,-4-1-10 16,1-2 5-16,-6 6 15 16,-6 0-21-1,-8 0 0-15,-8 0-7 0,-9 10 0 16,-6 3 6-16,1 4-5 15,-4 0-1-15,3 3 0 16,1-1 1-16,2 1 4 16,4 0-5-16,5 3-1 15,1 0 1-15,3 3-1 16,3 1 1-16,2 2 0 16,1 4 1-16,-3-2-2 15,2 4-4-15,-2 5-1 16,0-4 5-16,2 4 1 0,1-1 0 15,4-2 0 1,9-3-6-16,2-2 5 0,3 1-8 16,4-1 8-16,5-1 1 15,2 2-5-15,1 1 5 16,0 1 0-16,1 2-2 16,10-4 2-16,4 3 0 15,-3-2 9-15,5-5 6 16,2 4-8-16,0-4-7 15,2-2 1-15,3 0 0 16,3-4 13-16,2-1-6 16,3-1-7-16,-2-1 12 15,1-1-11-15,2-6 8 0,0 0-3 16,4 0-7-16,1-3 8 16,4-3 1-16,3-3-8 15,0-1 12-15,2-3-13 16,0 0 9-16,3 0-2 15,3-3-6-15,-2-8 9 16,1-2-9-16,3-3 0 16,-4-3 11-16,2-2-12 15,-1-2 14-15,0 0 4 16,-10 0-1-16,0-4 2 16,-4-3-1-16,-1-2-17 15,-7-1-1-15,-3-4 12 16,0-5-8-16,-4-2 8 15,0-2-12-15,-8 1 6 16,3 4-6-16,-9 5 8 0,0 3 31 16,-1 3 4-16,-2 0 8 15,2 1-19-15,0-1-12 16,-1 3 1-16,2-2-8 16,-3 3-1-16,1-4 1 15,0 4-13-15,-2-1 6 16,0 3-6-16,-5-1 1 15,0-2 7-15,0 4-1 16,0-1-6-16,-8-1 5 16,-2 1-6-16,1-2 2 15,-3 2-2-15,-6 5 0 16,3-1 11-16,-1 3-11 0,-4 1 1 16,1-1 0-16,-5 4 0 15,-4-3-1-15,-8 3 0 16,-13 2 0-16,-22-2-1 15,-21 7 1-15,-21 6 0 16,-11 3-1-16,-2 24-27 16,-3 8-86-16,35-8-185 15,6-4-691-15</inkml:trace>
  <inkml:trace contextRef="#ctx0" brushRef="#br0" timeOffset="152364.4179">15308 12408 320 0,'0'0'218'0,"0"0"-118"15,0 0 7-15,0 0-19 16,0 0-12-16,0 0-11 16,0-37 5-16,3 28-24 15,2 2 10-15,0-2-25 16,-5 2-17-16,4 0-4 0,-1 0-5 16,-3-2-4-16,0 2 14 15,0-3-15-15,0-3 21 16,0 3 3-16,0-1 2 15,0 3 21-15,0 1 16 16,0 4 14-16,0 2-12 16,0 1-49-16,-7 0-16 15,-3 14-17-15,-2 11 11 16,-2 6-1-16,-5 8 7 16,5 8-1-16,-4 2 0 15,0 4 1-15,3 0 0 16,-8 2 1-16,3-1 0 15,2-2-1-15,1 1 0 16,7-13 0-16,0-4-1 0,4-12 1 16,6-8 0-16,0-7 0 15,0-5 0-15,0-4 1 16,0 0 15-16,0 0 19 16,0-20 74-16,10-9-71 15,3-25-12-15,13-25-19 16,5-20-6-16,2-6 7 15,-6 19-8-15,-8 26 0 16,-6 27 10-16,-3 7-10 16,3 3 6-16,-3 3 5 15,1 1-9-15,-3 8 3 0,-1 5-5 16,-7 3-1 0,0 3 1-16,0 3-24 0,0 17-14 15,-7 12 25-15,-10 25 12 16,-8 22 0-16,-8 19 1 15,0 2 0-15,5-13-1 16,8-25-5-16,13-29 6 16,1-7 1-16,3-3-1 15,3-4 0-15,0-2 2 16,0-10-1-16,0-7 0 16,0 0 8-16,13-10 20 15,13-26-7-15,5-33-20 16,5-27 12-16,1-13-14 15,-15 13 0-15,-5 24-5 16,-11 35 5-16,-6 13 4 0,0 8 2 16,0 3 3-16,0 7-9 15,0 6-9-15,-9 13-1 16,-9 19 1-16,0 15 9 16,-8 6-1-16,6 10 0 15,-3 0-3-15,7 5 2 16,0-2 2-16,3 7-116 15,6-13-136-15,3-17-709 0</inkml:trace>
  <inkml:trace contextRef="#ctx0" brushRef="#br0" timeOffset="154624.4043">14737 13489 358 0,'0'0'178'0,"0"0"98"16,0 0-144-16,0 0-26 0,0 0-51 15,0 0 7-15,0 0 2 16,0-2-5-16,0-3 24 16,3 0-11-16,3-3-41 15,3-2-17-15,6 0-14 16,3-1 8-16,6-2-8 15,5 3 0-15,9-3 0 16,1 4 1-16,7-1-2 16,-1 3 1-16,-2 3 0 15,-1 1-1-15,-8 3-4 16,-4 0 4-16,-6 0-1 16,-9 3-8-16,-5 4-6 15,-3 3 5-15,-4 6 6 16,-1 1 5-16,-2 9 0 15,0-2 0-15,-5 2 0 0,-2 4 0 16,-6-4 6-16,1 0-5 16,-3-2-1-16,0-1 18 15,-8 0 0-15,1-4-2 16,-8 1 5-16,-1 0-15 16,-3 0 2-16,6 1-8 15,5 1 1-15,5-2-2 16,7 3 1-16,7-4-1 15,4 1 0-15,0-3-6 16,0 0 7-16,7-4 1 0,13 1 17 16,-2-2 49-16,9 1-11 15,4-3-26-15,6-3-9 16,5 3-15-16,3-6 2 16,4 2-8-16,0-3 0 15,3-3 0-15,-1 0-6 16,-3 0 6-16,-4 0 0 15,-6 0-2-15,-8 0 1 16,-8 0-8-16,-8 0 2 16,-5 0 6-16,-6 0-9 15,-3 0 9-15,0 0-12 16,0 0-22-16,0 0 9 16,0 0-13-16,-6 0 4 15,-11 0 26-15,-5 4 9 16,-11 2 0-16,-9-2 7 0,-4-4-7 15,-5 0 6-15,2 0-6 16,-3 0 0-16,3 0 4 16,4-10-4-16,6 3 0 15,4-3 0-15,9-3 1 16,3 3 7-16,10-4-2 16,3-1 7-16,7-2 5 15,3 0 1-15,0 0 4 16,0 1-3-16,0 0-11 15,6 0-8-15,-3 2 6 16,1 1-6-16,-1 3-1 16,0-1 0-16,-2-2 0 15,4 1 16-15,2-2-16 0,4 1 0 16,1 0-1-16,4-4 0 16,7 4-6-16,3-3-1 15,3-1 8-15,1-3 1 16,-1 0 0-16,0 0 1 15,-4-2 4-15,-2-2-6 16,-1-2 11-16,-4 2-10 16,-6 2 0-16,-6 2-1 15,-5 3 0-15,-1 1 12 16,0 5-11-16,-10 2 11 16,-11-1-12-16,-3 3-3 15,-6 1-3-15,-1 2 5 0,1 1-5 16,0 3 6-1,5 0 0-15,1 0 0 0,2 0 0 16,-4 0 1-16,4 0-1 16,-8 3 0-16,-2 1-3 15,0 3 3-15,-4-1 0 16,-4 4-1-16,-1-3 1 16,1 2 0-16,1-2 0 15,10 0 0-15,0-1 0 16,10-2 0-16,4-1 0 15,6 0-1-15,3 0 1 16,6-3-1-16,0 0 1 16,0 0-1-16,0 0-21 15,1 0-40-15,13 0-13 16,10 0 55-16,9 0 20 0,6-6 0 16,10-1 0-1,6 0 0-15,3 1 0 0,1 2 2 16,0 4-1-16,-5 0-1 15,-5 0 0-15,-4 0 0 16,-5 7 0-16,-9 3-1 16,-4 3-20-16,-8-2-13 15,-2 5-12-15,-11-2 24 16,-6 4 6-16,0 2 4 16,0-2 11-16,-20 5-1 15,1 2-5-15,-8-1 7 16,-4 2 0-16,1-2 0 15,-6-5 1-15,5 1-1 16,-2 0 6-16,3-3-4 16,5 0-1-16,-1 2 8 0,6 1-9 15,4 0 1-15,3 0-1 16,6 2-1-16,4-2 1 16,0 0 0-16,3 0 0 15,0-4 25-15,0 1-14 16,9-4 4-16,-2 0-6 15,6 1-1-15,3-4 4 16,1 3-6-16,6-4 4 16,1 1-10-16,6 0-3 15,3 0-6-15,0-3-20 0,5-1-26 16,-2-2 22 0,0-1-22-16,-5 0 14 15,2-2 41-15,-6 2-8 0,-4 0 7 16,3 1 1-16,-7-1-51 15,13 0-93-15,-7 1-49 16,-1-1-116-16</inkml:trace>
  <inkml:trace contextRef="#ctx0" brushRef="#br0" timeOffset="156058.2247">8325 12269 350 0,'0'0'9'15,"0"0"252"-15,0 0-114 16,0 0 60-16,0-86-106 16,0 60 0-16,0 0-2 15,3 5-30-15,-3 2 36 16,0 10-12-16,0 5-35 16,0 4-29-16,0 4-29 15,0 15-12-15,0 14 4 0,0 12 8 16,0 9 1-1,0 2 7-15,0 6-8 0,-3-1-3 16,0-2 3-16,-3 3-1 16,0-5 0-16,-6-5 1 15,6-5-12-15,0-11-4 16,3-13-10-16,3-9-12 16,0-8 9-16,0-6 1 15,6-7 22-15,7-19 6 16,7-13 6-16,-1-11 2 15,2-9-8-15,-3-2 2 16,-9-5-2-16,0 1 4 0,-9 2-4 16,0 7 0-1,0 10 2-15,-5 9 8 16,-2 8 15-16,-2 9-9 0,3 7 8 16,0 6-23-1,3 4 1-15,3 3-2 0,0 6-22 16,0 21-4-16,3 15 15 15,6 12 10-15,0 5 1 16,4 7 0-16,-5-4 0 16,1-2 0-16,-6-1-5 15,0-8 5-15,0-5 0 16,-3-1-45-16,0-11-186 16,0-14-537-16</inkml:trace>
  <inkml:trace contextRef="#ctx0" brushRef="#br0" timeOffset="157971.1328">8352 12154 1018 0,'0'0'148'0,"0"0"-111"16,0 0 86-16,0 0-73 16,0 0-40-16,0 0-10 15,-17-13-6-15,17 29 0 16,0 7 5-16,0 14 1 16,9 6 0-16,-1 3 17 15,5 6-4-15,2 1-1 16,-2 0-6-16,-2 1 4 0,-2 4-4 15,-6-5-6-15,0 1 13 16,-3-9-13-16,0-2 1 16,0-13 0-1,0-7-1-15,0-6 0 0,3-7 0 16,-3-4 1-16,4-2-2 16,-1-4-12-16,0 0-67 15,3 0-52-15,2 0-175 16,-5-7-489-16</inkml:trace>
  <inkml:trace contextRef="#ctx0" brushRef="#br0" timeOffset="158939.1921">8607 13425 910 0,'0'0'120'0,"0"0"-78"16,0 0 68-16,0 0-40 16,0 0-20-16,0 0-50 15,0 0-7-15,-9-46-2 16,22 57 1-16,-1 8 8 16,-1 10 6-16,-1 2-4 15,-4 11 5-15,-6 8-6 16,0 9 6-16,-3 4 3 15,-7 2-9-15,1-1 1 16,1-8-2-16,2-6 0 16,3-8 1-16,3-11-1 15,0-6 0-15,0-5 0 16,0-7 0-16,0-6-1 0,0-4-10 16,3-3-17-16,3 0 12 15,-3-19 16-15,5-7 5 16,5-24 8-16,-4-26-3 15,0-27 9-15,1 7-5 16,-9 17-12-16,-1 33 9 16,0 20 34-16,0 5 29 15,0 2 3-15,0 5-11 16,0 12-30-16,0 2-36 16,0 7-13-16,0 18-32 15,0 22 16-15,-5 26 23 16,-7 22 5-16,-3-8 0 15,0-15-8-15,6-27-7 0,6-21 2 16,0 3 4-16,3-4-1 16,0-1 3-16,0-8-4 15,0-8-26-15,0-6-11 16,0 0 3-16,3-10 21 16,3-15 22-16,-3-25-55 15,2-29-27-15,-5-27-61 16,0-4 17-16,-8 16 44 15,-1 30 85-15,2 30 33 16,1 9 168-16,0 5-22 16,0 3-63-16,-2 4-30 15,4 11-17-15,-2 2-60 0,0 12-9 16,-3 31-23 0,-1 23 23-16,2 26-9 0,2 8 9 15,6-1 0-15,0-26 0 16,0-24 0-16,0-16-1 15,0-10-4-15,3 1 4 16,2 1-5-16,1-4 6 16,-2-5 0-16,-1-9-38 15,-3-4-32-15,0-3 22 16,0-6 8-16,-7-31-148 16,-4 3-123-16,2-8-89 0</inkml:trace>
  <inkml:trace contextRef="#ctx0" brushRef="#br0" timeOffset="159173.3579">8492 13703 25 0,'0'0'179'15,"-12"-103"5"-15,9 76 40 16,3 8 20-16,-3-1-103 0,3 7-87 16,0 10-38-16,0 3-16 15,0 7-65-15,6 19 29 16,9 10 35-16,3 10 1 16,1 0 7-16,-1 4-7 15,0-4 0-15,-3-2-9 16,0 1-33-16,-6-14-106 15,-2-5-53-15</inkml:trace>
  <inkml:trace contextRef="#ctx0" brushRef="#br0" timeOffset="214363.2581">8225 12440 441 0,'0'0'165'16,"0"0"-118"-16,0 0 37 0,0 0 47 15,0 0-15 1,0 0 0-16,-45-45-87 0,45 22-22 15,0 2 9-15,0-1-9 16,6 5-6-16,0 7 17 16,0 4-8-16,4 6-4 15,4 0-6-15,8 20 0 16,8 8 20-16,3 13 5 16,7 9-9-16,-4 9-4 15,3 4-2-15,-5-1-10 16,-10-5 0-16,0-11 0 15,-5-16 10-15,-10-11-10 16,-1-15 0-16,-8-4 17 16,0-23 114-16,-8-26-53 0,-20-35-49 15,-20-27-19-15,-1 5-10 16,7 23-20-16,12 33-1 16,17 27 21-16,1 4 35 15,4 8 9-15,4 4-1 16,4 7-43-16,0 8 0 15,21 18-10-15,4 10 10 16,2 11 2-16,3 2-1 16,-5 1-1-16,1-1 0 15,-4-7-1-15,-1-1 1 16,-6-8-6-16,-2-11-16 16,-7-5 0-16,-6-7-14 15,0-7 21-15,-3-3 15 0,-19-10-7 16,-5-17-40-16,-9-11-47 15,2-6 49-15,4-5 45 16,3 3 15-16,2 6 24 16,10 10 6-16,0 7 41 15,6 7-38-15,6 6-16 16,0 7-13-16,3 3-12 16,0 0-7-16,3 3-15 15,12 17 15-15,6 9-15 16,4 14 14-16,5 17 1 15,0 25 0-15,1 15 6 0,-7-8-6 16,-9-19 1 0,-6-20-1-16,-5-24 0 15,4 4 2-15,-5-6-2 0,3-4-2 16,-3-13 2-16,0-4 0 16,-3-6 3-16,0 0-3 15,3-6-3-15,-3-11-28 16,7-2-50-16,2-15-42 15,-1 4-58-15,2 2-321 0</inkml:trace>
  <inkml:trace contextRef="#ctx0" brushRef="#br0" timeOffset="215629.1532">8857 13383 454 0,'0'0'659'0,"0"0"-577"16,0 0-2-16,0 0-6 0,0 0-19 15,0 0-35 1,0 0-20-16,-58 62 0 0,48 14-6 16,4 3 6-16,3-8-1 15,3-9 1-15,0-13-1 16,0 3 1-16,0 2-2 15,0-12 2-15,0-11 0 16,-3-11 0 0,3-11 0-16,0-9-34 0,0-13 10 15,0-39 0-15,-3-32-34 16,-3-24-20-16,1 5-14 16,-2 27 30-16,1 30 62 0,0 25 29 15,3 3 72 1,-3 1 21-16,-1 7-15 0,1 6-27 15,1 4-61-15,2 17-19 16,0 29-1-16,0 30-8 16,0 20-1-16,3 0 10 15,0-21-22-15,0-25-4 16,0-19 16-16,0-2 6 16,0-2 4-16,0-4 0 15,0-13-12-15,0-10 3 16,-3-27-3-16,-10-45-51 15,-3-34-29-15,2-3-16 16,2 22-12-16,9 32 120 0,3 35 82 16,0 3 51-1,0 7-4-15,0 6-53 0,0 4-52 16,0 10-16 0,12 17-8-16,4 9 1 0,1 11 5 15,2 5-6-15,-5 5-1 16,-1 2 1-16,-4-3-22 15,-3-6-29-15,-6-11 1 16,0-9-10-16,0-16-14 16,-6-8 25-16,-6-6-33 15,-3-20-89-15,0-27 22 16,-4-25 129-16,8-1 20 16,-2 4 51-16,10 12 80 15,0 22 25-15,3 5-13 16,0 7-51-16,0 10-50 0,0 10-15 15,0 3-27-15,0 10-7 16,0 16 5-16,6 14 2 16,0 22 0-16,1 2-8 15,-7 5-49-15,0 0 2 16,0-17 29-16,-4 2 25 16,-2-12-1-16,-3-8-35 15,3-14-63-15,3-14 0 16,3-6 73-16,0-16-31 15,0-15-56-15,3-9-13 16,6-5-97-16,0 2 224 16,-1 6 77-16,-1 7 31 0,-7 10 92 15,0 11-10-15,0 3-53 16,0 6-62 0,0 0-75-16,0 6-43 0,0 8-15 15,0 5 46-15,-3 4-1 16,-2 4-5-16,1-5 18 15,-2 2-1-15,0-4-4 16,3-3 5-16,-3-4 0 16,3-3-1-16,3-8 1 15,0 1 1-15,0-3 0 16,0 0 20-16,0 0 32 16,0 0-4-16,0-3-10 15,0-2-15-15,-3 1-24 0,3-2 2 16,0 5 7-1,0-2-8-15,0 0-2 0,0-1-17 16,0 1-82 0,-4 0-170-16</inkml:trace>
  <inkml:trace contextRef="#ctx0" brushRef="#br0" timeOffset="218198.8039">8777 13098 88 0,'0'0'16'0,"0"0"68"16,-88-33-8-16,52 23-15 16,3 3 9-16,-1 5-54 0,4-1 36 15,3 3 15-15,-1 0-18 16,4 0-22-16,-4 8-15 15,5 6-12-15,-5 6 1 16,-2 3-1-16,-3 3-1 16,0 4 0-16,-2 0 0 15,2 2 0-15,-3-4 1 16,5 2 0-16,1 0 0 16,3-1 0-16,6 1 0 15,0 2 0-15,5 5 0 0,4 3 0 16,6 6 0-16,6 9-7 15,0 5 7-15,0 0-6 16,15 2 4-16,7-5-5 16,11-5-20-1,10-8-8-15,5-2 25 0,13-5 1 16,35 15 8-16,-16-11-45 16,-2-6-94-16</inkml:trace>
  <inkml:trace contextRef="#ctx0" brushRef="#br0" timeOffset="220889.9282">15298 12282 418 0,'0'0'10'16,"0"0"87"-16,0 0 17 15,0 0-15-15,0 0 20 16,0 0-8-16,0-3-63 16,0-1-3-16,0-2 28 15,0 3 14-15,0 3-30 16,0-1-31-16,0 1-7 15,0 0-5-15,0 0-14 16,0 7-15-16,0 13 9 16,0 10 6-16,0 13 1 15,0 7 9-15,0 6-10 16,-3 1 8-16,-4-5-8 0,4-6 0 16,0-9 5-1,3-7-5-15,-3-5 0 0,3-5 0 16,0-3-2-16,0 0 2 15,0-2-1-15,0-1-15 16,0-4-55-16,6-4-182 16,4-6-651-16</inkml:trace>
  <inkml:trace contextRef="#ctx0" brushRef="#br0" timeOffset="221450.2417">15473 14109 208 0,'0'0'762'15,"0"0"-675"-15,0 0-58 16,0 0-28-16,0 0-1 15,0 0 8-15,0 0-7 16,0 0 8-16,0 3 10 16,0-3 8-16,0 0-11 15,0 3-15-15,0-2 9 0,0 5-3 16,-9-2-7-16,-2 5-2 16,-8-5-49-16,4-1-73 15,-5-3-176-15</inkml:trace>
  <inkml:trace contextRef="#ctx0" brushRef="#br0" timeOffset="222570.1182">8404 12518 517 0,'0'0'94'15,"0"0"-68"-15,0 0-17 0,0 0-7 16,0 0-1-16,0 0 5 16,0 0 17-16,0 3 3 15,0-3-10-15,0 0 3 16,0 0-10-16,0 0 6 16,0 0 30-16,0 0 27 15,0 0 11-15,0 0-27 16,0 0-5-16,0 0-14 15,0 0-3-15,0 0-10 16,0 0-4-16,0 0-11 16,0 0 1-16,0 0-10 15,0 0 0-15,0 0-1 16,0 0-5-16,3 7-25 0,9 15-41 16,1 1-107-16,-3 0-60 15</inkml:trace>
  <inkml:trace contextRef="#ctx0" brushRef="#br0" timeOffset="223081.458">8941 14350 821 0,'0'0'169'0,"0"0"-125"15,0 0 2-15,0 0 6 16,0 0-25-16,0 0-9 16,0 0 1-16,-6 0-9 15,6 0 1-15,0 0-3 16,0 0-6-16,0 0-4 16,0 0-1-16,0 0-55 15,6 0-172-15,6 0-86 0</inkml:trace>
  <inkml:trace contextRef="#ctx0" brushRef="#br0" timeOffset="223922.8047">15279 12260 808 0,'0'0'245'15,"0"0"-161"-15,0 0-40 16,0 0 8-16,0 0-7 15,0 0-8-15,0 0 7 16,0 2-8-16,0-2-20 16,0 0-14-16,0 3-2 0,0 1-55 15,-16 22-104-15,2-2-172 16,-1 1-517-16</inkml:trace>
  <inkml:trace contextRef="#ctx0" brushRef="#br0" timeOffset="224637.4081">15574 14214 950 0,'0'0'256'0,"0"0"-188"0,0 0-39 16,0 0-3-16,0 0 6 16,0 0-7-16,0 0-24 15,-7 0 8-15,4-3 35 16,3 0 14-16,0 3 1 15,0 0-21-15,0 0-16 16,0 0-6-16,0 0-16 16,0 0 6-16,0 0-6 15,0 0 1-15,0 0 6 16,0 0-5-16,0 0-1 16,0 0 0-16,0 0 0 15,0 0 0-15,0 0 0 16,0 0-1-16,0 0 9 15,0 0-2-15,0 0-1 16,0 0 12-16,0 0-10 0,0 0 7 16,0 0-3-16,0 0-6 15,0 0 14-15,0 0-20 16,0 0 1-16,0 0 14 16,0 0 4-16,0 0 4 15,0 0 5-15,0 0-22 16,0 0 10-16,0 0-16 15,0 0-1-15,-6 0-22 16,-18-4-47-16,3-2-108 16,-8-3-682-16</inkml:trace>
  <inkml:trace contextRef="#ctx0" brushRef="#br0" timeOffset="225392.6641">8507 12827 32 0,'0'0'407'0,"0"0"-280"16,0 0-2-16,0 0-11 16,0 0-4-16,0 0-13 15,0 0-26-15,-30 0 5 16,30 0-21-16,0 0-23 16,0 0-9-16,0 0-22 15,0 0 1-15,0 0-2 16,0 0 1-16,0 0-2 15,0 0-4-15,0 0-59 16,0 0-75-16,6 0-134 16,6-3 88-16,0 0-335 0</inkml:trace>
  <inkml:trace contextRef="#ctx0" brushRef="#br0" timeOffset="226249.0803">15525 14155 1107 0,'0'0'138'0,"0"0"-89"15,0 0-37-15,0 0-12 16,0 0-1-16,0 0-21 15,0 0-13-15,-18 4-34 0,1 6-95 16,-3 0-171-16</inkml:trace>
  <inkml:trace contextRef="#ctx0" brushRef="#br0" timeOffset="228217.1261">8641 16365 988 0,'0'0'133'0,"0"0"-47"16,0 0 8-16,0 0-46 15,0 0 2-15,0 0 38 0,0 0-26 16,0-8-31 0,0 6-18-16,0-1 9 0,0-2 8 15,-4 3 5-15,4-4 6 16,-3 2-16-16,0-6 7 15,3 0-13-15,-3-8-2 16,3-3-2-16,0-9-15 16,0-3 0-16,3-6 0 15,10-2 0-15,5 2 2 16,3-1-1-16,4 2-1 16,-1 7 0-16,3 4 0 15,0 5 0-15,0 9-1 16,-2 3-5-16,-1 10 5 15,4 0 0-15,-1 10-8 16,-3 12 9-16,3 15 0 0,-5 7 1 16,-5 8 5-16,-4 4-6 15,-7 2 0-15,-6 0 0 16,0-2-5-16,-3 0 5 16,-9-4 0-16,-6-3 0 15,-4-1-1-15,0 0 1 16,-1-4 0-16,-4-2 0 15,2-2 0-15,4-3 0 16,0-8-2-16,2-5 1 16,5-4 1-16,4-4-2 15,4-5 2-15,0-3 0 16,3-1-1-16,0 0-1 16,3-1 2-16,-3-2-5 0,3 3 5 15,-2 0 0 1,-1 2 0-16,3-7 0 0,0 3 0 15,0-5-1 1,0 0-4-16,0 0 4 0,0 0-8 16,0 0 0-16,3 0 8 15,11 0 1-15,5 0 12 16,8 0 8-16,5-6-7 16,6 2-1-16,-2-2 1 15,0 2-12-15,0 0 6 16,2-2-6-16,-2 2-1 15,0-2 1-15,0-1-1 0,3 0 1 16,1-1 8-16,-3-2-9 16,-1-1 2-16,-3 2-2 15,-5 0 2-15,-7 4-1 16,-6-1-1-16,-4 5-1 16,-4-2-1-16,-1 3-5 15,-3 0 6-15,-3 0 2 16,0 0-1-16,0 0 1 15,0 0 1-15,0 0 6 16,0 0 1-16,0 0-8 16,0 0 11-16,0 0-6 15,0 0-6-15,0 0 15 16,0 0-14-16,0 0 0 16,0 0 12-16,0 0-11 15,0 0 8-15,0 0-3 0,0 0-6 16,0 0 15-1,0 0-16-15,0 0 1 0,0 0 4 16,0 0-4-16,0 0-1 16,0 0 0-16,0 0 1 15,0 0 5-15,0 0-6 16,0 0 0-16,0 0 1 16,0 0 1-16,0 0 5 15,0 0-7-15,0 0 1 16,0 0 3-16,0 0-4 15,0 0 0-15,0 0 0 16,0 0 0-16,0 0-1 16,0 0 1-16,0 0 0 0,0 0-1 15,0 0 1 1,0 0 0-16,0 0 0 0,0 0-7 16,0 0-9-16,0 0-34 15,0-10-67-15,0 0-163 16,-3-9-502-16</inkml:trace>
  <inkml:trace contextRef="#ctx0" brushRef="#br0" timeOffset="232262.2641">9893 12114 146 0,'0'0'368'0,"0"0"-201"16,0 0-60-16,0 0 6 16,0 0-38-16,0 0-10 15,3-10 9-15,-3 10-6 16,0 0 0-16,0 0 3 15,0 0-26-15,0 0-3 16,0 0-6-16,0 0 19 16,0 0 2-16,-3 0-30 15,-3-3-9-15,3-4 1 16,0-2 20-16,0-4 6 0,3 2-26 16,0-5-1-16,0 2-8 15,9-2-7-15,7 2 5 16,-3-1-8-16,10 4-1 15,-2-2 1-15,3 3-1 16,-1 3 1-16,6 1 0 16,1-1-1-16,1 4 1 15,-1 3-2-15,3 0-6 16,-5 0 6-16,-1 0-8 16,-6 7 10-16,0 3 0 15,-5 0 0-15,-4-1-1 16,-1-2 1-16,-4 3-11 15,-1-1 5-15,-6 8-8 0,0 0 14 16,-6 9 7 0,-12 5-6-16,-4 4 10 15,-2 2-9-15,0-1-2 0,-3 1 7 16,5-7-7-16,-2-2 1 16,6-4-1-16,-1-1 0 15,2-4 0-15,-2-2 0 16,1 3-1-16,0-3 1 15,-1 3 0-15,-2-4 1 16,6 3-1-16,-3-5 2 16,6 2 1-16,6-5-3 15,0-1 0-15,6 0 0 16,0-1 0-16,0-2 16 16,12 3-1-16,12-1-2 15,1-2 9-15,8 0-12 0,6-1 1 16,-3-5 3-1,4-1-2-15,-3 0 1 0,-4 0-4 16,0-1-8-16,-2-2 7 16,-4 0-8-16,-3 0 0 15,-3-1 0-15,-5 4 0 16,-6-3 1-16,0 3-1 16,-4 0 1-16,-6 0-2 15,4 0 1-15,-4 0-1 16,0 0 1-16,0 0-8 15,0 0 7-15,0 0-12 16,0 0 4-16,0 0 8 16,0 3-11-16,-10 1 1 0,-7 2-8 15,-5 4 5-15,-8 0 13 16,-5-3 1-16,-3 0-10 16,-5-2 10-16,-5-1-12 15,-5 2-4-15,3 1 15 16,-1 3-8-16,5 0 8 15,1 0 1-15,5 0 0 16,9-3 9-16,8 0-9 16,7-4 0-16,7 0 1 15,6-3 14-15,3 0 11 16,0 0-7-16,0 0-18 16,0 0 4-16,0 0-5 0,6 0-6 15,3-3 6 1,4-4 0-16,7 0 0 0,2-6 0 15,5-1 0-15,1-5 6 16,2-4-6-16,0 0 0 16,-2-4-13-16,-1 0 5 15,-9 1 7-15,0 0-25 16,-6 2 17-16,-6 2 8 16,1-1-14-16,-4 3 13 15,3 0 1-15,-6 1 1 16,3-5 9-16,-2 4-9 15,3-3 0-15,-4 1 0 16,3 2 1-16,-3 0-1 16,0 3 0-16,0 0 1 15,0 0 3-15,0 1-4 0,0-3-6 16,0 2 6-16,0 0-2 16,0 2 2-16,0 1 2 15,0 1-2-15,0 3 5 16,0 3-5-16,0 3-5 15,0-2 3-15,0 3 2 16,0-1-28-16,-8 1 15 16,-8-1-12-16,1-2 4 15,-3-1-19-15,3 4-4 16,-1 1 22-16,5 0 6 16,2-1 16-16,2 3-16 15,-2 0-12-15,0 0 8 16,-2 0-1-16,1 0-2 15,1 0-3-15,3 0 1 0,-4 0-2 16,4 5-153-16,3 0-220 0</inkml:trace>
  <inkml:trace contextRef="#ctx0" brushRef="#br0" timeOffset="232998.6825">9744 12051 150 0,'0'0'698'0,"0"0"-578"15,0 0 27-15,0 0-40 16,0 0-45-16,0 0-43 16,0 0-9-16,61-62 9 15,-31 49 0-15,1-1-7 16,2 4 11-16,1 0-22 15,-7 4 0-15,0 5 0 0,0 1 0 16,1 0 0-16,-4 0-1 16,1 1-6-16,-5 5 6 15,-1 4-10-15,-4 0 8 16,-6 7-8-16,-3 2 5 16,-3 4 4-16,-3 1 0 15,0 3 0-15,-3-2-12 16,-7-1 0-16,-1-1 5 15,-4-1 7-15,-1 2-7 16,-4-1 8-16,1 1-17 16,-5-1 5-16,-1 3 5 15,2 0 6-15,1 1 1 16,1 2-1-16,3 4-6 0,-2-2 6 16,10-3 1-16,0-1-6 15,7-6 6-15,0-1-7 16,3-5 7-16,0-1-2 15,0-1-1-15,3 0 3 16,3-3 0-16,1 2 1 16,-1-1-1-16,2-1 1 15,1 0-1-15,4-7 0 16,2 0-5-16,9-3 5 16,4 0 21-16,14-16 3 15,4-1-1-15,2-2-10 16,1-1-5-16,-4 0-8 15,-5-2 0-15,-1-5-58 16,-9 7-82-16,-14-1-246 0</inkml:trace>
  <inkml:trace contextRef="#ctx0" brushRef="#br0" timeOffset="233607.2467">9690 12065 75 0,'0'0'374'16,"0"0"-44"-16,0 0-126 15,0 0-80-15,0 0-67 16,0 0-14-16,0 0 6 16,94-31 15-16,-60 21-23 15,5 1-18-15,-3 5-10 16,-3 4-11-16,-2 0-1 16,-1 0-1-16,-3 7 1 15,-5 3-2-15,-4 3 1 16,0 1-13-16,-6 3 12 15,-5 2 2-15,-4 4 8 16,-3 0-2-16,0 4-7 0,0 2 0 16,-16 4-15-1,-8 1-4-15,3 1-5 0,-9-1-2 16,5-1 7-16,1-3 18 16,3-4 1-16,4-4 1 15,10-8-1-15,1-1-1 16,6-3 1-16,0-3 8 15,0 0 22-15,6 3-17 16,5-3 6-16,2 3 1 16,-1 0-19-16,4-2 5 15,7-4 11-15,7-4-8 16,7 0 19-16,6-10 4 16,5-6 16-16,2-4-29 15,-5-3-19-15,0-4-100 0,-15 8-176 16,-12 2-774-16</inkml:trace>
  <inkml:trace contextRef="#ctx0" brushRef="#br0" timeOffset="235063.1993">9939 13504 307 0,'0'0'592'16,"0"0"-413"-16,0 0 15 15,0 0-97-15,0 0-19 16,0 0-27-16,0 0-19 15,9-42-7-15,0 35 1 16,3-6-6-16,0 3 4 16,7-4-13-16,-2-2 11 0,5 3-20 15,-1-3-2-15,0 2 7 16,3-2 1-16,-2-1-7 16,1 0 0-16,-1 2 0 15,0-2 0 1,-1 4 12-16,-6 2-13 0,3 1 4 15,0 4-4-15,-2-1 0 16,5 0-1-16,-3 2 1 16,3-2 0-16,1 4 0 15,-2-1-1-15,2 4-5 16,-4 0 5-16,3 0 0 16,-5 0 0-16,1 4-7 15,-4 6 8-15,-4 2-10 16,0 2 10-16,-6 5 3 15,-3 5-3-15,0 3 1 0,0 1 4 16,-3 3-4-16,-9-2-2 16,-1 1 1-16,-3 0-10 15,2-3 8-15,-4-2-3 16,3-1-2-16,-3 2-2 16,-1-7-10-16,2 2-1 15,1-2 1-15,1-5-4 16,-3 1 5-16,6-3-14 15,-1-3 0-15,2-2 5 16,2 2 11-16,2-5 15 0,1-1-1 16,0 1-2-1,0-1 2-15,-1 3 2 0,2-2-2 16,2-1 2-16,0 0-1 16,0 1-1-16,3-1 1 15,0-3-4-15,0 0 5 16,0 0 0-16,0 0 13 15,0 0 19-15,0 0 2 16,3-7-18-16,12-2-8 16,3-2-2-16,4 1 25 15,5 0-8-15,0 0-10 16,1 5-3-16,-2-2-9 16,-1 4 9-16,-1 3-10 15,-2 0-8-15,-2 0 8 16,-1 0 0-16,-1 0 1 15,-3 5 5-15,1 2-5 16,1 3-1-16,-4 3-1 0,-1 1-6 16,-3 6 6-16,3 0 2 15,-3 5 4-15,-3 2 3 16,0 0-7-16,1-1 3 16,-1 0-4-16,0-5-1 15,-1 2 1-15,1-7 0 16,-3 3-1-16,1-5 1 15,-1 0 0-15,-3-1 1 16,0-3 0-16,0 0-1 16,0-1 2-16,-7 1-1 15,-2 3 6-15,-8 1-6 0,-2-1 0 16,-8 4 0-16,-1 2-1 16,-2-2 0-16,-3 2 6 15,-2-2-6-15,6-4 0 16,-1-4 2-16,5 1-1 15,5-3 34-15,4-4-32 16,4-2-2-16,3 2 6 16,3-3-6-16,3 0-1 15,0 0-32-15,0-4-123 16,3-2-149-16</inkml:trace>
  <inkml:trace contextRef="#ctx0" brushRef="#br0" timeOffset="236035.4695">3079 14172 335 0,'0'0'129'0,"0"0"-66"16,0 0-17-16,-97-96-1 16,64 69 10-16,-3 7 23 15,-8 5 22-15,-4 5-31 16,-3 7 9-16,5 3 20 0,6 0-8 15,10 8-29 1,12 2-41-16,9 0-17 0,9 0-3 16,10 0-6-16,23-6-13 15,28-4 19-15,30-17 25 16,26-42 25-16,-2-7-10 16,-24 1-19-16,-30 14-1 15,-22 21-10-15,7 4-10 16,2-4 2-16,4 4-2 15,-3 9 0-15,-7 13-2 16,-6 4-37-16,-11 7-63 16,-7 20-22-16,-17 32 26 15,-1-2-60-15,-1-5-63 0</inkml:trace>
  <inkml:trace contextRef="#ctx0" brushRef="#br0" timeOffset="236256.9885">2863 14261 829 0,'0'0'132'0,"0"0"-67"15,0 0-7-15,0 0-6 16,0 0-52-16,0 0-3 16,0 0-10-16,-8 4 13 15,53-21 20-15,22-20 3 16,29-29 8-16,25-30-1 15,-8 1-15-15,-22 19-13 16,-27 14-2-16,-37 38-175 0,-15 4-362 16</inkml:trace>
  <inkml:trace contextRef="#ctx0" brushRef="#br0" timeOffset="236475.1434">2734 14684 905 0,'0'0'223'0,"0"0"-146"15,94-109-48-15,-1-11-12 16,10-15 9-16,-9 13 9 16,-23 39-18-16,-35 44-17 15,-9 19-26-15,-9 3-61 0,-18 17-88 16,0 0-167-1,-15 14-53-15</inkml:trace>
  <inkml:trace contextRef="#ctx0" brushRef="#br0" timeOffset="236650.2746">2870 14519 441 0,'0'0'319'0,"0"0"-98"15,0 0-107-15,0 0-73 16,0 0-8-16,0 0 0 15,73-89-5-15,-40 56-27 16,0 5-1-16,1 3-7 16,20-9-82-16,-12 8-203 0,-11 3-497 0</inkml:trace>
  <inkml:trace contextRef="#ctx0" brushRef="#br0" timeOffset="238285.8179">17912 13023 637 0,'0'0'821'0,"0"0"-731"16,0 0 13-16,0 0-43 15,0 0-26-15,0 0 2 0,0 0-4 16,87 0 23-1,-32-4-13-15,7-2-13 0,6-4-11 16,-7 0-17-16,-6-1-1 16,-9 1-10-16,-10-5-97 15,-13 2-156-15,-13 2-289 0</inkml:trace>
  <inkml:trace contextRef="#ctx0" brushRef="#br0" timeOffset="238570.0193">17875 13144 636 0,'0'0'647'0,"0"0"-580"0,0 0-12 15,0 0 57-15,117-5 9 16,-52-6-61-16,3-5-15 16,1-1-29-16,-5-3-2 15,-11 3-14-15,-11 0 0 16,-22-1-67-16,-14 4-170 15,-6 7-358-15</inkml:trace>
  <inkml:trace contextRef="#ctx0" brushRef="#br0" timeOffset="238626.0587">17902 13188 929 0,'0'0'300'0,"0"0"-156"15,123-10 21-15,4-14-44 0,19-5-73 16,-1-1-43-16,-34 3-5 15,-49 14-262-15,-26 4-983 0</inkml:trace>
  <inkml:trace contextRef="#ctx0" brushRef="#br0" timeOffset="239199.5789">17947 14608 367 0,'0'0'641'0,"0"0"-450"16,0 0-45-16,0 0 11 15,0 0-54-15,0 0-20 16,101 0-14-16,-46-10-12 16,4-3-13-16,2-1-11 0,-5-2-24 15,-8 2-3 1,-14 2-6-16,-10 2-29 0,-14 6-53 16,-16 4-128-16,-17 0-113 15,-13 7-572-15</inkml:trace>
  <inkml:trace contextRef="#ctx0" brushRef="#br0" timeOffset="239494.7919">17869 14750 320 0,'0'0'940'15,"0"0"-722"-15,0 0-61 16,0 0-81-16,0 0 0 16,155-23-12-16,-73 7-16 15,-7-4-13-15,-10 3-24 0,-17 3-6 16,-1 1-5-16,-6 0-82 15,-28 6-53-15,-11 5-214 16,-5 2-399-16</inkml:trace>
  <inkml:trace contextRef="#ctx0" brushRef="#br0" timeOffset="239548.828">18009 14842 773 0,'0'0'590'0,"0"0"-442"16,94-13-23-16,-6-9-62 15,0 1-24-15,-8 1-28 16,-12 4-11-16,-16 2-86 16,-5 1-217-16,-9 1-444 0</inkml:trace>
  <inkml:trace contextRef="#ctx0" brushRef="#br0" timeOffset="240456.4793">4465 13937 662 0,'0'0'224'0,"0"0"-115"15,0 0-36-15,0 0 21 16,0 0-7-16,0 0-38 16,0 0-34-16,30-26 1 15,-3 10 14-15,4-4-8 16,8-1-9-16,3-1-6 16,1-1-7-16,18-7-37 15,-13 9-153-15,-8 2-196 0</inkml:trace>
  <inkml:trace contextRef="#ctx0" brushRef="#br0" timeOffset="240700.6732">4580 14060 768 0,'0'0'298'0,"0"0"-98"16,0 0-32-16,0 0-49 15,0 0-87-15,0 0-22 16,0 0-10-16,88-21 0 15,-34 8-69-15,-8 3-146 16,-6 1-393-16</inkml:trace>
  <inkml:trace contextRef="#ctx0" brushRef="#br0" timeOffset="245874.9861">10991 16160 998 0,'0'0'189'16,"0"0"-86"-16,0 0 13 15,0 0-1-15,0 0-12 16,0 0-21-16,0 0-28 16,0-20-16-16,0 20 4 15,0 0-15-15,0 0-13 16,0 0 4-16,0 0-12 15,0 0 4-15,0 0-9 0,0 0 5 16,0 0 7-16,0 0-12 16,0 0 0-16,0 0 9 15,0 0-10-15,0 0-2 16,0 11 1-16,0 12-11 16,6 12 12-16,-3 12 0 15,3 5 2-15,1 5 0 16,0 2-2-16,3-3 1 15,-1 1-1-15,-2-1 0 16,2-2 1-16,-3-2-1 16,1-3 0-16,1 1 0 0,-2-7 1 15,0 3-1 1,-3-6 0-16,0 1 0 0,-3 0-1 16,0-4 2-16,0-2-2 15,0-5 2-15,0-6-1 16,0-4 0-16,0-10 0 15,0-3 0-15,3-2 0 16,-3-5 0-16,0 0 0 16,0 0 0-16,0 0 1 15,0 0 8-15,0 0-8 16,0-3 24-16,0-6 45 16,0-8-15-16,0-10-36 0,-6-10-12 15,-3-5-7 1,-3-5-1-16,3-2-1 0,3 0 2 15,-3 2-1-15,2 2 1 16,4 3 0-16,-3 2 0 16,1-1 1-16,2-3-2 15,0 2-6-15,0-3-12 16,-4 1 6-16,1 0-5 16,0 2 12-16,0 2 5 15,-8-2-5-15,7 1 6 16,-5 2-1-16,3 3 0 15,2 4 1-15,1 8-1 16,1 4 1-16,2 6 0 0,3 1 0 16,-3 6-2-16,3 5 2 15,0-1-1-15,-3 3 0 16,3 0-7-16,0 0-6 16,0 3-14-16,0 9-16 15,0 5 35-15,3 5 3 16,4 8 5-16,6 11 1 15,0 5-1-15,-4 17 1 16,6 19 0-16,-6-6 0 16,0-7 0-16,0-10 0 15,1-12 0-15,-3 7-2 16,6 2 2-16,0-1 0 16,-4-1-6-16,0-5 6 15,0-2 2-15,0-4-2 16,-3-2 0-16,0-4-1 0,4-7-2 15,-3-3 2-15,3-8 1 16,-3-7-7-16,-1-2 7 16,0-2-1-16,-6-4-8 15,3-1 8-15,-3-3 1 16,0 0 0-16,3 0 0 16,-3 0 1-16,0 0 6 15,0 0-6-15,0 0-1 16,0 0 1-16,0-7-1 15,0-19-41-15,0 3-77 16,0-7-224-16</inkml:trace>
  <inkml:trace contextRef="#ctx0" brushRef="#br0" timeOffset="252177.4573">11759 12085 82 0,'0'0'549'0,"0"0"-543"15,0 0-6-15,0 0-22 16,0 0 8-16,0 0 5 16,-6-24 9-16,-1 21 2 15,1 3 24-15,0 0-6 0,0-3 58 16,-5 3-3 0,5 0-51-16,2 0-9 0,1 0 32 15,0 0 39-15,0 0-31 16,-3 0-28-16,3 0-7 15,-7 0-19-15,2 0 0 16,2 3 12-16,0 1 20 16,2-2 31-16,1-2 2 15,3 0-21-15,0 0 22 16,0 0-13-16,0-6 9 16,7-7-3-16,2-4-41 15,2 0-3-15,2 0-16 16,-1 5-7-16,-2 2 6 15,4 4-8-15,4 5-1 16,-1-2 0-16,9 3 7 0,1 0 2 16,1-3 1-16,-2 3 0 15,-3-4 1-15,0 1-1 16,-4-3 1-16,-2 5 5 16,-1-5-6-16,-1 3 0 15,3 2 0-15,-3-2 0 16,4 0 0-16,-2 0 0 15,-1-1 1-15,-6 1-1 16,-1 3 0-16,-1 0-1 16,-2 0-5-16,-3 0-13 15,-3 0-16-15,3 6 17 16,-3 4 18-16,0 0 6 16,0 1-6-16,0-1 0 0,0 3 1 15,0-3-1-15,0-1 6 16,0 1-6-16,0-3 1 15,0 3-1-15,-3 0 0 16,0 0-1-16,-3 0 1 16,-2 0-1-16,4-3 1 15,1 1 0-15,0-1 0 16,-3 3 1-16,0 0-1 16,-4 0 6-16,-2 4-6 15,-2-1-7-15,-2 4 7 16,1-2-12-16,-3 2 3 15,2 0-8-15,-1-1-2 16,1-5 9-16,4-1 9 0,0 0 1 16,0-5-2-1,0 2 4-15,3-1-2 0,-1-2 1 16,4-4 0-16,-1 3-1 16,3-3 6-16,1 0-3 15,-1 0 7-15,1 0-8 16,0-6 14-16,0 2-5 15,0 1-10-15,0 0 11 16,0-1-12-16,0 4 1 16,0 0 8-16,0 0-9 15,-3 0 0-15,3 0 0 16,1 0 0-16,1 0 1 16,1 0-1-16,0-2 0 15,0 2 8-15,0-3-8 16,6 3 1-16,6-2 8 15,3 0-8-15,1 2 17 0,4 0-17 16,2 0 11-16,2 0 1 16,-2 0-12-16,4 0 11 15,-4 0-12-15,2 0 0 16,-5 7 3-16,-2-2-3 16,-4-1-1-16,-4 3-6 15,-3-1 7-15,0-2 6 16,-2 6-6-16,-1-1 0 15,2 1 5-15,-2 1-5 16,0 2 0-16,-3 2 0 16,0 2 0-16,0 0 0 0,0 3 0 15,0 0 0 1,0 2 6-16,0-2-6 0,0-3 0 16,0 3 6-16,-3-6-6 15,3-2 0-15,-3 2 0 16,3-1 0-16,-6 0 0 15,3 1 0-15,-3-1 1 16,0 3 4-16,-3 3-4 16,-1-2-1-16,-3 3 0 15,3-3 1-15,-3-1 7 16,1 1-8-16,-2-4 0 16,1 3 7-16,-3-5-6 15,-4 5 0-15,4-4 0 16,-2-1-1-16,-3 2 10 0,5-3-10 15,-3-3 0-15,5 0 1 16,2-1-1-16,0-2 1 16,0-1 4-16,3 0-4 15,-4-3 8-15,4 0-8 16,-5 3 9-16,1-3 8 16,1 0-17-16,-5 1 12 15,4-1-13-15,-9 3 1 16,2 0 3-16,-5 1-4 15,-2 1 0-15,2 0 1 16,1-3-1-16,6 1 0 16,3 1 0-16,9-4 0 15,0 0 6-15,6 0-5 0,0 0 5 16,0 0 13 0,0 0 0-16,0 0-4 0,0 0-14 15,6 0 5-15,3-1-12 16,12-2 6-16,4-2 0 15,8-2 0-15,9 0 0 16,4-3 8-16,-1 0-8 16,4 0 0-16,-7 3-6 15,-6-3-10-15,-5 1 6 16,-4 2 9-16,-7-3-5 16,-1 1 6-16,-3-5-6 15,-3-2 4-15,4-5 2 16,-5-7-1-16,1 1 1 0,-2-3 0 15,-2 0-1-15,1 7 0 16,-4 0 0-16,-3 3-1 16,0 3 1-16,-3 0 2 15,0 2-1-15,0-2 0 16,0 0 1-16,0 0-2 16,-3-1 1-16,-3 1 0 15,0 3-1-15,-4-2-10 16,-3 2 5-16,3 1 6 15,-6 1-16-15,1 1 10 16,-3-2-26-16,2 6 4 16,-1-2 5-16,8 5-3 15,-1 4-6-15,4 0-12 16,0 10-136-16,3 7-154 16,0 2-459-16</inkml:trace>
  <inkml:trace contextRef="#ctx0" brushRef="#br0" timeOffset="254526.6929">11507 13593 116 0,'0'0'235'0,"0"0"-195"0,0 0 130 16,0 0-115-16,0 0 0 15,0 0 107-15,-82-20 2 16,82 8-67-16,0-4-53 16,0-4-18-16,0-1 1 15,0-1-4-15,3 2 5 16,0 3-12-16,-3 4-5 16,0 6 13-16,3 0 15 15,-2 1-10-15,6-1-16 16,6 0-12-16,2-5-1 15,12-1 0-15,2-1 0 0,10 1 1 16,3 0-1 0,-3 9 0-16,4 1 0 0,-7 3 0 15,-4 0 0-15,-3 7-1 16,-7 6 1-16,1 3 0 16,-7 2 6-16,-2 4-6 15,-5 5 0-15,-2 3 8 16,-7 0-7-16,0-1-1 15,0 1 25-15,-3-1-12 16,-10-2 0-16,0-4-3 16,-1 2-10-16,-1-4 13 15,-6 5-7-15,2 1-5 16,-1-1 0-16,4 1 1 16,1-1 0-16,0 1-2 15,6-5 1-15,3-1-1 0,0-1 0 16,6-1 0-16,-3-6-1 15,3 0 1-15,0-3-1 16,0 1 1-16,0 2-7 16,6 0 7-16,0-3 0 15,0 0 0-15,0-1 4 16,6 1-4-16,0-6-6 16,4 2 6-16,7-6 0 15,5 0 26-15,12-7-10 16,5-11 3-16,4-2-6 15,5-4-7-15,3 0-5 16,-5-1 0-16,-3-2-1 0,-4 4 1 16,-12 3-1-16,-5 1 0 15,-7 6 2-15,-6 5-1 16,-9-1 0-16,-3 8 10 16,1-2-11-16,-4 3 24 15,0 0-11-15,0 0-7 16,0 0 2-16,-4 0-8 15,-8 4 2-15,-3 2-2 16,-6 4-6-16,-4 0 6 16,-5 4 0-16,-3-2 0 15,-3 5-1-15,-6-1 1 16,4-2 0-16,-7 2 0 16,5-5 1-16,1-3-2 0,6-1 0 15,2-3 1 1,7-1-1-16,3 0 1 0,0-3 0 15,5 3 0-15,0-2 0 16,6 2-1-16,-3 0 1 16,1-3 0-16,0 4 0 15,6-4 0-15,-3 3 0 16,3-3 0-16,-4 0 0 16,4 3 0-16,-4-3 0 15,3 0 0-15,0 0 0 16,1 0 1-16,0 0-7 15,-3 1 6-15,3 2-1 16,-2-3 0-16,1 0-6 0,4 0 7 16,-3 0 0-1,3 0 0-15,0 0 1 0,3-7 17 16,0-3-18-16,0 0 6 16,0-3-6-16,0-3 0 15,0-4 0-15,12-4-1 16,0-4-1-16,9-2-4 15,-2 3 6-15,4-3-1 16,-1 4 1-16,-1 2 0 16,-3 1 0-16,-4 1 0 15,-1 5 1-15,-3-3-1 16,-1 3 0-16,-6 1 5 16,0 2-5-16,-3 2 12 15,0-1-12-15,0-1 2 16,0 1 6-16,0-1-8 15,0 1 0-15,-3 1 0 0,-3-2-7 16,-4 1 7-16,1 0 0 16,-4-4 1-16,-1 0-2 15,-1 2 1-15,0 1-12 16,3 1 12-16,3 2-2 16,2 2 2-16,4 5 0 15,-3 1-1-15,2 0 1 16,1 3-1-16,-1 0 0 15,-6 0 0-15,1 0-18 16,-3 9 3-16,-5 2 5 16,1 2 2-16,0 1 9 15,-1 1-1-15,-2 2-5 0,-1-1 6 16,4 1 0-16,0-3 0 16,0-1 0-16,2-1 0 15,2-2 0-15,3 0 0 16,0-6-1-16,6 2 1 15,0-5-1-15,3 2 1 16,0 0 0-16,0-3-5 16,-3 0 4-16,3 0 1 15,0 0 0-15,0 0 4 16,0 0-4-16,0 0 0 16,0 0-1-16,0 0-9 15,0 0-7-15,0 0-24 16,3-6 6-16,8-1 29 0,8-7 0 15,3-1 6-15,5-2-1 16,3 0-1-16,-2-3-17 16,2 3-28-16,-5 1 21 15,1 3 20-15,-3 0 5 16,0 0-6-16,-2 3 7 16,0 3-2-16,-5 4 2 15,-2 3-11-15,-2 0-20 16,-2 0 2-16,-4 6 6 15,0 4 22-15,-5 4 0 16,4-1-10-16,-4-1 11 16,4-1 0-16,-2 5 0 15,3-2 8-15,-3 5-8 16,3-2 0-16,-3-1 0 0,3 0 0 16,1-2 0-16,-6-4 0 15,2 0 0-15,0-6 0 16,1 2 0-16,-4-3 0 15,0 1 0-15,3 2-5 16,-3 1 4-16,0-3 1 16,3 4-2-16,-3-1 1 15,3 0 1-15,0-1 0 16,-3-5 0-16,0 2 0 16,4-3 0-16,-4 0 1 15,0 0 7-15,0 0-8 16,0 0-1-16,0 0 1 0,0 0 0 15,0 0 1-15,0 0-2 16,0 0-3-16,0 3-21 16,-10-3-37-16,0 0-71 15,3-3-124-15</inkml:trace>
  <inkml:trace contextRef="#ctx0" brushRef="#br0" timeOffset="254879.5954">11546 13472 742 0,'0'0'190'16,"0"0"-133"-16,0 0 15 15,0 0 2-15,0 0-48 16,0 0-25-16,0 0 5 16,36-60 1-16,-14 44 3 15,5 0 2-15,1 8-12 16,-2 5 2-16,-1 3-2 16,-1 0 0-16,-5 17-2 15,-5 2-4-15,-5 8-29 16,-9 3-10-16,0 6-31 15,0 0 21-15,-9 3-5 16,-12 12-74-16,3-6 10 16,1-8-189-16</inkml:trace>
  <inkml:trace contextRef="#ctx0" brushRef="#br0" timeOffset="255144.4679">11944 14119 631 0,'0'0'539'0,"0"0"-539"16,0 0-42-16,0 0-237 16,0 0 82-16,0 0-39 0</inkml:trace>
  <inkml:trace contextRef="#ctx0" brushRef="#br0" timeOffset="255339.6068">11919 13971 208 0,'0'0'1253'0,"0"0"-1136"16,0 0-83-16,0 0-34 15,0 0-157-15,0 0-221 16,0 0-519-16</inkml:trace>
  <inkml:trace contextRef="#ctx0" brushRef="#br0" timeOffset="255494.9472">11801 14029 1061 0,'-3'0'126'0,"3"0"-126"15,0 0-170-15,0 0-539 0</inkml:trace>
  <inkml:trace contextRef="#ctx0" brushRef="#br0" timeOffset="255657.622">11883 14039 1207 0,'0'0'189'0,"0"0"-133"16,0 0-21-16,0 0-35 16,0 0-4-16,0 0-54 15,100-23-70-15,-70 11-270 0</inkml:trace>
  <inkml:trace contextRef="#ctx0" brushRef="#br0" timeOffset="255802.3263">11983 14073 485 0,'0'0'636'0,"0"0"-636"15,0 0-51-15,0 0-278 0</inkml:trace>
  <inkml:trace contextRef="#ctx0" brushRef="#br0" timeOffset="256790.9598">12113 13462 907 0,'0'0'123'0,"0"0"-106"15,0 0-17-15,0 0-57 16,0 0-28-16,-32-83 20 15,22 60 37-15,-6-1 28 16,-6-1 16-16,-4-2 20 16,-10 0 6-16,-4 2 16 15,-2 5-8-15,0 0-14 16,-1 6-23-16,9 1 22 16,1 6-12-16,3 1 32 15,2 5-7-15,4 1-19 16,0 0-13-16,0 0-16 15,-5 10 2-15,3 4 15 16,-4 3-16-16,-5 9 9 0,0 0-9 16,-8 8 0-16,-2 6 9 15,6-1-8-15,-1 4 7 16,5 0-2-16,13 9 0 16,-1 12 13-16,16 18 2 15,7 17 1-15,0-6 5 16,14-21-11-16,2-19 2 15,-1-13-1-15,9-1-2 16,1 8 14-16,8 2-14 16,3-2-3-16,3-2 9 15,-1-5-7-15,7-4 2 16,1-2 21-16,7-6-21 16,5-4 8-16,0-7-19 0,3-7-4 15,-1-4 6-15,-2-6-7 16,0 0 0-16,-7-9 14 15,-1-5-15-15,-2-6 13 16,0-2-13-16,-3-2 1 16,1-6-1-16,-3-2 0 15,0-5 11-15,-2 0-10 16,-5 1-1-16,-3-3 14 16,-4 3-14-16,0-4 0 15,-9 4 8-15,-1-4-7 0,-3-1 8 16,-10-4-8-16,-3 1 0 15,-3-1 14-15,0 2-15 16,-6 0 20-16,-9 4 8 16,-8 2-12-16,0 0 2 15,-7 5-7-15,-6-2-10 16,-4 1 5-16,-6 4-6 16,-2-4 0-16,-3 6 2 15,2 1-1-15,2 3 7 16,4 3 1-16,8 3 0 15,5 5 8-15,1 2-16 16,13 0-1-16,0 6 1 16,3 1-1-16,6 0-7 15,-9 3-58-15,4 0-109 16,-3 0-421-16</inkml:trace>
  <inkml:trace contextRef="#ctx0" brushRef="#br0" timeOffset="258988.0008">17006 12082 217 0,'0'0'220'15,"0"0"-158"-15,0 0 140 16,0 0-86-16,0 0 41 16,0 0-19-16,13-34-34 15,-13 31-19-15,0-1-9 16,0-2-23-16,-7 2-9 16,-2 1-3-16,2 0-33 15,-9-1 3-15,-1 1-9 0,-2-1-1 16,-8 1 0-16,3 3-1 15,-6 0 0-15,0 0 0 16,2 0 4 0,-1 0-4-16,6 0 5 0,-4 0-4 15,5 0-2-15,-1 3-4 16,1 4 4-16,-2 3 0 16,2 4-5-16,-3 3 6 15,-2 6 0-15,-2 3 0 16,-3 10 0-16,1 3-1 15,0 5-1-15,-1 2 1 16,6 0 1-16,5 0-1 16,9 4 1-16,-1 2 0 15,6-1 1-15,3 4 0 16,2-2 0-16,2 1 15 0,0-2-15 16,0-3 9-16,8-2 4 15,4-5-1-15,3 2 3 16,2-7-4-16,2 2 11 15,3-3-5-15,5-3-7 16,-2 0-3-16,5-3 9 16,0-7-16-16,1 0 13 15,3-3-3-15,1-3-11 16,4-4 16-16,-5-4-15 16,2 1 7-16,1-3-2 15,-1-1-6-15,0-6 1 16,1 0 0-16,-1 0-1 15,0 0 3-15,1-3-1 16,-6-7-2-16,2 0 7 0,-3-2-6 16,-1-2 4-16,0 1-5 15,1-4 1-15,-6 1 10 16,3-3-3-16,-2-2 6 16,2-2-4-16,-4 0-9 15,3 2 11-15,-7-4-12 16,4 2 0-16,-8 2 7 15,3-4-5-15,-6 4 17 16,1-2-4-16,-3-3-13 0,0 3 13 16,0-4-6-16,-1-3-8 15,-3-2 9 1,0-1-10-16,1 2 1 0,-3 3 9 16,0 1-9-1,-1 3 11-15,0 1-11 0,-3 1 0 16,0-2 15-16,0-2-16 15,0 0 6-15,0-1-4 16,-6-3-2-16,-1 6 8 16,0 2-8-16,1 2 1 15,0 4 17-15,2 2 0 16,-2 2-7-16,-4-2-5 16,2 4-6-16,-1-3 14 15,-3 0-14-15,2-1 0 16,1-2 6-16,-6 0-6 0,3-1 0 15,0 1 0 1,-3 2 0-16,3 1 0 0,2 3 0 16,-2-1 0-16,2 2 6 15,-1-1-6-15,2 0 0 16,0 0 0-16,-1 0 1 16,-3 0 1-16,1 1-2 15,1-1 0-15,-5 4-1 16,-1-4-4-16,2 0 5 15,-8 0 0-15,0 0-7 16,-6 3 5-16,-2-3-7 16,0 3-5-16,-2-3 4 15,1 7-2-15,3 0 2 16,2 3-9-16,3 0-25 16,-3 3-16-16,-3 24-38 0,5-4-97 15,4-1-188-15</inkml:trace>
  <inkml:trace contextRef="#ctx0" brushRef="#br0" timeOffset="263339.415">16953 12755 1011 0,'0'0'144'16,"0"0"-108"-16,0 0-25 15,0 0-11-15,0 0 1 16,0 0-1-16,0 0 0 16,0 0 0-16,0 0 0 15,-6 3-18-15,-3 4-190 16,-4 0-483-16</inkml:trace>
  <inkml:trace contextRef="#ctx0" brushRef="#br0" timeOffset="263989.329">17220 14277 143 0,'0'0'679'15,"0"0"-573"-15,0 0-66 16,0 0 9-16,0 0-8 15,0 0 21-15,0 0 19 16,3 0-9-16,-3 0 11 16,0 0 21-16,0 0-21 15,3 0-20-15,-3 0-17 16,0 0-30-16,0 0-8 16,0 0-8-16,0 0 0 15,0 0 0-15,0 0-63 16,0 0-175-16,0 0-686 0</inkml:trace>
  <inkml:trace contextRef="#ctx0" brushRef="#br0" timeOffset="265512.8656">12993 16598 506 0,'0'0'285'15,"0"0"-212"-15,0 0-27 16,0 0 7-16,0 0-22 16,0 0 9-16,0 0 11 15,-6 0 27-15,6 0 1 16,0 0-12-16,-3 0 16 15,3 0-34-15,-7-2 19 16,4-7-4-16,-3-2-45 16,1-2 0-16,-1-3-9 0,1-4-9 15,4-5 7 1,1 0-8-16,0 1 7 0,4-1-6 16,15 1-1-16,3 1 6 15,2 4-6-15,5-1-7 16,3 3 7-16,-2 4-1 15,-4 6 1-15,2 0 0 16,-5 6-1-16,3 1 0 16,-7 0-5-16,-2 5-5 15,-1 11 11-15,-4 5-3 16,0 6 3-16,-3 2 0 16,-6 4 1-16,0 1 1 15,-3 1-2-15,0-1 0 16,0 1 0-16,-3-1 0 15,-6 2 1-15,-5 0 0 0,1-2 0 16,0 1-1-16,-4-1 0 16,4-1 0-16,-2-7-1 15,-2-3 1-15,7-6 0 16,-6-4-7-16,4-6 1 16,-2-7 6-16,1 0 0 15,1 0 0-15,3-7 5 16,-2-3-4-16,7 1 11 15,4 1-11-15,0 2 11 16,0-1-12-16,4 0-3 16,16-6 2-16,2-1-1 15,1 2 1-15,3-1 1 16,3 0 0-16,1 3 0 0,-2 6 0 16,-1 1-6-1,1 3 0-15,2 0 6 0,-3 0 0 16,-3 10 0-16,0 3 0 15,-2 1 0-15,-6 6 0 16,4 5 0-16,-8 4 10 16,-4 6 18-16,-3 4-8 15,-5 1 6-15,0-1-8 16,-16 1 2-16,-13 0 8 16,-3-1-6-16,-16-3 7 15,-7-5-10-15,-20-8-17 16,-20-16 8-16,-21-11-10 15,11-23-18-15,24-6-71 0,10-3-134 16,38 16-162-16,0 3 9 0</inkml:trace>
  <inkml:trace contextRef="#ctx0" brushRef="#br0" timeOffset="268139.4806">8322 12412 512 0,'0'0'105'16,"0"0"-83"-16,0 0 57 16,0 0-11-16,0 0-39 15,0 0-15-15,0 0-13 16,-12-24-1-16,12 24-6 16,0 0-1-16,0 0 6 15,0 0 1-15,0 0 0 16,0 0 0-16,0 0-1 15,0 4 1-15,0 6-1 0,0 3-19 16,0 16-54-16,0-2-21 16,0-4-225-16</inkml:trace>
  <inkml:trace contextRef="#ctx0" brushRef="#br0" timeOffset="268804.9423">8623 13997 163 0,'0'0'537'0,"0"0"-462"0,0 0 0 16,0 0 19-16,0 0-41 15,0 0-16-15,0 0-11 16,0 0-5-16,0 0-5 15,0 0-7-15,0 0 0 16,0 0-9-16,0 0-1 16,0 0 1-16,0 0-11 15,0 0-42-15,8 0-84 16,-2 0-41-16,7-3 18 0</inkml:trace>
  <inkml:trace contextRef="#ctx0" brushRef="#br0" timeOffset="270093.4913">15292 12316 393 0,'0'0'71'16,"0"0"-54"-16,0 0-17 15,0 0 2-15,0 0 31 16,0 0-7-16,10-73 12 15,-10 67-4-15,0 2 54 16,0 1-13-16,0 0-34 16,0 2 43-16,0-2-37 15,0 3-25-15,0 0-22 16,-1 4-11-16,-2 12-5 16,0 1 9-16,-4 5-8 0,4 2-27 15,-3-1-33 1,0-4-17-16,2-5 31 15,1-4 14-15,2-4 24 0,-1-6 11 16,2 0 12-16,0-3 7 16,0-11 2-16,0-6-3 15,5-5-5-15,3-2 0 16,1-2 0-16,-6 2 11 16,1 4-5-16,-4 9 36 15,0 8 42-15,0 6-59 16,0 0-26-16,0 20-11 15,-13 10 11-15,-3 6-1 16,-4 7-4-16,-4 3 4 16,6 1-27-16,-1-5 2 15,8-5 9-15,7-7 5 16,4-8 6-16,0-9-1 0,5-9-7 16,11-4-1-16,3 0 7 15,20-32-11-15,-9 1-53 16,1-5-67-16</inkml:trace>
  <inkml:trace contextRef="#ctx0" brushRef="#br0" timeOffset="270530.8035">15292 12316 110 0</inkml:trace>
  <inkml:trace contextRef="#ctx0" brushRef="#br0" timeOffset="270614.8601">15292 12316 110 0,'42'0'79'0,"-60"23"-38"0,-3 20-18 0,-1-3-23 0,4-5-12 0</inkml:trace>
  <inkml:trace contextRef="#ctx0" brushRef="#br0" timeOffset="270656.8909">15356 12230 622 0,'0'0'171'0,"0"0"-128"16,0 0-17-16,0 0 19 15,0 0-23-15,0 0-15 16,0 0-7-16,0 0 0 15,0 0-1-15,0 0 2 16,0 6 0 0,0 4 7-16,0 1-8 0,-3 17-92 15,-4-4-70-15,1 2-389 0</inkml:trace>
  <inkml:trace contextRef="#ctx0" brushRef="#br0" timeOffset="271081.4953">15223 14189 535 0,'0'0'225'0,"0"0"-130"16,0 0-38-16,0 0 24 16,0 0-18-16,0 0-25 0,0 0-14 15,0-3-11-15,0 3-5 16,0 0-7-16,0 0-1 16,0 0 7-16,-4-2-7 15,-7 0-72-15,-3-5-208 0</inkml:trace>
  <inkml:trace contextRef="#ctx0" brushRef="#br0" timeOffset="271614.1767">9594 12751 235 0,'0'0'113'0,"0"0"69"15,0 0-81-15,0 0 13 16,0 0 23-16,-80-43-68 16,65 33-20-16,6 1-28 0,3 3 0 15,0 2-11-15,3 4-10 16,3 0-8-16,0 10-72 15,3 9-128-15,3 4-36 0</inkml:trace>
  <inkml:trace contextRef="#ctx0" brushRef="#br0" timeOffset="272359.9117">15103 13987 335 0,'0'0'25'16,"0"0"149"-16,0 0-68 0,0 0-1 15,0 0-14-15,0 0-6 16,0 0-31-16,4-7-21 16,-4 7 5-16,0 0-2 15,0 0-3-15,0 0-3 16,0 0-2-16,0 0-15 15,0 0-12-15,0 0 0 16,0 0-1-16,0 0-1 16,0 0 0-16,0 0-6 15,0 0 7-15,0 0 0 16,0 0 1-16,0 0-1 16,0 0 0-16,0 0 0 15,0 0 0-15,0 0-24 16,0 0-84-16,-4 0-83 15,-5 4 12-15,-8-1-186 0</inkml:trace>
  <inkml:trace contextRef="#ctx0" brushRef="#br0" timeOffset="273148.7842">10269 12131 416 0,'0'0'137'0,"0"0"-82"16,0 0-30-16,0 0-23 16,0 0 4-16,0 0 3 15,0 0-9-15,0 0 11 16,0 0 4-16,0 0-15 16,0 0 10-16,0 0-10 15,0 0 0-15,0 0 0 16,0 0-2-16,0 0-6 15,0 0 1-15,0 0-12 16,0 3-8-16,0 0-2 0,7 7-27 16,-4-3-91-1,1 0-169-15</inkml:trace>
  <inkml:trace contextRef="#ctx0" brushRef="#br0" timeOffset="274287.5058">10445 14420 487 0,'0'0'110'0,"0"0"-84"16,0 0-16-16,0 0 6 15,0 0 8-15,0 0 18 16,0 0 3-16,0 32 23 16,3-29 4-16,-3-1-24 15,0 0 7-15,0-2-16 16,0 0 0-16,0 3-6 15,0-3 6-15,3 0-10 16,-3 0-10-16,3 0-3 0,1 0-16 16,5 0-2-16,27 0-5 15,0 0-103 1,7-10-215-16</inkml:trace>
  <inkml:trace contextRef="#ctx0" brushRef="#br0" timeOffset="274921.3631">18073 12649 578 0,'0'0'185'0,"0"0"-139"15,0 0-33-15,0 0-13 16,0 0 10-16,0 0 8 15,0 0 54-15,-6 0 45 0,6 0-30 16,0 0-41 0,0 0-32-16,0 0-8 0,0 3-6 15,4 7-58-15,7 10-144 16,1-4-35-16</inkml:trace>
  <inkml:trace contextRef="#ctx0" brushRef="#br0" timeOffset="275280.8797">17982 14314 1041 0,'0'0'120'0,"0"0"-89"16,0 0-31-16,0 0-16 0,0 0-64 15,0 0-98-15</inkml:trace>
  <inkml:trace contextRef="#ctx0" brushRef="#br0" timeOffset="275708.1848">11409 11979 546 0,'0'0'107'0,"0"0"45"0,0 0-74 16,0 0-49-16,0 0-22 15,0 0 1-15,-87-7-8 16,64 14 0-16,3 0 1 16,2 3-1-16,-3 15-1 15,5-2-109-15,0-2-115 0</inkml:trace>
  <inkml:trace contextRef="#ctx0" brushRef="#br0" timeOffset="278701.8269">11848 14284 191 0,'0'0'99'16,"0"0"-71"-16,0 0-18 15,0 0 3-15,0 0 33 16,0 0 0-16,0 0 36 16,6 0 6-16,-6 0-39 15,0 0-13-15,0 0-2 16,0 0-26-16,4 0-8 0,-4 0-8 16,6 0-47-1,0 0-28-15,1-4-54 0</inkml:trace>
  <inkml:trace contextRef="#ctx0" brushRef="#br0" timeOffset="279903.8238">17078 12536 209 0,'0'0'228'0,"0"0"-150"16,0 0-58-16,0 0-19 15,0 0 11-15,0 0-12 16,0 0 26-16,0 0 14 0,0 0-24 16,3 7-16-16,-3 3-55 15,0 0-67-15</inkml:trace>
  <inkml:trace contextRef="#ctx0" brushRef="#br0" timeOffset="280602.2898">17084 14330 392 0,'0'0'57'16,"0"0"-45"-16,0 0-11 15,0 0-1-15,0 0 7 16,0 0 93-16,0 0-15 16,3 1-9-16,-3-1-31 15,0 0-29-15,0 3-6 16,0-3-10-16,0 0 9 16,0 0-1-16,0 0 7 15,0 0-2-15,0 3-13 16,0 1-12-16,0 2-59 15,-6-2-129-15</inkml:trace>
  <inkml:trace contextRef="#ctx0" brushRef="#br0" timeOffset="281257.0426">13181 15209 360 0,'0'0'245'16,"0"0"-181"-16,0 0-38 15,0 0 20-15,0 0-10 16,0 0 14-16,0 0 34 16,0 0-16-16,0 0-16 15,0 0-30-15,0 0-21 16,0 0-1-16,0 0-2 15,0 0-15-15,0 3-51 16,-6 7-115-16,0 1 31 0,-1 1-232 0</inkml:trace>
  <inkml:trace contextRef="#ctx0" brushRef="#br0" timeOffset="281965.5494">13296 17019 461 0,'0'0'150'0,"0"0"-65"16,0 0-40-16,0 0 30 15,0 0 17-15,0 0-15 16,0 0-29-16,0 0-27 16,0 0-5-16,0 0-16 15,0 0-32-15,3 0-114 16,-3 0-78-16</inkml:trace>
  <inkml:trace contextRef="#ctx0" brushRef="#br0" timeOffset="285334.6074">14655 16160 674 0,'0'0'279'15,"0"0"-200"-15,0 0 1 0,0 0 14 16,0 0-28-16,0 0-6 16,-6 0-1-16,6 0 20 15,0 0-10-15,0 0-6 16,0 0-15-16,0 0-12 16,0 0-2-16,0 0-15 15,0 0-2-15,0 0 11 16,0 0 3-16,0 0-3 15,6 0 17-15,7 0-16 16,13 0-14-16,13 0 0 16,13-3 1-16,10-3 4 15,9-2-19-15,-3-2 13 16,-2 0-14-16,-8 0 0 0,-10 1-40 16,-15 3-38-16,-17 6-52 15,-15 0-187-15,-1 3-394 16</inkml:trace>
  <inkml:trace contextRef="#ctx0" brushRef="#br0" timeOffset="285685.4129">14704 16428 573 0,'0'0'879'16,"0"0"-778"-16,0 0-39 15,0 0-13-15,0 0-2 0,140-17-2 16,-72 4-3-16,4-1-17 16,2-1-19-16,-19 2 1 15,1 2-7-15,-11 1-10 16,-6 10-41-16,-10 0-128 16,-16 0-385-16</inkml:trace>
  <inkml:trace contextRef="#ctx0" brushRef="#br0" timeOffset="289188.1353">15941 15556 1328 0,'0'0'169'0,"0"0"-145"15,0 0-3-15,0 0-21 16,0 0 0-16,0 0-8 16,0 0 8-16,0-4 11 15,0 4 26-15,0 0-7 16,0 0-4-16,0 0 3 16,0 0-15-16,0 0-7 15,0 4-7-15,0 9 1 16,0 9 5-16,0 9 2 0,0 6-2 15,0 8 12 1,0 5-7-16,0 0 10 0,0 7-1 16,0 2-4-16,0 0 3 15,0 3-4-15,0-5-2 16,0-5 3-16,0-2-7 16,0-10-2-16,0-4-5 15,0-6-1 1,0-4 9-16,0-6-10 0,0 0 0 15,0-8 11-15,0-2-10 16,0-3 0-16,0-3-1 16,0-1-6-16,0-3-25 0,0 0-29 15,3 0-11 1,-2-7-63-16,10-29-61 0,0 0-34 16,-1 0-380-16</inkml:trace>
  <inkml:trace contextRef="#ctx0" brushRef="#br0" timeOffset="289571.4026">15989 16007 49 0,'0'0'380'0,"-9"-78"-170"16,-4 25-94-16,3-9 86 15,4 6-36-15,3 2 17 16,3 8 11-16,0 6-70 16,8 2-57-16,10 4-28 15,4 0-10-15,10 5-28 0,8-1 5 16,2 4-1-1,-3 7-5-15,-1 8 0 0,-4 2 0 16,-2 9-12 0,-10 0 12-16,1 9-8 0,-3 12 1 15,-1 5 7-15,-3 7 6 16,-7 3 6-16,-3 3-11 16,-4-1 0-16,-2-3 12 15,-8 2-12-15,-13-5 15 16,-9-2 0-16,-9-3 6 15,-3-5 6-15,-5-5-17 16,0-4 0-16,0-3 5 16,5-9-6-16,3-1-1 15,8 0-9-15,8 0 0 16,10-1-26-16,6-5-31 16,7-1-45-16,7 1-227 0,8-1-414 15</inkml:trace>
  <inkml:trace contextRef="#ctx0" brushRef="#br0" timeOffset="290471.5511">16519 16187 329 0,'0'0'57'0,"0"0"-57"15,0 0 0-15,0 0 0 16,0 0 48-16,0 0 196 0,-62-83-36 16,58 67 48-1,1 9 6-15,0 1-35 0,3 6-95 16,-3 0-57-16,0 0-36 16,0 9-39-16,-7 8 0 15,-1 9 0-15,-4 14 1 16,-4 4 1-16,-4 4 3 15,0-1-5-15,-3 3 0 16,-6-1 0-16,3 1 0 16,-4-4 0-16,-1 0 0 15,10-7 2-15,4-8-1 16,8-5-1-16,11-10 0 16,1-3-2-16,0-3-20 15,12-7 19-15,15-2 3 16,6-1 21-16,8 0 2 0,12-4-11 15,8-12 3-15,0-1-15 16,5 1 0-16,1-4 13 16,-1 3-12-16,-8-2-1 15,-3 5 2-15,-8 5-2 16,-9-1 1-16,-9 3-1 16,-6 1-26-16,-10 5-37 15,-5-2-44-15,-8-7-138 16,-5 3-143-16,-11-1-539 0</inkml:trace>
  <inkml:trace contextRef="#ctx0" brushRef="#br0" timeOffset="290807.1163">16496 16388 937 0,'0'0'558'15,"0"0"-500"-15,0 0-6 16,0 0-15-16,0 0-29 16,0 0-7-16,0 0-1 15,-45 7 1-15,38 13-1 16,1 6 1-16,-4 3 17 0,-3 8 8 16,4 0 2-1,-2 6 8-15,-1 3-2 0,1 0-9 16,1 1-5-1,4-2-8-15,3-3-3 0,0 2 4 16,3-4-12-16,0-4 8 16,0 1-9-16,0-2 0 15,3-1 9-15,3-7-9 16,10 5-67-16,-2-8-103 16,-1-8-431-16</inkml:trace>
  <inkml:trace contextRef="#ctx0" brushRef="#br0" timeOffset="296389.5958">19843 11856 129 0,'0'0'877'15,"0"0"-729"-15,0 0-53 16,0 0-14-16,0 0-1 16,0 0-10-16,-13-45-12 15,13 41-22-15,-1 4 4 16,-1 0-13-16,2 0-21 15,-1 0 3-15,1 0-9 16,-2 0-7-16,1 0 7 16,-1 3-8-16,-2 4 6 15,0 9 2-15,-2 10 0 0,-3 8 1 16,-3 5 5-16,1 8-3 16,4 5 10-16,-2 2-12 15,2 5 6-15,0 0-5 16,4 0-2-16,2 4 13 15,1-3-12-15,0 5-1 16,0-1 7-16,0 15-5 16,0-10 6-16,-2 1-2 15,-1-1-4-15,-3-12-2 16,-1 8 0-16,0-5 1 16,-2 0 7-16,1 2-8 15,-1-3 7-15,2 0 0 16,-1 1-6-16,4-4 12 0,1 3-13 15,3-2-1-15,0-4 1 16,0 3 0-16,0-6 2 16,0 2-2-16,7 1 1 15,1-3 6-15,1 3-7 16,3-1 0-16,-6-3-1 16,3-2 2-16,-1 2-1 15,-2-2 0-15,0 3 1 16,4 3 0-16,-4-1 5 15,1 2-6-15,-1 1 1 16,0 4 0-16,0-1 0 16,-2 1-1-16,2 3-2 15,-1-3-4-15,1 1 7 0,0 0-1 16,0 2 1 0,4 1 0-16,0-3 0 0,3-1-1 15,-2 1 0-15,-2-4 1 16,-1-1-1-16,-1 2 1 15,1-1-1-15,-5 3 1 16,3-2 6-16,-3-1-7 16,0-1 0-16,0-1 0 15,1-2 0-15,-1-1 0 16,-2-2-1-16,2 1 1 16,-1-5 0-16,-1 2-2 15,-1-1 4-15,2-2-4 16,-2 4 4-16,1-2-2 0,-1 1 1 15,0-1-1 1,0-2 1-16,0-2-1 0,0 4 0 16,0-5 1-16,0 4-1 15,0-2 0-15,0 0 0 16,0 0 0-16,0 3 0 16,0 0 0-16,0-2-1 15,0 1 1-15,-1-1 0 16,1 1 0-16,-2-1 0 15,1 2 0-15,-2 1 1 16,0 5-1-16,1 2 0 16,-2 3 0-16,3 7 1 15,1-3-1-15,0 4 1 16,0-6-1-16,0 2 1 0,0-3 0 16,7-2 0-16,-3 0 6 15,1-3 0-15,-2 3 5 16,1-2-3-16,0 0-9 15,-1 3 9-15,0-6-9 16,-3 1 0-16,4-8 1 16,-1-4 1-16,0-2 8 15,1-5-1-15,-2-3-8 16,1 0 10-16,-3-5-5 16,0 3-4-16,0-1 8 15,0-1-9-15,0-4 7 16,0-5-8-16,-2-3 0 15,1-4 2-15,1-4-2 0,0-6-17 16,0-26-37-16,4-5-116 16,5-16-312-16</inkml:trace>
  <inkml:trace contextRef="#ctx0" brushRef="#br0" timeOffset="302101.9346">20891 12250 939 0,'0'0'282'0,"0"0"-194"16,0 0 108-16,0 0-72 15,0 0-18-15,0 0-5 16,-24-44-28-16,24 44-25 16,0 0-26-16,0 0-22 15,0 20-12-15,0 9 3 0,0 25 9 16,0 25 11-1,-1 24-9-15,-6 3-1 16,4-17 10-16,-1-23-10 0,4-24 8 16,0-5 0-16,0 3-9 15,0 2 1-15,0 2 0 16,0-8 0-16,0-6-1 16,0-10-8-16,0-10-47 15,0-10-72-15,7-34 6 16,0-9-95-16,-4-10-532 0</inkml:trace>
  <inkml:trace contextRef="#ctx0" brushRef="#br0" timeOffset="302413.1571">20902 12335 867 0,'0'0'572'0,"0"0"-475"0,-8-75 22 16,8 48 11-16,0 0-49 15,21 4-42-15,14 1-15 16,6 2-23-16,12 6-1 15,2 7 1-15,1 7 0 16,-5 4-2-16,-9 16 0 16,-12 5-7-16,-17 6 7 15,-13 2 2-15,-4 3 4 16,-26-3 5-16,-11 1-9 16,-6-8 12-16,0-3-11 15,4-7 0-15,11-9 10 0,7-4-12 31,9-3-9-31,9 0-55 0,7 0-52 0,0 0-120 16,12 17-174 0,10 2 174-16,-3 5-299 0</inkml:trace>
  <inkml:trace contextRef="#ctx0" brushRef="#br0" timeOffset="302793.4296">21288 12735 1098 0,'0'0'266'15,"0"0"-89"-15,0 0-9 16,0 0-48-16,0 0-41 16,0 0-38-16,0 0-22 15,84-17-5-15,-55 17-14 0,1 0 2 16,-1 4 2-16,-7 15-4 16,-6 2 0-16,-6 4 0 15,-10 5-9-15,-6 1 0 16,-20 4-26-16,-7-2-16 15,1-6 18-15,0-8 22 16,10-5 11-16,10-8 8 16,7-5-8-16,5-1 2 15,2 0-2-15,18 0-41 16,12 3 33-16,7 7 7 16,6 3 1-16,-2 4-1 15,-6 8 1-15,-9 2 0 16,-8 4 0-16,-11 1-1 0,-9-2 0 15,0 0 1 1,-19-5 0-16,-14-1 12 0,-6-1-2 16,-9-6-2-16,0-7-8 15,-14-10-24-15,8-3-52 16,14-14-311-16</inkml:trace>
  <inkml:trace contextRef="#ctx0" brushRef="#br0" timeOffset="303468.0171">22025 12166 367 0,'0'0'761'0,"0"0"-547"16,0 0 36-1,0 0-113-15,0 0-72 0,0 0-65 16,0 0 0-16,-7 64 0 15,-4 15 0-15,-1 27 15 16,6 12 2-16,6-6-2 16,0-26-2-16,0-30-3 15,5-9-1-15,1-10-9 16,2 2 0-16,2 4 0 16,0 0-60-16,3-13-29 15,-1-10-106-15,5-20-33 16,-5-7-67-16,-5-19-524 0</inkml:trace>
  <inkml:trace contextRef="#ctx0" brushRef="#br0" timeOffset="303764.2368">22106 12309 1335 0,'0'0'531'0,"0"0"-481"16,45-76-37-16,-11 52-7 15,9 4-5-15,0 4-1 16,3 14 0-16,-5 2-8 15,-8 9 7-15,-8 14-6 16,-11 10 2-16,-14 3 5 16,-3 4 0-16,-27-1 8 15,-14-2-8-15,-8-3 0 0,-1-9-1 16,2-5 1 0,8-7-1-16,8-9-10 0,14-1-89 15,9-3-126-15,11 0-411 16</inkml:trace>
  <inkml:trace contextRef="#ctx0" brushRef="#br0" timeOffset="304056.219">22593 12573 1431 0,'0'0'319'0,"0"0"-236"16,0 0-75-16,0 0-8 0,0 0-2 15,-55 109 2 1,24-56 7-16,0 3-7 0,1 0 1 16,8-7-1-16,6-5-5 15,8-8 4-15,6-3 1 16,2-9-1-16,3-2 0 16,20-9 1-16,3-6 5 15,15-7 29-15,23 0 2 16,3-14 5-16,6-6-33 15,2-2 1-15,-11-1-9 16,4 0 0 0,-8 3-10-16,-11 4-25 0,-10 2-39 15,-12 4-6-15,-12 0-95 16,-15 4-4-16,-15 5-21 16,-8-2-351-16</inkml:trace>
  <inkml:trace contextRef="#ctx0" brushRef="#br0" timeOffset="304333.4192">22786 12857 821 0,'0'0'364'16,"0"0"-117"-16,0 0-35 16,0 0-82-16,0 0-32 15,0 0-56-15,0 0-25 16,-25-3-17-16,23 27 1 16,-1 5 14-16,2 11 8 15,-5 6-8-15,-2 2 4 16,5 0-19-16,2 2 1 15,1-2-1-15,0-7-57 0,19 4-65 16,2-11-119 0,2-8-326-16</inkml:trace>
  <inkml:trace contextRef="#ctx0" brushRef="#br0" timeOffset="304776.7446">23322 12375 1056 0,'0'0'586'0,"0"0"-511"16,0 0-26-16,0 0-30 0,0 0-13 16,107-10 22-1,-59 3-11-15,4 0 14 0,-1 0 13 16,-6-1-10-16,-4 4-6 15,-4 1-27-15,-5 0 0 16,-10 2-1-16,-2 1-44 16,-11 0-69-16,-2 0-145 15,-7 4-311-15</inkml:trace>
  <inkml:trace contextRef="#ctx0" brushRef="#br0" timeOffset="305047.8677">23330 12596 1182 0,'0'0'197'15,"0"0"-146"-15,0 0-42 16,0 0 92-16,0 0 35 16,0 0-56-16,106 36-8 15,-53-36 5-15,1 0-30 16,4 0-23-16,-2-3-24 15,-4-4 0-15,-5 1 0 16,-6-1-59-16,3 1-46 0,-11 3-117 16,-10 0-291-16</inkml:trace>
  <inkml:trace contextRef="#ctx0" brushRef="#br0" timeOffset="306038.4096">24531 12068 1236 0,'0'0'126'16,"0"0"-94"-16,0 0-29 15,0 0-1-15,0 0-4 16,0 0 2-16,-85 33 0 0,62-7 0 16,-4 4 2-1,0 6 10-15,-3 8 10 0,2 5 11 16,0 6 4-16,3 2 3 15,3 6-5-15,4 2-6 16,6 2-14-16,5 2 20 16,4 1-16-16,3-1-3 15,0-2 3-15,0 2-8 16,4-3-5-16,5-1 7 16,8 1-4-16,-2 1 4 15,7-1 8-15,3-1-4 16,7-1 2-16,2-1-19 15,3-1 6-15,5 0 1 16,6-1-7-16,4 1 0 16,7-3-13-16,16 1-24 0,25-10-55 15,-15-11-188-15,-11-20-746 16</inkml:trace>
  <inkml:trace contextRef="#ctx0" brushRef="#br0" timeOffset="306979.745">27866 11893 1267 0,'0'0'181'0,"0"0"-133"16,0 0 41-16,0 0-10 15,0 0 2-15,0 0 17 16,0 0-32-16,-36-47-36 15,47 57-30-15,8 10 0 16,9 14 0-16,7 11 1 16,4 8 6-16,6 21-5 15,2 15-2-15,-4 16 10 16,-6 4-3-16,-15-3-6 0,-12-7 0 16,-10-10 0-16,0-3 6 15,-6-13-7-15,-3-15 3 16,-2 3-2-16,1-9-1 15,0 1 1-15,-2 10 5 16,-2-10-6-16,2 6 6 16,-4 8-6-16,2-2 0 15,1-2 0-15,3-4 0 16,-1-2-6-16,1-2 6 16,2-6 0-16,-1-2 1 15,0-7-1-15,-4-4-37 0,-7 1-71 16,1-13-135-16,0-9-499 15</inkml:trace>
  <inkml:trace contextRef="#ctx0" brushRef="#br0" timeOffset="307707.3366">28928 11843 1179 0,'0'0'210'15,"0"0"-132"-15,0 0 43 16,0 0-38-16,0 0-26 16,0 0-19-16,0 0-24 15,-46 46-14-15,6 10-1 0,-17 43 0 16,-16 43 1-16,4 30 7 15,20 7-7-15,27-8 0 16,22-22 1-16,31-7 8 16,20-9 10-16,16-8-2 15,6-2 10-15,9-9-13 16,6-4-14-16,10-8-30 16,9-10-28-16,7-19-44 15,-26-23-32-15,-11-21-267 0</inkml:trace>
  <inkml:trace contextRef="#ctx0" brushRef="#br0" timeOffset="308275.5131">32109 11536 834 0,'0'0'538'15,"0"0"-538"-15,0 0-36 16,0 0 31-16,0 0 5 15,73 83 35-15,-43-41 10 16,1 8-3-16,4 3 13 0,5 16-25 16,2 27 10-1,-3 29 2-15,-8 11 2 0,-15 6 5 16,-13-4-23 0,-3-8 4-16,-16 2 2 0,-9 0-12 15,-7-7 5-15,-4-5-4 16,-4-6-11-16,-4-5 0 15,-4-12-9-15,-5-8 9 16,7-17-10-16,1-12-26 16,-22 0-64-16,14-15-154 15,-4-8-607-15</inkml:trace>
  <inkml:trace contextRef="#ctx0" brushRef="#br0" timeOffset="308928.6486">24839 12186 1512 0,'0'0'294'0,"0"0"-244"16,0 0-50-16,0 0-21 15,0 0 20-15,0 86 1 16,-4-39 0-16,-1 2 9 16,1 4-9-16,-1-3 1 15,5 0-1-15,0-5-6 16,24-4-76-16,7-12-161 0,10-13-420 16</inkml:trace>
  <inkml:trace contextRef="#ctx0" brushRef="#br0" timeOffset="309271.2224">25955 12209 170 0,'0'0'1597'0,"0"0"-1438"16,79-45-112-16,-30 35-38 16,5 7-9-16,-3 3-1 15,-5 6-6-15,-10 13 6 16,-14 8-53-16,-16 7-43 0,-6 4-27 15,-30 2-4-15,-12 0 42 16,-5 0 51-16,5-3 21 16,9-5 14-16,12-5 0 15,18-7 0-15,6-3 23 16,42-8 31-16,46-9 25 16,46-7-79-1,-12-12-166-15,-14-8-534 0</inkml:trace>
  <inkml:trace contextRef="#ctx0" brushRef="#br0" timeOffset="309590.4483">27035 11962 1667 0,'0'0'209'0,"0"0"-133"16,0 0-54-16,97-3-21 0,-48 13 5 15,-2 7-6-15,-9 2-9 16,-12 7-29-16,-22 1-110 15,-5 2-111-15,-29 4 56 16,-7-6-84-16,1-1 171 16,7-9 116-16,13-4 52 15,13 0 19-15,3-2 33 16,19 5 34-16,14 3 20 16,8 5-30-16,5 6-44 15,-3-5-27-15,-4 5-25 16,-12-6 24-16,-11-1-28 15,-13-4-12-15,-4 4-5 16,-31-6 8-16,-15 3-19 0,-14-6-13 16,-25-7-76-16,13-2-175 31,14-5-449-31</inkml:trace>
  <inkml:trace contextRef="#ctx0" brushRef="#br0" timeOffset="310497.4567">29309 11794 631 0,'0'0'943'0,"0"0"-798"16,0 0-3-16,0 0-80 15,0 0-62-15,0 0 0 16,-45 75-1-16,27-5 1 16,-3 22 0-16,2 8 9 0,5-18-1 15,8-20-8 1,5-21 0-16,1-6-43 0,27 12-115 15,8-10-152-15,9-8-333 16</inkml:trace>
  <inkml:trace contextRef="#ctx0" brushRef="#br0" timeOffset="310804.625">30010 12071 1605 0,'0'0'224'0,"0"0"-159"15,0 0-31-15,124-70-33 16,-67 60-1-16,2 8-2 16,1 2-4-16,-5 2 6 15,-10 12-20-15,-14 6-15 0,-14 6-28 16,-17 5-13-16,-14 1-7 16,-28 5 54-16,-7-2 12 15,-3-1 17-15,6-4 0 16,13-4 20-16,15 0 12 15,16-6-10-15,5-1 10 16,41 1 15-16,39 1-5 16,44-11-7-16,21-7-35 15,4-3-63-15,-18-27-139 16,-49 3-50-16,-22-5-306 0</inkml:trace>
  <inkml:trace contextRef="#ctx0" brushRef="#br0" timeOffset="311141.2339">31208 11843 1154 0,'0'0'548'0,"0"0"-359"0,0 0-6 16,0 0-120-16,93-29-42 15,-41 29-14-15,9 3-1 16,3 10-5-16,-4 3-1 16,-13 4-8-16,-17-3 7 15,-21 5-43-15,-12-1-34 16,-50 9-16-16,-12-1-30 15,-12-3-38-15,2-3 9 16,28-9 105-16,9-4 48 16,23-3 48-1,15 0 32-15,14 3-32 0,35 15 20 16,29 12 35-16,1 2-30 16,-6 1-22-16,-14-3-19 0,-23-11-8 15,-4 3-15-15,-7-3-5 16,-19 1-2-16,-6-3-2 15,-21-1 9-15,-30 3-9 16,-43 4-45-16,8-4-113 16,1-9-227-16</inkml:trace>
  <inkml:trace contextRef="#ctx0" brushRef="#br0" timeOffset="311949.4792">22307 15341 405 0,'0'0'1395'0,"0"0"-1281"16,0 0-89-16,149-16-6 15,-62 3-10-15,-5 3-3 16,-17 0-6-16,-27 6-130 16,-14 4-124-16,-14 0-99 15,-10 0-684-15</inkml:trace>
  <inkml:trace contextRef="#ctx0" brushRef="#br0" timeOffset="312277.7072">22173 15595 1375 0,'0'0'209'0,"0"0"-136"15,0 0-2-15,177 23 27 16,-28-23-36-16,17-3-35 16,-5-14-27-16,-32-5-84 15,-52 6-183-15,-26 2-768 0</inkml:trace>
  <inkml:trace contextRef="#ctx0" brushRef="#br0" timeOffset="313198.157">23946 14495 606 0,'0'0'355'15,"0"0"-180"-15,0 0 19 0,0 0-31 16,0 0-13-16,0 0-42 16,0 0-28-16,-23-52-32 15,-3 52-23-15,-3 0-10 16,-10 12-15-16,-10 22-8 16,-12 25 7-16,-14 33 0 15,-1 35-1-15,10 14 1 16,26-1 1-16,24-6 2 15,16-14 14-15,17 5-9 16,22 4 11-16,10 6-5 0,9 1-12 16,8-4 1-1,10-3-2-15,11-8 0 0,16-8-19 16,16-10-36-16,11-11-32 16,-27-29-155-16,-18-23-268 0</inkml:trace>
  <inkml:trace contextRef="#ctx0" brushRef="#br0" timeOffset="313846.6232">28775 14129 1156 0,'0'0'199'0,"0"0"-149"15,0 0 9-15,0 0-8 16,0 0 23-16,0 0 18 16,0 0-29-16,31-49-2 15,-22 49-6-15,6 6-55 16,18 33-19-16,23 37 19 15,18 50 17-15,2 29 17 16,-14 17-9-16,-18-4 9 0,-24-22-5 16,-12-11-19-16,-8-16 6 15,-27-12-8-15,-27-6-8 16,-28-9 17-16,-30-6-17 16,-25-7-83-16,24-25-109 15,8-15-581-15</inkml:trace>
  <inkml:trace contextRef="#ctx0" brushRef="#br0" timeOffset="314706.3496">24675 14459 1467 0,'0'0'639'0,"0"0"-593"15,0 0-46-15,0 0 0 16,0 0-36-16,0 0 22 16,-69 119 12-16,65-37-3 15,4 18 5-15,7 6-1 16,14-20 2-16,-1-21-1 16,0-25 0-16,22 9-117 0,0-11-91 15,0-6-368-15</inkml:trace>
  <inkml:trace contextRef="#ctx0" brushRef="#br0" timeOffset="315134.7775">26137 14445 1699 0,'0'0'256'0,"0"0"-209"15,115-32-32-15,-14 29-15 16,-4 3 0-16,-16 3 0 15,-29 7-7-15,-24 0-4 16,-5 2-1-16,-11 5-67 16,-12 3-36-16,-30 7 41 15,-49 12 0-15,-6 4 18 16,3-7 10-16,15 1 21 16,31-10 25-16,7 5 0 15,10 2 22-15,19-1 16 16,19-4-12-16,44 1-1 0,43-7 13 15,42-12-38 1,16-8-87-16,-36-3-159 0,-33-10-425 16</inkml:trace>
  <inkml:trace contextRef="#ctx0" brushRef="#br0" timeOffset="315504.039">27475 14341 750 0,'0'0'1069'0,"0"0"-956"16,0 0-64-16,120-54-35 16,-58 42-7-16,10 7-6 15,1 3 8-15,-6 2-8 0,-13 0 5 16,-14 7-6-16,-18 5-7 16,-17 5-17-16,-7 6 23 15,-41 9-27-15,-8 2 3 16,-8-1-21-16,-1-2 3 31,23-12 24-31,5 1 9 0,19-4 3 0,13-6-4 16,10 7-8-16,25 2 19 15,27 11 25-15,2 0-2 16,7 6 9-16,-3 1-23 16,-19-5 4-16,-5 8-3 15,-17-3-9-15,-20-1-2 0,-7 0 2 16,-27-3 4-1,-37 7 9-15,-52 2-14 0,7-11-9 16,1-2-314-16</inkml:trace>
  <inkml:trace contextRef="#ctx0" brushRef="#br0" timeOffset="320251.0953">22304 6546 224 0,'0'0'161'0,"0"0"-94"0,0 0-28 15,0 0-39-15,0 0 36 16,0 0-36-16,3-3 0 15,15 2-13-15,-3-1-315 16,7 0 224-16</inkml:trace>
  <inkml:trace contextRef="#ctx0" brushRef="#br0" timeOffset="320836.512">24520 6470 143 0,'0'0'133'0,"0"0"-77"15,0 0-55 1,0 0 8-16,0 0-8 0,0 0-1 16,0 0 0-16,33 2-9 15,-27-2-11-15,-1 0-115 16</inkml:trace>
  <inkml:trace contextRef="#ctx0" brushRef="#br0" timeOffset="321269.9082">22137 6591 205 0,'0'0'918'0,"0"0"-876"16,0 0-42-16,0 0-227 15,0 0 140-15,105 1 5 16,-49 2-22-16,4-3-297 0</inkml:trace>
  <inkml:trace contextRef="#ctx0" brushRef="#br0" timeOffset="323067.6859">24855 13102 1224 0,'0'0'229'16,"0"0"-125"-16,0 0 26 0,0 0-43 15,0 0-6-15,0 0-9 16,12 0-6-16,-4 0 8 16,4-10-27-16,5 0-31 15,8 0-7-15,9 3-3 16,6 0-6-16,5 4 0 15,4 3 0-15,-4 0-1 16,-4 7 0-16,-8 6 0 16,-13 7-7-16,-10 7 7 15,-10 2 1-15,-10 8 0 16,-21 5-13-16,-11 1 12 16,-5-7 1-16,0-3 0 15,6-9 1-15,7-7-1 16,7-7 4-16,8-7-4 0,10-3 1 15,6 0 14 1,3-7-8-16,7-6-7 0,17-4-1 16,7 1-13-16,8 6 4 15,3 3 9-15,3 7-8 16,0 0 8-16,-1 17 0 16,-5 6 1-16,-4 7 0 15,-7-1-6-15,-9 5 5 16,-8 1 0-16,-10-1-1 15,-1 3 2-15,-16 1 8 16,-13-4-8-16,-11-2 7 16,-6-2 2-16,-2-6-9 15,2-8 11-15,3-9-11 16,7-7 0-16,6-6-12 16,5-28-118-16,7-3-227 0,7 8-593 0</inkml:trace>
  <inkml:trace contextRef="#ctx0" brushRef="#br0" timeOffset="323916.3436">26298 13181 639 0,'0'0'696'0,"0"0"-559"0,0 0 66 16,-76-73-47-16,69 53-25 15,7 0-13-15,16 5-40 16,32-2-58-16,8 4-20 16,12 3 6-16,6 6-6 15,-13 4 0-15,-1 7 0 16,-15 10-6-16,-15 8-9 15,-18 9 15-15,-12 3-6 16,-33 15 3-16,-39 11-10 16,-4-3-34-16,0-11-12 15,10-9 24-15,24-15 25 16,2 2 9-16,7 0-6 16,15-5 7-16,17-2-8 15,2-6 8-15,29-1 20 16,28-3 55-16,25-10-27 0,2 0-14 15,-9 0-13-15,-9-7-4 16,-19-3-17-16,1 0 0 16,0-6-44-16,-6 2-54 15,1-5-75-15,-12-1-183 16,-5 3-921-16</inkml:trace>
  <inkml:trace contextRef="#ctx0" brushRef="#br0" timeOffset="324207.0924">27607 12950 1490 0,'0'0'528'16,"0"0"-402"-16,0 0 29 15,0 0-100-15,0 0-55 16,0 0-28-16,0 0 15 15,-8 128 13-15,26-18 32 16,1 14 1-16,1-4-17 16,-14-11-16-16,-9-13-24 15,-18-24-234-15,-12-16-633 0</inkml:trace>
  <inkml:trace contextRef="#ctx0" brushRef="#br0" timeOffset="329458.2801">29258 13168 977 0,'0'0'598'0,"0"0"-521"15,0 0 15-15,0 0-46 16,0 0 37-16,0 0 36 15,-11-39-24-15,22 22-39 16,7-3 22-16,3-4-29 16,6 2-21-16,6 5-20 15,4 1-8-15,3 6-12 16,-1 6 12-16,-3 4 0 16,-2 0-1-16,-6 10-13 15,-7 10-3-15,-7 4 5 16,-11 5 10-16,-3 7 2 15,-24 4 0-15,-22 3-11 0,-13 3-1 16,-6 1-23-16,-1-5 22 16,9-2 11-16,12-7-8 15,11-3-5-15,12-1 15 16,9-6 0-16,10-3-2 16,3-3-10-16,13-1 12 15,17-6 22-15,15 0 28 16,11-6-1-16,10-4-27 15,3 0-15-15,-1 0 0 16,-7-4-6-16,-7-2 0 16,-6 2-1-16,-9-2-5 15,-10-1-46-15,-8 4 37 0,-7-1-58 16,-8-6-85 0,-2 0-166-16,-4 0-915 0</inkml:trace>
  <inkml:trace contextRef="#ctx0" brushRef="#br0" timeOffset="329889.8476">30605 12979 776 0,'0'0'887'0,"0"0"-750"15,0 0 3-15,0 0-90 16,0 0-17-16,0 0 16 15,0 0-17-15,20-66 23 16,-20 66-9-16,0 0-24 16,0 3-22-16,-3 14-12 15,-5 9-9-15,-2 14 21 16,0 9 24-16,-1 8 19 16,3-1-24-16,4 1-9 0,1-2 2 15,3-5-11 1,0-1 0-16,0-9 0 0,1-4 0 15,7-7-1-15,2-8-60 16,14-5-88-16,-2-9-76 16,1-7-390-16</inkml:trace>
  <inkml:trace contextRef="#ctx0" brushRef="#br0" timeOffset="330641.6493">31370 12900 489 0,'0'0'903'16,"0"0"-669"-16,0 0-96 0,0 0-63 16,80-46-42-16,-46 36-12 15,5 3 1-15,3 1-7 16,0 6 15-16,-1 0 7 15,-5 0-15 1,-2 17-5-16,-4 6-15 0,-3 3 7 16,-6 10 1-16,-2 0-10 15,-4 1 13-15,-7-4-12 16,-8-1 0-16,0-5 8 16,-15-3-9-16,-9-5-2 15,-10-2-6-15,-5-4-12 16,-2-3 13-16,1-7-20 15,0-3-4-15,3 0 13 0,1-10-10 16,3-6 11 0,5 2-20-16,7 2 17 0,9-1 19 15,9 6 1-15,3 3 19 16,6-2 15-16,19 2-27 16,8 1-7-16,9 3 0 15,2 0 0-15,0 0-1 16,-2 0 1-16,-5 7 0 15,-6 3 14-15,-4 6-14 16,-1 4 14-16,-3 3-1 16,-4 4-3-16,-3 3 11 15,-5 2-13-15,-5 2 3 16,-6-2 10-16,0 4-5 16,-6-2-2-16,-13-2 5 15,-6-2-18-15,-5-4 16 0,-6 1-8 16,-4-7-8-16,-8-3-1 15,-4-7-13-15,-2-3-18 16,-31-7-82-16,15 0-187 16,3-7-1102-16</inkml:trace>
  <inkml:trace contextRef="#ctx0" brushRef="#br0" timeOffset="334791.2719">24705 12260 576 0,'0'0'178'0,"0"0"-77"16,0 0 42-16,0 0-53 15,0 0-33-15,0 0 3 16,6-10-8-16,-1 7-42 15,1-1-1-15,0 1-4 16,2 0-5-16,-3 3-17 16,0 0-40-16,-2 0-82 15,-1 0-121-15,-2 0 60 16,0 0-392-16</inkml:trace>
  <inkml:trace contextRef="#ctx0" brushRef="#br0" timeOffset="335476.6316">24842 12176 175 0,'0'0'992'0,"0"0"-854"16,0 0-64-16,0 0-48 16,0 0-26-16,0 0 4 15,0 0-4-15,0 64 16 16,0-32-7-16,0 5 7 15,-7 2 3-15,2 4 13 16,1-2-2-16,0 4-4 16,4-6 3-16,0 2-10 15,0-5-11-15,0-7 2 0,5-2-4 16,0-7-6 0,-2-7 7-16,1-6-6 31,-3-5 0-31,1-2 7 0,-1 0 9 0,1-18 24 0,1-9-41 15,0-10-6-15,1-9-1 16,2-10-17-16,5-1 13 16,-5 2-11-16,4 4 16 15,2 9 6-15,-2 6 32 16,0 10 0-16,-4 6-7 16,1 3-10-16,-4 4 12 15,-2 9-5-15,-1 1-14 16,0 3 0-16,0 0-8 15,0 0-8-15,0 13-7 16,-6 11 4-16,-5 11 11 16,-2 9 0-16,-1 5 0 0,2 4-2 15,3-3 3-15,-3 0-1 16,6-4 0-16,4-6 0 16,2-5-1-16,0-11-4 15,5-4 4-15,1-10-1 16,-2-3 2-16,2-7 0 15,-1 0 8-15,-1-14-8 16,4-16-36-16,2-9-130 16,-3-11-45-16,3-3-18 15,-7-3 4-15,0 7 124 16,0 8 101-16,-2 6 95 0,1 14-7 16,-2 5-62-1,2 9-26-15,-2 4-58 0,0 3-103 16,0 7 13-1,0 3-127-15</inkml:trace>
  <inkml:trace contextRef="#ctx0" brushRef="#br0" timeOffset="336225.2559">24882 13023 2 0,'0'0'134'0,"0"0"-134"0,0 0-1 16,0 0 1-16,0 0 32 16,0 0 141-1,0 0-141-15,-10-4 249 0,10 4-89 16,1 0-24-16,2 0-93 15,3 0-24-15,0 0 17 16,2-3-12-16,0 0-18 16,-2 2-2-16,2-5-3 15,-2 2-1-15,1-2-14 16,-1 3-10-16,0 2-2 16,2-2-6-16,4 0-1 0,-2 3-8 15,11 0-36-15,-4 3-88 16,-3 1-276-16</inkml:trace>
  <inkml:trace contextRef="#ctx0" brushRef="#br0" timeOffset="337651.0196">25358 12943 1045 0,'0'0'188'16,"0"0"-122"-16,0 0 1 15,0 0-25-15,-87-56-14 16,67 47-15-16,-1 2-13 16,0 0 18-16,-3 1 11 15,-4 2-9-15,-2-2-4 16,-6 2-7-16,-3 1-3 16,1 3 1-16,-3 0-6 15,1 0 12-15,-2 0-13 16,2 7 6-16,-1 3 2 0,0 0 3 15,0 2 1 1,3 4-3-16,2 1-1 0,0 0 11 16,6 6-10-16,5-3 1 15,1 6 9-15,3-2-10 16,5 4 1-16,-2-1-9 16,4 0 8-16,3 2-2 15,3-2-6-15,3 3 9 16,4-3-3-16,1 2 6 15,0 1 3-15,0 0-10 16,7 2-4-16,3 1 12 16,1-3-5-16,0 3 1 0,2-3-4 15,4-1-5-15,2 1 17 16,1-3-18-16,5-1 7 16,2 1 5-16,1-4-9 15,2 0 7-15,1-2-8 16,-1-2-1-16,0 0 9 15,1-2-9-15,0-3 0 16,2 1 6-16,2-1-7 16,-1-1 1-16,0-3 0 15,2 0 0-15,1 0 10 16,-1-3-11-16,-2-1-1 16,-1 1 1-16,-3-3 0 15,-3 1 5-15,-3 0-5 16,-3-3 1-16,0 1 0 15,1-3 0-15,-1 0-1 0,4 0 1 16,4 0 9-16,1-3-2 16,-1-4-2-16,3-5 2 15,-3 2 11-15,1-4-4 16,-1-2 10-16,-3 2 0 16,-3-2-2-16,1 3 2 15,-2-4-6-15,-3-3-7 16,1 0 1-16,-2 0-12 15,0 1 8-15,0-1-2 16,-3 0 2-16,1 0 10 16,-2-2-2-16,-1 2-16 15,-3 0 16-15,1 0-15 16,-4-1 7-16,-1-1 3 0,-3-1-5 16,0-1 5-1,-3-1-6-15,0-2-6 0,0 0 6 16,0 0-6-16,0 2-6 15,0 5 6-15,0 0 0 16,0 3 0-16,-3 1 0 16,-1 0 0-16,-2-1-1 15,0 3 1-15,-3-2-1 16,1-1 0-16,-2-2-4 16,-3-1 4-16,-1 0-5 15,-1 3-7-15,2 2 13 16,-1 1-8-16,2 4 8 15,-1 0 0-15,-2 0-1 16,1 4 1-16,-3-1-1 16,0 0-8-16,-1 0 9 0,-1 1 0 15,2 2 0-15,-3-1 0 16,0 1 0-16,-4-2 0 16,0 2-1-16,-2-2-5 15,-1-1 6-15,-1 4 0 16,3-4 2-16,0 3-2 15,4-2 0-15,4 2 0 16,5 1 0-16,2-3 0 16,0 5 0-16,1-2 0 15,-1 0 0-15,-4 0 0 0,-1 3-2 16,-4-4 2-16,-2 1-1 16,-3 3-8-16,3-2 9 15,3 0-9-15,5 2-8 16,5 0-14-16,4 0-46 15,2 0-50-15,2 7-21 16,0 7-114-16,0-1-98 0</inkml:trace>
  <inkml:trace contextRef="#ctx0" brushRef="#br0" timeOffset="338956.7566">31715 12154 25 0,'0'0'254'0,"0"0"129"16,0 0-237-16,0-74-58 15,0 52-39-15,0 2-37 16,-3 3 37-16,-1 1 6 16,-2 7 1-16,2-1-27 15,0 3-13-15,1 3 0 16,2-2-15-16,-1 3-1 0,2-1-27 16,-1-3-77-16,-1 1-100 15,1-1-303-15</inkml:trace>
  <inkml:trace contextRef="#ctx0" brushRef="#br0" timeOffset="340373.7644">31842 11879 806 0,'0'0'146'0,"0"0"-50"0,0 0 5 15,0 0-23-15,0 0-3 16,36-89-11-16,-31 66-19 16,-2-1-4-16,-3-1-18 15,0-2-3-15,-2 0 24 0,-10 2-12 16,-4 1-26-16,-1 1 30 15,-4 3-20-15,2 3 9 16,-4 2-16-16,0 1-2 16,-1 1 2-16,-1 3-8 15,0 0-1-15,-1 3 7 16,-3 4-7-16,-1 3 0 16,-2 0 0-16,-6 0 5 15,-2 0-7-15,0 10 2 0,2 6-5 16,2 1 5-1,5 3 0-15,1 2 0 0,5 5-1 16,1 3 1 0,2 0 0-16,2 3 0 0,1 0 2 15,4-1 18-15,0-1-4 16,3 2-8-16,2 0 5 16,1 0-12-16,1 3 12 15,1 0-13-15,0-2 1 16,1-2 2-16,1 2-2 15,1-4-1-15,0-1 1 16,1 1 0-16,0-3 0 16,1 2 0-16,0-2 1 15,2 1 14-15,0-1-15 16,0 3 0-16,4-3 8 0,6 2-3 16,2 1 17-16,5 2-10 15,3-2-5-15,2 0 3 16,4-4-9-16,0-2 7 15,3-1-2-15,-1-3-6 16,3-3 11-16,1-5-5 16,2 1-6-16,2-3 13 15,0-3-14-15,1 0 2 16,2 0 0-16,-2-1 4 16,-1-5 2-16,-2 2-7 15,1-3-1-15,-1 0 13 16,1 0-11-16,1-4 7 15,-1-6-2-15,1 0-6 0,-1-3 6 16,3-4-6 0,-4-2 7-16,2-4 0 0,-4-1-8 15,-3-1 14-15,-3 1-7 16,-4 1-7-16,-3 0 29 16,-4 0-11-16,1 3 4 15,-2-3 3-15,1-1-15 16,-2 2 14-16,0-5-17 15,1 0-7-15,1-5 7 16,-2 2-7-16,1-3 0 16,-1 3 1-16,-4 1-1 15,-3 8 6-15,-1 1-3 16,-3 2-2-16,-2 4 10 16,0-3-4-16,0 4 2 15,0-4 3-15,-2 2-12 0,-4-5 2 16,0 3-2-16,0 0 0 15,-3 0 1-15,0 0-1 16,-2 2 1-16,-2-2 5 16,-2 4-6-16,0 0 0 15,0 2 0-15,2 1-1 16,-1 0 1-16,4 2 0 16,1-2 0-16,-1 3 1 15,1-3-1-15,-1 0 0 16,0 3 0-16,-2-3 0 0,0-3 0 15,-3 4 0 1,2-1 0-16,-5-1 0 0,0 1 0 16,0-3 0-16,-3 3-14 15,2 3 7-15,-2-2 7 16,-1 2-13-16,-3 3 4 16,-4-2-12-16,-1 4-11 15,2 2-9-15,-2 0-18 16,1 0-13-16,3 0-21 15,-9 12-48-15,9-2-128 16,3 0-421-16</inkml:trace>
  <inkml:trace contextRef="#ctx0" brushRef="#br0" timeOffset="340889.1309">31754 12567 214 0,'0'0'411'0,"0"0"-200"15,0 0-74-15,0 0-16 16,0 0-12-16,0 0-60 16,0 0-11-16,0-11 12 15,0 8 17-15,0 3-10 0,0 0-40 16,0 0-8-16,0 0-9 15,0 0-16-15,0 0-25 16,-4 0-62-16,-4 0-110 16,-4 7-141-16</inkml:trace>
  <inkml:trace contextRef="#ctx0" brushRef="#br0" timeOffset="341902.4046">31778 13604 373 0,'0'0'76'16,"0"0"67"-16,0 0-13 0,0 0 12 15,0 0-20-15,0 0-52 16,0 0-21-16,3 0-14 16,-3 0 5-16,0 0 15 15,0 0-3-15,0 3 12 16,0-3 0-16,0 0-3 16,0 0-16-16,0 0-22 15,0 0 3-15,0 0-5 16,0 0-10-16,0 0 27 15,0 0-1-15,0 3-5 16,0-3-7-16,0 0-7 16,0 0-17-16,0 0-1 15,0 0 0-15,0 0 0 0,0 0 0 16,0 3 2 0,0-3 4-16,0 0-6 0,0 0 1 15,0 0 0 1,0 0-1-16,0 0 7 0,0 0-7 15,0 0-5-15,0 0 5 16,0 0 0-16,-15 0-63 16,3 0-180-16,-7-6-422 0</inkml:trace>
  <inkml:trace contextRef="#ctx0" brushRef="#br0" timeOffset="342814.0723">24900 12362 628 0,'0'0'365'0,"0"0"-212"0,0 0-99 16,0 0 4-16,0 0-10 15,0 0 21-15,0 0 11 16,0 3 10-16,0 0-14 16,0-3-8-16,0 0-25 15,0 0-16-15,0 3 7 16,0-2-9-16,0-1 11 15,0 0 8-15,0 0-11 16,0 0 6-16,0 0-15 16,0 0-14-16,0 0-5 0,0 0-5 15,0 0 0-15,0 0-17 16,1 3-101-16,5 0-175 16,4-3-236-16</inkml:trace>
  <inkml:trace contextRef="#ctx0" brushRef="#br0" timeOffset="344210.011">31489 12858 880 0,'0'0'235'0,"0"0"-118"15,0 0-35-15,0 0-58 16,0 0-15-16,0 0-9 15,0 0-2-15,-44-24 2 16,35 18 0-16,3 5 18 16,2-2 18-16,3 3 9 0,1 0 2 15,0 0 37-15,0 0-2 16,8-3-11 0,10-4-31-16,9 1-21 0,7-1-9 15,8 3-4-15,0-2 13 16,-2 6-12-16,-4 0 6 15,0 0 5-15,-7 0-17 16,-3 10 9-16,-2 0-10 16,-2 6 0-16,-4 4 0 15,0 1-7-15,-7 4 7 16,-1 5-1-16,-7 4 0 16,-3 1 1-16,0-1 0 15,-3-2 0-15,-12-5 0 0,-2 0 1 16,-6-5 0-1,-7-2 0-15,-8-3 0 0,-7-4 14 16,-8 1-15-16,-5-4 0 16,-2 0-1-16,7-5-27 15,5 2-3-15,12-4-2 16,11-2-8-16,7 2 25 16,6-3 1-16,3 0 8 15,4 0 6-15,1 0-18 16,2-3-8-16,2-1 18 15,0-3 9-15,0-2 0 16,11-4 13-16,8 3-13 16,5-3 7-16,6 2-7 15,3 2 9-15,4 5 3 16,-1 1-11-16,0 3 14 0,-2 3-14 16,-2 7-1-16,-3 7 9 15,-2 6-9-15,0-1 0 16,0 2 2-16,-4 3-2 15,-1 0 9-15,-5-2-2 16,-6-1 0-16,-5 2 8 16,-6-3-9-16,0 0 7 15,0 1 3-15,-11-1-4 16,-2-1 7-16,-3-2-18 16,-3 0 12-16,-4 1 3 15,-4-3-5-15,-4 2-1 16,-2 0-9-16,-3-3 0 15,0-3 12-15,2 1-12 16,4-5 0-16,4 0 5 0,1-6-5 16,3-1 8-16,0-3-1 15,2 0 0-15,-2-3 2 16,3-9-10-16,2-5 0 16,2-3-40-16,6-17-62 15,5 8-198-15,0 2-448 0</inkml:trace>
  <inkml:trace contextRef="#ctx0" brushRef="#br0" timeOffset="345023.5907">31551 12910 851 0,'0'0'142'16,"0"0"-22"-16,0 0 37 16,0 0-48-16,0 0-4 15,0 0 1-15,0 0-45 16,7-56-30-16,4 40-23 15,0-1-6-15,2 0 4 16,-3-3-5-16,2 8 0 0,0 1-1 16,3 5-6-16,9 6 6 15,8 0 0-15,5 3 8 16,6 11 0-16,0 4-7 16,-1 3 3-16,-6 6-4 15,-10-1-7-15,-6 6 7 16,-7 2 0-16,-8-2 1 15,-5 5-1-15,-2-3 0 16,-17-2 1-16,-8-2 0 16,-9-3 0-16,-7-5 0 15,-9 1 6-15,-5-9-6 16,-2-1-1-16,-1-3-12 16,3-3-2-16,8-7-4 15,4 0 8-15,10 0-3 16,8 0-41-16,9 0-19 0,7 0 31 15,8-3 29-15,3 2 1 16,6-2 2-16,15 3-4 16,11-3 13-16,7 3-5 15,8 0 6-15,3 0 0 16,0 0 0-16,-2 0 0 16,-8 7 0-16,-7 3 6 15,-6 0 5-15,-5 5-9 16,-4 5 4-16,-2 7 17 15,-2 2 0-15,-1 4 25 16,-2 1-22-16,-4-2-10 16,-1 2 5-16,-6-4 3 15,0-1-3-15,-4 1 5 16,-13-3 8-16,-7-1-4 0,-4 3-15 16,-8-5-14-16,-1-2 8 15,-6-2 0-15,-2-6-9 16,-3-4 1-16,2 0 0 15,0-7 6-15,4-3-7 16,4 0 0-16,7 0-2 16,-2-13-59-16,8-4-85 15,7 0-192-15</inkml:trace>
  <inkml:trace contextRef="#ctx0" brushRef="#br0" timeOffset="346862.2566">24788 12008 224 0,'0'0'770'0,"0"0"-692"15,0 0-53-15,0 0-11 16,0 0 9-16,0 0 9 16,0 0-4-16,-6 89 2 15,18-55 5-15,0 1-19 16,0 9-6-16,-4 6-3 0,-5-1-5 15,-3 4 4-15,0 3-6 16,0-7 0-16,-3-2 0 16,-2-8 0-16,3-6 1 15,2-10-1-15,0-6 0 16,0-7 0-16,0-7 0 16,0-3 1-16,2-10 47 15,7-16 10-15,4-14-38 16,5-26-13-16,5-26-6 15,-3-21-1-15,-3 7-10 16,-5 24 0-16,-8 33 10 16,-2 29 39-16,-1 3 42 15,1 3-4-15,-2 4-33 0,0 7-8 16,0 3-24 0,0 0-11-16,0 10 4 0,0 20-5 15,-5 11 0-15,1 11-1 16,-2 10 3-16,3 5 2 15,-1 2-4-15,-3-3 0 16,0-3-1-16,-5-3-5 16,3-8-19-16,0-12-1 15,5-11 2-15,-4-9 8 16,7-13-24-16,-1-7-16 16,2-3 46-16,0-24 0 15,0-22-76-15,0-30 2 0,0-30 22 16,5-14 30-1,1 5-27-15,-2 29 25 16,-2 32 34-16,-2 24 50 0,0 10 58 16,0 6 20-16,0 4-32 15,0 4-48-15,0 7-10 16,-6 2-38-16,-2 11-28 16,1 19 6-16,2 12 13 15,2 22-2-15,3-2 11 16,0 7 8-16,0 0-8 15,5-9-2-15,-1 3 2 16,-1-1 0-16,-1-8 0 16,-2-5-6-16,0-12 0 15,0-10-13-15,0-9-6 16,0-14-24-16,0-4 16 0,1-7 33 16,2-22 0-1,2-21 0-15,1-29 0 0,1-30 6 16,2-9-6-16,-2 22 1 15,-2 23 0-15,-4 36 0 16,-1 14 113-16,0 6-20 16,0 2-18-16,0 5-38 15,0 10-37-15,0 0-1 16,0 25-28-16,-4 25 11 16,-2 23 16-16,2 23 1 15,1-1 0-15,3-22-1 16,0-19 1-16,0-12-1 15,0 2 0-15,-2 4-47 16,1-2-41-16,-2-9 18 16,3-14 7-16,0-12 33 0,0-11 1 15,0-7 1-15,0-24 11 16,9-28-51-16,1-33 21 16,0-27 15-16,-2-9 5 15,-5 21 27-15,-1 29 1 16,-2 37 10-16,0 14 94 15,0 5 61-15,0 5-15 16,0 1-95-16,0 13-36 16,-2 3-19-16,-2 9-51 15,-3 32-8-15,-2 31 40 16,6 27 5-16,3 9 14 16,0-5 0-16,2-27 0 15,4-23-1-15,-2-10 1 0,3-6-1 16,10 18 1-16,0-5-122 15,-1-11-156-15</inkml:trace>
  <inkml:trace contextRef="#ctx0" brushRef="#br0" timeOffset="348285.6304">31415 12920 147 0,'0'0'332'0,"0"0"-238"15,0 0-54-15,0 0 97 16,0 0 38-16,0 0-29 0,0 0-36 15,-3-27-3 1,9 17-24-16,2-2 30 0,2-1-55 16,4-4-33-16,5 3-16 15,5 1-9-15,6 0-2 16,5 6 2-16,4 4 0 16,2 3-1-16,2 0 1 15,-3 0 0-15,-1 10 0 16,-6 3-2-16,-5 4 2 15,-2 3-8-15,-4 5 7 16,0 2-7-16,-1 0 8 16,0 2 3-16,0 4-3 15,-5-3-1-15,-5-4 1 16,-7-2 1-16,-4-1-1 0,-10-3-9 16,-18-1 0-16,-14-2 8 15,-10 3-9-15,-9-4-9 16,-7 1-22-16,0-3-20 15,-1-2-6-15,2 1 24 16,4-6 15-16,6-3-5 16,4-1-38-16,5-3-88 15,9 0-101-15,8 0-59 16,10-7 39-16,14-3 280 16,7 3 124-16,10 0 90 15,20-1-168-15,11 4-16 16,11-2 6-16,4 5 5 15,2 1 21-15,0 0 26 0,-4 0 23 16,-7 0-21-16,-6 7-22 16,-5 5-12-16,-3 2-21 15,-3 0-13-15,-5 5-12 16,-2 2 1-16,-3 4 4 16,-2-1 2-16,-6 2-8 15,-1 1-3-15,-6-1 2 16,-5 0 10-16,0-2 18 15,-2 2-17-15,-12 0-11 16,-1 1 5-16,-4-3-12 16,-4-2 7-16,4 1-8 15,-3 0 0-15,1-4 11 16,-1-1-11-16,-1 1 0 0,-4-5 14 16,-3 2-4-16,-3-6 9 15,-4-1-3-15,-1-5-14 16,-1-4 6-16,0 0-7 15,1 0 6-15,1 0-7 16,3-6-4-16,6 0-18 16,3 2-20-16,6 4-77 15,7 0-115-15,4 0-107 0</inkml:trace>
  <inkml:trace contextRef="#ctx0" brushRef="#br0" timeOffset="349635.3964">24357 15754 778 0,'0'0'529'0,"0"0"-461"0,0 0 89 16,0 0-63-16,0 0-60 16,0 0-7-16,85-50-6 15,-49 33 9-15,1 2 3 16,1 1-4-16,-1 1-7 16,0 3 8-16,0 3-24 15,-2 4 3-15,-1 0-8 16,-1 3 1-16,-2 0 3 15,-1 3-5-15,-2 4 0 16,-2 6 4-16,-4 4-4 16,-5-2 0-16,-4 6 0 0,-7 5-1 15,-3 1 0-15,-3 2 0 16,-2 1-15-16,-14 0 16 16,-4-1 0-16,-3-2 1 15,-6-3-1-15,-4-1-7 16,-1-4 7-16,0-3 0 15,1-2 1-15,3-7-1 16,6-1 0-16,7-6 0 16,4 0-1-16,6 0 7 15,1-3-4-15,5-7-1 16,1-4-2-16,0-5-6 16,1 3 0-16,12-1 6 15,3 0-1-15,4 1-2 0,7 2 4 16,4 1 0-1,7 3 1-15,5 1 7 0,2 2-7 16,1 4-1-16,-4 3 0 16,-2 0-3-16,-4 0 3 15,-3 6 0-15,-5 5 0 16,-1 4-1-16,-3 2 2 16,-3 3-1-16,-3 0 0 31,-4 4-5-31,-1 1 5 0,-4-1 1 0,-2 3 6 15,-4 2-6-15,-3 4 7 16,0-1 5-16,-5 2-12 16,-9-1 13-16,-3-7 0 15,-1 0-6-15,-1-5 0 16,1-2-2-16,-3-3-5 0,-4-5 11 16,-4-1-2-16,-6-1-8 15,-6-9 14-15,-9 0-10 16,-9 0-6-16,-3-3 9 15,-5-3-9-15,-4 2-38 16,-39 4-53-16,18 0-55 16,4 3-358-16</inkml:trace>
  <inkml:trace contextRef="#ctx0" brushRef="#br0" timeOffset="354306.1666">25942 12213 474 0,'0'0'58'15,"0"0"-56"-15,0 0-2 16,0 0-18-16,0 0 17 16,0 0-27-16,-2-3 28 15,2 3 126-15,0 0-68 16,0 0 15-16,0 0-37 15,0 0-21-15,0 0 15 0,0 0-10 16,0 0 5 0,0 0 5-16,0 0-2 0,0 0-5 15,0 0-2-15,0 0-2 16,0 0 0-16,0 0-13 16,0 0 8-16,0 0-12 15,0 0-1-15,0 0 11 16,0 0-11-16,0 0 9 15,0 0-3-15,0 0-5 16,0 0 15-16,0 0 11 16,0 0-27-16,0 0-1 15,0 0 0-15,0 0-1 16,-4 0 1-16,-1 0-126 16,-1 0-389-16</inkml:trace>
  <inkml:trace contextRef="#ctx0" brushRef="#br0" timeOffset="356421.1954">25897 12210 387 0,'0'0'0'15,"0"0"0"-15,0 0 56 16,0 0-3-16,0 0-17 16,0 0-16-16,0 0 12 15,-3 7 21-15,3-7 5 16,0 3-15-16,0-3-15 15,0 0 12-15,0 0 14 16,0 0-7-16,0 0 23 16,0 0-15-16,0 0 11 15,1 0-4-15,1 0-17 16,-1 0 13-16,2 0-19 16,2 0-18-16,4-3-1 15,4-1-7-15,5 1-7 0,4-4 10 16,2 3-16-16,1-2 7 15,1 2-6-15,-4-2-1 16,2 2 1-16,-5-2-1 16,0 4 1-16,-5-3 1 15,-3 5-1-15,-2-2 5 16,-2 2-6-16,1-3 0 16,-1 3-1-16,2-1 1 15,1 1-1-15,3 0 0 16,0 0 1-16,2 0-1 15,4 0 1-15,-1 0-2 16,2 0 2-16,-5 0-14 16,-1 0 12-16,-5 0-8 0,-1 0-4 15,-2 0 3-15,-3 1-9 16,0 2 0-16,0 2 19 16,-2-1 0-16,2-1 1 15,-1 4 1-15,-1-1-1 16,1 1 1-16,-2 0-1 15,0 3 1-15,0 0 0 16,0 0-1-16,0 3 0 16,-9-2-9-16,-3 4 8 15,-3-2-1-15,1-2-11 16,1 2 12-16,4-3 1 16,1 0-9-16,4 0 9 15,-2-5 0-15,3-1-8 0,-1 3 7 16,-2-4 1-16,-5 1-10 15,-4-1-20-15,-5 3-18 16,-3-2 0-16,-5 2 18 16,-1-2-9-16,2 2 29 15,5-2 8-15,7-1 2 16,3 1 0-16,8-1 0 16,4 4 0-16,0-1 29 15,1 1 4-15,16 3-10 16,4-1-7-16,6-2 1 15,4 3 2-15,2-4-9 16,1-2 3-16,-5 2-11 0,0-3-1 16,-2-2 6-16,-3 2-7 15,0-3 0-15,-5 3 6 16,2-3-6-16,-3 0 0 16,-3 3 0-16,3-3 1 15,-3 1 1-15,1-1 7 16,-2 0-8-16,0 0-1 15,0 0 0-15,-1 0 1 16,-2 0-1-16,1 0 0 16,-1 0 0-16,-1 0 0 15,-1 0-11-15,-1 0-17 16,-2 3-116-16,-3-3-193 0</inkml:trace>
  <inkml:trace contextRef="#ctx0" brushRef="#br0" timeOffset="358755.7416">26277 13092 155 0,'0'0'538'15,"0"0"-330"-15,0 0-102 16,0 0 8-16,0 0-29 16,0 0-21-16,0 0-5 15,0-14-30-15,0 11 5 16,0 3 12-16,0 0 15 15,0-3 32-15,5 2-35 16,8-8-34-16,5 2-23 16,9-5 0-16,4 2 8 0,4 0-1 15,0 3-7 1,-1 0-1-16,-1 4 9 0,0 3-9 16,-3 0 2-16,-2 0-2 15,-1 3 0-15,-4 7 0 16,-1 0-6-16,-3 0 6 15,-2 4-1-15,-2-5-4 16,-3 4 4-16,-3 0 0 16,-1-3 1-16,-2 0-1 15,-1-3 0-15,-5 3 0 16,0-3 1-16,0 5-1 16,-6 2-11-16,-13 6 12 15,-8 3 0-15,-6-1 0 16,-1 2-1-16,-1-1 1 0,2-3 0 15,2 2 0-15,0-5 0 16,-2 3 0 0,2-3-1-16,-1 0 1 0,1-2-7 15,0-1-2-15,-1 2 9 16,2-5-6-16,5 2 5 16,4-3-2-16,8 0-3 15,4 0 5-15,6-3-15 16,3-2 0-16,0 2 1 15,13 0-2-15,10-1 17 16,2 1 0-16,11-3 6 16,1 2 1-16,1-2-1 15,-1 2 1-15,-3-2-7 16,1 2-2-16,-4-3 2 0,3 1 4 16,-1-4-2-1,0 0-2-15,-1 0 1 0,0 0 9 16,-1-3-8-16,-1-4-1 15,-2 0-1-15,-2 0 6 16,-5-2-5-16,-2 5-2 16,-4 1 2-16,-3-1-1 15,-3 4 2-15,-3 0 5 16,-3 0-7-16,-2 0-6 16,-1 0 6-16,0 0 0 15,0 0 0-15,-9 0-3 16,-8 0 1-16,-9 0-2 15,-11 4 2-15,-3 2-9 16,-4 1 9-16,-2-3-25 0,3-1-8 16,0 0 23-16,2 0 11 15,4-3-19-15,1 0-8 16,5 0 15-16,1 0 5 16,4 0 8-16,3-3 0 15,5-3 0-15,1 2 0 16,5-2 0-16,4 5 1 15,3-2-1-15,2 0 13 16,3 2 9-16,0-2 0 16,0 0-2-16,0-1-7 15,6-5 14-15,10 0-26 16,4-5 0-16,7-2-1 16,4-4 3-16,5 3-3 0,-1-3 0 15,1 4 0-15,0-1 0 16,-1 0 6-16,-1-2-6 15,0 5 0-15,-2-2 2 16,-3-3 6-16,-2 2 1 16,-5-3-7-16,-1 1 5 15,-6-1 7-15,-4 0-6 16,-2 0-7-16,-5 3 15 16,-4 0 0-16,0 5 0 15,0-1-3-15,-6 2-13 16,-6 1 5-16,-3 0-5 15,-4 3-1-15,-5-2 1 16,-1 5-10-16,-9-1 10 16,-1 0-1-16,-5 3-4 0,-4 2 4 15,-5 0 1-15,-4 0-6 16,0 0 4-16,1 0-10 16,6 2 11-16,9 5 0 15,8 0-9-15,8-1 9 16,7 1-9-16,6-1-1 15,3-2-5-15,4 0-48 16,1 2-7-16,0-3 26 16,0-3 2-16,6 1-1 15,9-1-17-15,7 0 61 16,11 0 9-16,6-4-9 16,10-6 8-16,3 3 6 0,2-3 1 15,1 3 3-15,-4 1 4 16,-5 6-10-16,-3 0-2 15,-7 0-9-15,-6 3 5 16,-6 7-6-16,-7 0 1 16,-4 1-1-16,-4 5 0 15,-3 1-5-15,-3 2 5 16,-3 4 2-16,0 1-1 16,-11 2-1-16,-12 0 0 15,-9 1 0-15,-8 0 0 16,-8-2-1-16,-3-1 0 15,-2-4-6-15,-2 0 6 16,4-5-7-16,8-1 8 16,5-1 0-16,11-3 0 0,10 0-1 15,8-3 0-15,6 3-9 16,3-3 9-16,0 6-1 16,17-4 2-16,6 1 7 15,10 3 6-15,5-3 3 16,6-3-3-16,3 0-13 15,3-4 14-15,0 0-13 16,0-2-1-16,-1-1 7 16,-4 0-7-16,-2 0 1 15,-4 0-1-15,-5 0 1 16,-1 0-1-16,-2-1 0 16,-1-2-15-16,-5-3 15 15,-1 2 0-15,-7 1 0 0,-4 0 0 16,-5 2 0-16,-4 1 6 15,-2 0-6-15,-2 0 0 16,0 0 11-16,0 0 1 16,0 0 4-16,0 0 14 15,0 0 11-15,0 0 9 16,0 0-17-16,0 0-32 16,0 0 14-16,0 0-15 15,0 0 0-15,-2 0 6 16,2 0-6-16,0 0-1 15,0 0 1-15,0 0-29 16,0 0-45-16,0 0-46 16,0 0-120-16</inkml:trace>
  <inkml:trace contextRef="#ctx0" brushRef="#br0" timeOffset="360723.4983">30059 12048 103 0,'0'0'498'0,"0"0"-441"15,0 0-47-15,0 0-2 16,0 0 95-16,0 0 80 16,-17-13-18-16,17 13-20 15,0-4-52-15,4 1 11 16,2-4-65-16,1 0-8 15,1-2-12-15,3 0 16 16,2-2 13-16,4 1-19 16,5 1-13-16,4 2-10 15,4 0 1-15,1 4 0 16,-1 3-7-16,2 0 0 16,-4 0 6-16,-1 0-6 15,-2 7 0-15,-1-1 0 0,-5 4 1 16,-1 0-2-1,-3-1 1-15,-5 5-16 0,-2 2 16 16,-5 1 1-16,-3 6 1 16,0 1-1-16,-8 1 1 15,-11 2-2-15,-3 0-2 16,-5-2-4-16,-3-1 5 16,3-4 0-16,-1-3-5 15,-1-2 6-15,1-1-1 16,0-4 1-16,3 3 0 15,1-3-12-15,7-3 12 16,4 3-7-16,5-3-2 16,5 1 8-16,3-1-9 15,0 3 4-15,0 1-4 16,6 2-5-16,11 0 15 0,1 1 15 16,4 2-7-16,3 0 7 15,2-3-15-15,4-3 11 16,7 0-3-16,2-6 1 15,6-4 10-15,5 0-11 16,3 0-7-16,1-7 11 16,0-6-11-16,0 2 8 15,-4-4-9-15,-5 5 0 16,-4 0 2-16,-6 3 5 16,-6 1-14-16,-5 5 7 15,-6-2 0-15,-5 3-1 16,-5 0 0-16,-3 0 0 15,-3 0 0-15,0 0-15 0,-3 0-6 16,0 4 6 0,0 5 9-16,0 1 6 0,-18-1 1 15,-7 2-16-15,-10-1 3 16,-5 0-13-16,-6-1 14 16,1-5 5-16,2 2 1 15,0-5 6-15,4-1-1 16,1 0-4-16,4 0 4 15,0 0 2-15,3-7 4 16,-1-3-5-16,4-3-21 16,-5 2-27-16,2-1 11 15,4 2 23-15,3 4 13 0,3-1-6 16,9 4 7 0,3 2 0-16,6-2 1 0,3 3 0 15,0 0-1-15,0 0 19 16,0-3 3-16,6 3-10 15,5-3-5-15,5 2-1 16,6-5-6-16,4 2 21 16,1-2 5-16,-1-1-7 15,-3-3 4-15,-2 3-4 16,-2-3-10-16,-2 1 1 16,-1-4-10-16,-4 0 10 15,3-1-3-15,-3-2-7 16,-2 2 0-16,4-1 1 15,-5 1-1-15,-2 1 0 16,-1 3 1-16,-3-1-1 0,-3-2 7 16,0 0-7-1,0 1-2-15,-2-2-8 0,-6 1 9 16,-3-4 1-16,-3 1-14 16,-5 2 4-16,-5 2-15 15,-4 2-10-15,-3 3 23 16,-2 0-2-16,2 1 14 15,2-1-2-15,4 4-4 16,2 2 6-16,3-2 0 16,0 3 0-16,4 0 0 15,-2 0-6-15,3 0 4 16,-3 4-8-16,1 2 4 16,-2 4-4-16,0 3-38 0,5-5-3 15,7 5-2 1,7 6-79-16,1-3-178 0,11-2-45 0</inkml:trace>
  <inkml:trace contextRef="#ctx0" brushRef="#br0" timeOffset="362156.7083">30780 13013 459 0,'0'0'268'0,"0"0"-99"16,0 0-21-16,0 0-38 16,0 0-26-16,0 0-58 15,0 0-13-15,-30-51 4 16,23 46 3-16,2 5 28 16,1 0-9-16,2 0-31 15,-3 0-8-15,-3 12-10 16,-3 11 10-16,-1 8 27 15,-4 7 13-15,2 6-3 16,-2 2-20-16,4 1-7 16,0-1 0-16,3 0-9 0,2-4-1 15,1-5 10-15,0-1-10 16,-1-6 1-16,0 0-1 16,0-6-12-16,1-2-7 15,-1-5-13-15,2-7-4 16,2-3 2-16,2-4-5 15,1-3 30-15,0-7-2 16,6-13-43-16,7-10 14 16,4-9-11-16,5-17 19 15,-3-1-13-15,-2-8-115 16,-3 2 15-16,-5 13 145 16,-1 1 207-16,-3 12 20 15,-2 10-63-15,-3 8-64 16,2 6-27-16,-2 6-40 15,0 1-14-15,0 5-3 0,0 1-8 16,0 0-8-16,-2 4-9 16,-6 13-13-16,-6 13 15 15,-2 5 5-15,-1 11-4 16,0 4 6-16,2-1 0 16,3 2 0-16,3-2 1 15,4-6-1-15,4-4 0 16,1-6-1-16,0-6 0 15,0-4-1-15,0-7 0 16,4-5 2-16,-1-5-24 16,0-3-54-16,2-3 23 15,1-9 27-15,4-12-1 0,4-8-16 16,2-14 22 0,5-20 22-16,-3 3 0 0,1-9 0 15,-2 3 1-15,-6 14 33 16,0 2 67-16,-3 11 16 15,-5 15-46-15,-3 8-17 16,0 6-29-16,0 9-15 16,0 1-9-16,-6 0-6 15,-8 1-21-15,-7 15 6 16,-4 11 7-16,-3 9 13 16,-2 11-9-16,2 8-6 15,5 2 15-15,2 2-12 16,5-3 12-16,7-6-12 15,4-8-28-15,5-5 18 0,0-8 1 16,0-9-6-16,2-6 1 16,4-7-27-16,1-7 2 15,3 0 31-15,4-11 20 16,5-19-7-16,4-9-36 16,-1-20-47-16,4-28-36 15,-9 1-139-15,-6 11 65 16,-8 9 58-16,-3 27 143 15,0 2 295-15,-5 4-47 16,-2 14-155-16,-2 12-56 16,0 3-19-16,0 4-18 15,0 7-2-15,-3 12-11 16,5 11 12-16,1 10-13 16,4 6 14-16,2 8 2 0,0 5 5 15,0 0 0-15,-3-2-6 16,-1-5 2-16,0-6-3 15,-1-3 0-15,0-7-23 16,4-9-42-16,1-4-57 16,0-10 4-16,0-12-3 15,0-1-6-15,0-1-269 0</inkml:trace>
  <inkml:trace contextRef="#ctx0" brushRef="#br0" timeOffset="362386.686">30719 13137 567 0,'0'0'229'16,"0"0"-164"-16,0 0-40 15,0 0-25-15,-11 86 0 16,4-42 6-16,-2 3-6 16,0 2-7-16,3 20 6 15,1-12-89-15,2-8-58 0</inkml:trace>
  <inkml:trace contextRef="#ctx0" brushRef="#br0" timeOffset="363741.5792">25962 12296 84 0,'0'0'876'0,"0"0"-750"16,0 0-87-16,0 0-25 15,0 0-13-15,100-56 28 16,-67 36 9-16,-1 0 11 15,-3 0-11-15,-2 1 1 16,-5 2 1-16,-1 4 10 16,-1 3-20-16,2 3-21 15,2 3-8-15,3 1-1 0,3 3 0 16,-2 0 0-16,1 0-8 16,-4 10 8-16,-6 3 0 15,-7 1-7-15,-3-1 7 16,-9 3 0-16,0 4 0 15,-16 4 0-15,-11 2 1 16,-6 0-1-16,-3 0 0 16,0-2 0-16,3-4 1 15,4 2-1-15,2-1 1 16,2 2-1-16,2 0 0 16,8-4 0-16,5-2 0 15,7-7-8-15,3-3 0 0,0 2 8 16,10-5 35-1,4 3 4-15,3-1-23 0,0 3 3 16,1-2-11-16,0 0-8 16,4 0 8-16,5-1-7 15,4-6 10-15,7 0 11 16,6 0-3-16,4-6 10 16,0-5-13-16,-6-1-10 15,-5-1 7-15,-10 3-13 16,-8 3-19-16,-7 0-72 15,-10 1-48-15,-2 5-36 16,0-5-397-16</inkml:trace>
  <inkml:trace contextRef="#ctx0" brushRef="#br0" timeOffset="365806.1534">30678 12993 370 0,'0'0'703'0,"0"0"-612"16,0 0 5-16,0 0-73 16,0 0-22-16,0 0 0 15,0 0 0-15,-1 6 4 0,1 18 28 16,0 8-13-1,-14 11 6-15,-8 3-2 0,-6 4-10 16,-2-1 6-16,0-2-12 16,3-4 0-16,9-7-3 15,5-7-5 1,7-9 0-16,3-6 1 0,3-4 0 16,0-7 0-16,0-3-1 15,0-3 0-15,6-14-2 16,5-12-18-16,0-14-31 15,3-10-5-15,-1-4 31 16,1 1 25-16,-1 3 21 16,-3 14 70-16,-1 12 43 15,-4 12-53-15,-2 8-37 0,-3 7-18 16,0 0-26-16,0 12-13 16,-1 15 5-16,-7 13 7 15,-3 12 1-15,-2 4 0 16,1 5 0-16,0 1 0 15,-1-6-2-15,4-9-44 16,3-5 2-16,4-12 5 16,1-7 23-16,1-13-10 15,0-6 1-15,1-4 9 16,13-13 16-16,5-17 0 16,9-20 0-16,7-29-9 15,1-23 9-15,-7 9-12 16,-8 21 11-16,-12 32 1 0,-6 32 60 15,-3 5 71-15,0 3-84 16,0 17-47-16,0 20-1 16,-6 12 1-16,0 10 0 15,-3 8 0-15,5 12-1 16,-1 22-34-16,1-20-116 16,-2-6-132-16</inkml:trace>
  <inkml:trace contextRef="#ctx0" brushRef="#br0" timeOffset="367178.9426">26575 15467 377 0,'0'0'827'0,"0"0"-650"16,0 0 36-16,0 0-104 15,0 0-30-15,0 0-13 16,0 0-29-16,-3-40-7 15,2 40-16-15,-1 0-14 0,-1 13 0 16,-5 10-13-16,-4 8 13 16,-3 14 3-16,1 4-3 15,1 5 2-15,0 1-2 16,5 2 1-16,2-1-1 16,0 0 1-16,2 1-1 15,1-2 9-15,1-6-7 16,1-2 3-16,-1-6-4 15,2-6-1-15,0-8 5 16,0-12-5-16,0-3 0 16,0-7 1-16,0-5 5 15,0 0 10-15,0-12-16 16,0-15 0-16,0-13-28 0,2-12-23 16,2-9 25-1,5-1 26-15,-2 3-1 0,6 0 1 16,0 2 0-16,3 2 0 15,4 2 6-15,-2 3-6 16,3-1 2-16,-4 9-1 16,-3 6 6-16,-2 3 6 15,-6 10-4-15,-3 6 2 16,-3 4 5-16,0 4-2 16,0 5-3-16,-5-2 19 15,-7 5-21-15,0 1 0 16,-1 0-9-16,-2 0-4 15,-1 4 4-15,1 6-2 16,-3 9-5-16,1 4 5 0,1 7-5 16,1 9 5-16,0 5 0 15,6 5-8-15,0 5 10 16,5 2-1-16,1 2 0 16,3-4-5-16,0-1 9 15,0-3-5-15,0-2 2 16,0-1 0-16,0-8-1 15,0 1 2-15,0-10-1 16,0 0 2-16,0-4-2 16,-5-7 1-16,2-2-1 15,0-4-4-15,2-3 4 0,1-3 1 16,0-4 5 0,0-2-6-16,0-1 0 15,0 0 1-15,0 0 0 0,0 0-1 16,0 0 1-16,0 0-1 15,0 0-1-15,0 0-9 16,0 0-21-16,0-1-7 16,0-5 0-16,1-1-12 15,5 0-33-15,11-2-119 16,-4 2-106-16,3 3-435 0</inkml:trace>
  <inkml:trace contextRef="#ctx0" brushRef="#br0" timeOffset="368245.5286">27212 12094 107 0,'0'0'588'0,"0"0"-527"16,0 0-61-16,0 0-42 15,0 0 12-15,0 0-8 16,0 0-5-16,-49-22-8 15,29 22 28-15,3 0 3 0,1 0-204 16</inkml:trace>
  <inkml:trace contextRef="#ctx0" brushRef="#br0" timeOffset="369216.1986">27026 12005 565 0,'0'0'340'0,"0"0"-215"0,0 0-31 16,0 0-22-16,0 0-31 16,0 0-11-16,0 0-4 15,40-29-14-15,-17 25 2 0,2-3 2 16,8 1 4-16,3-1 5 16,-4 1-6-16,0 5 4 15,-5-2 9-15,-3 3-30 16,0 0 11-16,-5 0 3 15,-4 0-15-15,-3 0 6 16,-5 0-7-16,-2 10-1 16,-2 3 1-16,-3 4 6 15,0 2-5-15,0 5 16 16,-3 2-15-16,-8 1 8 16,-1-1-10-1,0 0 0 1,-2-5 8-16,0-3-8 0,0-4 0 0,1-4 0 0,1 0 0 15,-1-3 0 1,1-4-2-16,0 0 2 0,-4-2 0 16,-4-1-1-16,-1 0 1 15,-4 0-12-15,-2 0-4 16,5 0 8-16,2-4 6 16,5 4-4-16,6-3 6 15,5 3 0-15,2-1 0 16,2-2 12-16,0 3-3 15,0-3 26-15,5 3 0 16,7-3-11-16,10 2-15 16,5-2-9-16,4 0 9 15,2 3-9-15,-2 0 1 0,1 0 4 16,-2 7-5-16,-1 3-7 16,-2 3 7-16,-1 0 0 15,-7-2-1-15,-3 2-6 16,-3 2 0-16,-4-1 6 15,-2 2 1-15,-3-2 0 16,-1 3 1-16,-3-2 0 16,0 2 0-16,0 3 6 15,-1 0-5-15,-11-3 5 16,-1 2-7-16,-7-2 0 16,-1 2 1-16,-3-5 1 15,-2 0 5-15,0-1-7 0,7-4 0 16,1-2 7-1,7-1-7-15,3-3 0 0,2-2 6 16,1-1-4-16,0 0 7 16,-1 0-4-16,-2 0-4 15,0 0-1-15,-2 0 2 16,-2 0-1-16,-2 0 1 16,-2 0-1-16,0-4 0 15,-1-2 4-15,4 5-4 16,2-2-1-16,1 0 7 15,1 1-6-15,3 0 5 16,0-1 2-16,-1 3-8 16,2-2 0-16,1 2 1 15,1 0 1-15,1 0-1 16,0-3 0-16,2 3-1 0,0-2 1 16,0 2-8-1,0 0-24-15,14-2-102 0,7-1-111 16,1 0-263-16</inkml:trace>
  <inkml:trace contextRef="#ctx0" brushRef="#br0" timeOffset="370012.6536">27140 11922 430 0,'0'0'197'0,"0"0"-136"15,0 0-28-15,0 0 74 16,0 0-20-16,0 0-40 16,0 0 11-16,29-3 13 15,-8 3-20-15,6 0-17 16,3 0-22-16,4 0-11 15,2 0 6-15,-2 0-7 16,-1 3 1-16,-4 4-1 0,-7 3 0 16,-6 0 0-16,-5 6-15 15,-8 1 3-15,-3 2 11 16,0 4 1-16,-17 1-7 16,-5 3-5-16,-11-1-24 15,-1 0 16-15,-3 1 10 16,-1-8-2-16,2 1 12 15,2-3-1-15,6-4 0 16,4-3 1-16,6-6 1 16,6-1-1-16,3-3 1 15,2 0-1-15,5 0 1 16,1-4 8-16,1-6-9 16,0 1 0-16,0 2-10 15,0 0 8-15,0 4 2 16,0 3 0-16,0 0-14 0,-2 0-12 15,1 0-57-15,1 0-21 16,0 3 32-16,0 7-26 16,0-3-247-16</inkml:trace>
  <inkml:trace contextRef="#ctx0" brushRef="#br0" timeOffset="370839.5277">27072 11976 32 0,'0'0'831'16,"0"0"-727"-16,0 0-53 16,0 0-38-16,0 0-6 15,0 0 7-15,0 0-1 16,33-24 0-16,-18 24-5 15,3-3 3-15,6 3 11 16,4 0-16-16,5 0-6 16,1 0 9-16,1 0-9 15,-4 3 0-15,-4 0 3 0,-6-2-3 16,-6 2-1-16,-4 0-11 16,-5 4-4-16,-3-1 0 15,-3 1-36-15,0 7-4 16,0 1 33-16,-4 5 16 15,-1 3 5-15,-2 1-4 16,3 2-2-16,-2 4 8 16,-3 0-1-16,-6-4 0 15,-3 1-54-15,-6-1-41 16,-4-3 16-16,-4-4 8 16,1-2-25-16,-2-7-34 15,3 0 34-15,5-6 61 16,3-4 36-16,5 0 101 15,2 0-14-15,6-10-37 0,3 3-1 16,5 0 70-16,1 1-1 16,0 2-72-16,7 1-46 15,11 3-17-15,5-3 16 16,10 3-5-16,19 0-18 16,-8 0-96-16,-5 6-287 0</inkml:trace>
  <inkml:trace contextRef="#ctx0" brushRef="#br0" timeOffset="371677.1876">27792 13167 446 0,'0'0'358'15,"0"0"-263"-15,0 0-69 16,0 0 7-16,-51-79 17 16,34 63-13-16,5 2 53 15,-1 7-3-15,6 2-5 0,-1 2-28 16,2 3-22 0,0 0-18-16,-3 5-14 0,0 15-10 15,0 14 10-15,0 8 31 16,5 11 19-1,4 3 19-15,0 7-43 0,0-3-7 16,0-1-19-16,4-3 0 16,2-2 12-16,-3-5-12 15,-1-3 0-15,-2-10 1 16,0-6 0-16,0-10 0 16,0-7-1-16,0-9-2 15,0-4 2-15,0-10 0 16,-6-20-48-16,-3-21-60 15,0-30 20-15,-2-21 36 16,0 6 26-16,2 20 26 16,2 29 6-16,0 25 61 15,3 1 27-15,1 2 22 0,0 5-55 16,3 8-14-16,0 6-43 16,0 0-4-16,3 16-14 15,10 11 9-15,5 15 5 16,1 9 13-16,2 8-12 15,-6 6 4-15,-4 1-5 16,-4-5-6-16,-6-2 6 16,-1-7 1-16,0-8-1 15,-3-8-1-15,-4-14-33 16,3-18-43-16,1-4-36 0,0-3-58 16</inkml:trace>
  <inkml:trace contextRef="#ctx0" brushRef="#br0" timeOffset="372789.961">29192 11840 697 0,'0'0'270'16,"0"0"-205"-16,-28 89-43 0,19-39-16 15,2 9 8-15,4 0 6 16,3-2-14-16,0-1 3 16,1-6 2-16,8-8-2 15,-1-8 0-15,-2-8-3 16,1-6-5-16,-1-7-1 15,-2-10 7-15,2-3 31 16,3-3 52-16,3-17-8 16,3-16-57-16,6-21-19 15,-3-25-6-15,-5-21-24 16,-7 7-32-16,-6 24 33 16,0 29 23-16,0 26 33 15,0 1 53-15,-4 6-47 0,1 0-19 16,0 10-5-16,-3 0-15 15,0 10-7-15,-3 20-2 16,0 9 8-16,-1 24 0 16,1 17 1-16,1-4-1 15,2-7 0-15,-1-9 2 16,4-18-2-16,0 2 1 16,3-5-1-16,0-6 0 15,0-11-22-15,0-11 14 16,0-5-13-16,3-6 22 15,2-16-1-15,5-27 1 16,0-33-34-16,5-36-16 16,-1-11-8-16,-5 15-28 15,-5 27 28-15,-4 39 58 0,0 16 122 16,0 10 61-16,0 3-19 16,0 6-84-16,-3 7-77 15,0 10-3 1,0 22-2-16,2 22-4 0,1 22 6 15,1 22 2-15,14-8-2 16,-2-17 6-16,2-18-6 16,-4-15 0-16,2 3 0 15,8 27-102-15,-2-11-88 16,-4-10-371-16</inkml:trace>
  <inkml:trace contextRef="#ctx0" brushRef="#br0" timeOffset="374016.5213">29209 13061 825 0,'0'0'358'0,"0"0"-235"15,0 0-91-15,0 0-10 16,97-35-16-16,-62 28 1 16,1-3 13-16,-1 3-11 15,-2-2 17-15,-5 5 0 16,-3 1-3-16,-3 0-11 15,-5 3-11-15,1 0 10 16,-5 0-11-16,2 10-9 16,-1 6 8-16,-4 8 0 0,0 5 1 15,-7 4 0 1,-3 1-6-16,0 1-17 0,-13 2-24 16,-8-5 21-16,-7-2 16 15,-7 0-12-15,-6-7-4 16,-1 3-4-16,-1-6 8 15,-2-3 15-15,3 0-9 16,-1-5 13-16,4 2 3 16,5-1-1-16,3 1 1 15,7-4-1-15,6 0 0 16,4 3-1-16,8-1-21 16,5 1 23-16,1 1 9 15,1 0 1-15,16 5 13 16,10-2 26-16,10-1-8 15,6 1-5-15,11-1-24 16,4-2-11-16,2-1 2 16,-3-3-3-16,-1-5-19 0,-4-3-4 15,-1-2-2-15,-6 0 0 16,-3 0-5-16,-2-7 2 16,-7-3 17-16,-5-3-14 15,-8 2-5-15,-4 2 20 16,-9 2 10-16,-4 4 29 15,-3 2 2-15,0 1-23 16,-13 0-8-16,-11 0-19 16,-7 7 9-16,-7 3 10 15,-3 0 0-15,-1-3 1 16,0 0-1-16,0-1 0 0,1-2 0 16,-1-1 0-16,-1-3-6 15,1 0-10 1,-3 0-35-16,2 0-69 0,-1-3-86 15,1-4 48-15,4-3 28 16,6 0 130-16,7 0 22 16,8-3 52-16,7 2 27 15,5 1-26-15,6-2-28 16,0 2 76-16,0 0-20 16,8 0-47-16,4 3-5 15,4-3-16-15,2 4-2 16,0-1-16-16,1 0-5 15,0 1-2-15,-2 2-3 16,1-1-7-16,0 0-1 0,-2 3-83 16,-5-1-249-16</inkml:trace>
  <inkml:trace contextRef="#ctx0" brushRef="#br0" timeOffset="374684.8106">27429 12226 1069 0,'0'0'301'0,"0"0"-218"16,0 0-22-16,0 0-17 0,0 0 18 16,0 0 5-1,0 0-7-15,0 0 13 0,0 0 8 16,0 0-20-16,0 0-2 15,0 0-18-15,0 0-22 16,0 0-5-16,0 0-14 16,0 0 0-16,0 1-1 15,1-1-32-15,7 3-75 16,23 13-85-16,1-2 3 16,2-2-123-16</inkml:trace>
  <inkml:trace contextRef="#ctx0" brushRef="#br0" timeOffset="375221.373">27759 12289 935 0,'0'0'255'16,"0"0"-190"-16,0 0-56 15,0 0 31-15,0 0 53 0,0 0-10 16,92 43-29-16,-50-24-6 16,4 2-25-16,9 5 7 15,7 8-14-15,3 5-1 16,7 6 8-16,1 6-1 16,-1 1-7-16,-4 1-6 15,-1-3-9-15,-7-1 10 16,0-6-10-16,-2-6 0 15,2-5 13-15,-1-2-11 16,1-6 14-16,1-2-4 16,-1-5-4-16,-7-1 1 15,-8-5-8-15,-7-1 1 0,-10-4 9 16,-6 1-10-16,-6-4 0 16,-3 1-1-16,-3 2-28 15,-3-4-41-15,-7-2-165 16,0 0-89-16,0 0-358 0</inkml:trace>
  <inkml:trace contextRef="#ctx0" brushRef="#br0" timeOffset="375519.5848">28937 12642 967 0,'0'0'509'0,"0"0"-426"0,0 0-16 15,0 0-48-15,0 0 5 16,0 0-23-16,0 0 6 16,33 47 0-16,-10-11 6 15,2 1 3-15,-1-2-16 16,-1-1 15-16,-4-4-14 16,-2-4-1-16,-6 0 8 15,-2-2-8-15,-8-2 0 16,-1 2 0-16,-8 2 6 15,-15-2 0-15,-14 1-6 16,-10-1 0-16,-41 6-46 16,11-8-173-16,-1-2-528 0</inkml:trace>
  <inkml:trace contextRef="#ctx0" brushRef="#br0" timeOffset="376974.9854">27422 15701 1385 0,'0'0'219'15,"0"0"-86"-15,0 0-61 16,0 0-53-16,46-89-3 15,-27 57 1-15,4 1-2 16,3-2-2-16,4 7-11 16,5 6 4-16,0 4 2 15,4 9-8-15,1 4 0 16,-1 3-1-16,-1 9-11 16,-3 11 11-16,-8 4-8 15,-4 8 9-15,-9 2 0 16,-11 5-2-16,-3 4-15 0,-13-1-8 15,-14-1 6-15,-7 1 10 16,-6-5 9-16,-8 0-1 16,0-2 1-16,-3-1-1 15,5-2 1-15,6 1-1 16,9-6 1-16,8-1-1 16,8-2 1-16,9-4-7 15,6-1 1-15,0-5 6 16,9-4 8-16,12-1 15 15,9-2 18-15,7-1 5 16,11-6-10-16,4 0-8 0,6 0-3 16,4-6-10-1,-1-3 2-15,0-3-17 0,-4 3 0 16,-2-1 1-16,-7 0-1 16,-2 1-1-16,-4 5-41 15,-5 1-32-15,1 0-16 16,-8 3-147-16,-8 0-307 0</inkml:trace>
  <inkml:trace contextRef="#ctx0" brushRef="#br0" timeOffset="380535.278">29530 14961 1664 0,'0'0'288'16,"0"0"-219"-16,0 0-14 15,0 0-55-15,0 0 9 16,0 0-9-16,13-36 1 16,9 32 0-16,7 4 20 0,4-3-6 15,4 0-7-15,2 3 7 16,5 0-14-16,1 0 9 15,1 0-10-15,-2 0 0 16,-4 0 0 0,-7 0-18-16,-8 3-72 0,-8 10-83 15,-8-2-171-15,-9-1-463 0</inkml:trace>
  <inkml:trace contextRef="#ctx0" brushRef="#br0" timeOffset="380996.0797">29292 15305 1121 0,'0'0'533'0,"0"0"-463"16,0 0-25-16,87 3-14 15,-31-3-11-15,9 0-11 16,3 0 10-16,-2-6-12 15,-2-1-5-15,-6 0 7 16,-7-1-9-16,-8 3-6 16,-8-2-42-16,-4-3-56 15,-10 3-172-15,-6-3-373 0</inkml:trace>
  <inkml:trace contextRef="#ctx0" brushRef="#br0" timeOffset="381389.3704">30401 14711 978 0,'0'0'659'15,"0"0"-559"-15,0 0 28 16,0 0-84-16,0 0-30 15,0 0-14-15,0 0-21 16,-3 22 12-16,1 18 9 16,1 23 22-16,-1-1 11 0,2 8-3 15,-1 3-5-15,-1-11-5 16,1 7-8-16,-1-3 3 16,2-2-6-16,0-2-8 15,0-3 11-15,3 1-11 16,5-7 0-16,0-1 2 15,2-5-3-15,2-7-41 16,8-9-100-16,-3-11-94 16,2-12-383-16</inkml:trace>
  <inkml:trace contextRef="#ctx0" brushRef="#br0" timeOffset="381767.629">30584 15047 1003 0,'0'0'723'0,"-1"-77"-645"0,1 32 1 15,0-1-22-15,6 3-22 16,10 2 3-16,5 9-9 16,5-1-4-16,2 10-9 15,0 0-15-15,1 9 6 16,-6 1-5-16,0 10-2 15,-4 3 0-15,2 0-9 16,1 16-13-16,-1 11 16 16,0 9-3-16,-6 11 9 15,-5 5 0-15,-8 2-1 16,-2-2 0-16,-15-3-5 16,-13-9-1-16,-9-6-9 0,-5-8-1 15,-4-7 8-15,-1-8 9 16,0-8 1-16,6-3 19 15,5 0 0-15,7-14-20 16,9-2-21-16,10 2-97 16,10 6-44-16,12 8-145 15,13 0-416-15,3 9 309 0</inkml:trace>
  <inkml:trace contextRef="#ctx0" brushRef="#br0" timeOffset="382305.2">31274 15358 1270 0,'0'0'223'15,"0"0"-162"-15,0 0-61 16,-94-26-21-16,58 26 9 16,-1 0 3-16,2 5 9 15,2 9 8-15,4 6 13 16,0 3 22-16,1 6 3 16,1 5-13-16,3 3-10 15,5 2-11-15,2 4 4 16,8-1-3-16,3 5 5 15,6-1-5-15,0 4-3 16,0 2 6-16,14-2-6 0,4 3-1 16,3-4 9-16,3-2-11 15,2-11 8-15,1 0-7 16,2-12-2-16,0-5 2 16,3-6-7-16,-1-6 7 15,0-7-8-15,1 0-4 16,-1-4-3-16,-3-9 5 15,-1-4 2-15,-7 2 5 16,-2-2-5-16,-5 0 0 16,-1 0 13-16,-6 1 11 15,-2 0 12-15,-1-2-11 16,-3 3-13-16,0-2 1 0,0 4 2 16,-7 4 31-1,-11-1-13-15,-6 0-27 0,-9 3-5 16,-5 0 0-1,-1 4-1-15,-2 3 0 0,5 0 0 16,5 0-1-16,1 3 1 16,3 11-1-16,1 1-8 15,-1 9-12-15,-9 19-62 16,6-4-84-16,3-8-493 0</inkml:trace>
  <inkml:trace contextRef="#ctx0" brushRef="#br0" timeOffset="427135.0957">3270 6351 613 0,'0'0'138'0,"0"0"-19"16,0 0-5-16,0 0 16 15,-81-18-14-15,71 15-32 16,1-1 38-16,3 1-6 15,0 0-23-15,2 0-24 16,4 2-7-16,0-1-2 0,0 2-10 16,0 0-18-16,16-1-26 15,23-5 0-15,43-4 10 16,46-5 14-16,23-9-16 16,4-2 1-16,-22 0-6 15,-23 2-9-15,-29 4 1 16,-16 6-1-16,-23 4-1 15,-9 3-71-15,-6-2-64 16,-5 4-45-16,-8 1-133 16,-14 4-345-16</inkml:trace>
  <inkml:trace contextRef="#ctx0" brushRef="#br0" timeOffset="427495.3526">3070 6636 532 0,'0'0'508'16,"0"0"-455"-16,0 0-15 15,0 0 52-15,94-18-6 16,15-13 6-16,45-13 13 16,14-3-26-16,-8 3-34 15,-27 8-8-15,-29 9-20 16,-23 9-14-16,-20 4 12 15,-18 8-11-15,-7 1-2 16,1 2 0-16,-1-3-2 0,-6 6-45 16,-14 0-113-1,-13 0-163-15,-3 0-527 0</inkml:trace>
  <inkml:trace contextRef="#ctx0" brushRef="#br0" timeOffset="427835.6037">3170 6843 758 0,'0'0'137'16,"0"0"-106"-16,0 0-15 15,0 0 10-15,0 0 65 16,0 0-36-16,0 0-13 0,69 25 47 15,-25-25 4-15,22-15-9 16,25-11-7-16,18-8-22 16,3-3-14-16,-18 5-12 15,-21 11-23-15,-25 5 14 16,-5 3-11-16,6-1-9 16,5 0 0-16,0-1 0 15,-5 2-6-15,-7 3-80 16,-6 6-46-16,-8-2-52 15,-4 5-173-15,-11-1-339 0</inkml:trace>
  <inkml:trace contextRef="#ctx0" brushRef="#br0" timeOffset="657303.5793">11295 10195 424 0,'0'0'132'15,"0"0"-88"-15,-28-79 57 16,11 49 19-16,7 6-27 16,-2 5-8-16,-1 6-10 15,5 6 9-15,2 1-10 16,3 2-22-16,3 4-16 0,-4 0-26 16,4 0-10-16,-3 17-13 15,0 10 12-15,-3 12-6 16,-3 23 7-16,-5-1-1 15,4 4 1-15,-2 4 0 16,9-17 0-16,-1-1 0 16,4-8-1-16,0-11-12 15,7-11 13-15,2-4 7 16,-3-7-6-16,0-7 17 16,-5-3-17-16,-1-4 25 15,0-22 16-15,0-11-41 16,0-22-1-16,0-21-18 15,-1 2 18-15,1 11-1 0,0 10 2 16,12 19 0-16,3-2-1 16,5 4-1-16,3 9 1 15,-2 11-7-15,0 6-6 16,-2 9 13-16,-2 1-21 16,-1 3 8-16,2 11 3 15,0 6-13-15,3 4 11 16,0 2-5-16,1 3 11 15,-4-2 6-15,-3 2 0 16,-9 1-19-16,-6-1-3 16,-3-2 12-16,-21 3 10 15,-10-5 1-15,-26-1-1 0,9-4-72 16,5-13-281-16</inkml:trace>
  <inkml:trace contextRef="#ctx0" brushRef="#br0" timeOffset="658957.4163">15768 17022 720 0,'0'0'732'15,"0"0"-603"-15,0 0-20 16,0 0-12-16,0 0-26 0,0 0-37 15,0 0-8 1,33-46 1-16,-3 26-26 0,8-3 0 16,15-1 4-16,2 2-5 15,6-1-12-15,0 3-35 16,5 0-22-16,-4 4 3 16,3-1-56-16,2 8-70 15,-14 5-50-15,-15 4-249 0</inkml:trace>
  <inkml:trace contextRef="#ctx0" brushRef="#br0" timeOffset="659362.7015">15859 17239 927 0,'0'0'231'0,"0"0"-103"16,0 0-85-16,0 0-28 15,0 0 4-15,0 0 0 16,0 0 10-16,101-20-9 16,-39 0-11-16,5-2 14 15,6-4-4-15,-11 6-18 16,6-3-1-16,-7 8-29 16,-2 3-118-16,-14 5-154 15,-13 5-384-15</inkml:trace>
  <inkml:trace contextRef="#ctx0" brushRef="#br0" timeOffset="659709.9492">15713 17557 851 0,'0'0'210'16,"0"0"-50"-16,0 0-57 0,0 0 26 16,0 0-61-16,0 0-46 15,110-82-17-15,-47 43-4 16,1-1 1-16,5 3-1 15,-5 11 0-15,-3 3 0 16,-4 6-1-16,-5 7-26 16,-7 4-57-16,-6 5-49 15,-14 1-61-15,-7 0-161 0</inkml:trace>
  <inkml:trace contextRef="#ctx0" brushRef="#br0" timeOffset="660055.3046">15678 17498 1011 0,'0'0'155'16,"0"0"-87"-16,0 0-40 15,0 0-18-15,0 0 4 16,0 0 14-16,0 0 1 15,59-13-12-15,-14-4-15 16,13-6-1-16,6 0 1 16,6-6-2-16,-3 5 0 15,-4 0-19-15,-5 6-81 16,-13 4-29-16,-5 1-17 16,-12 3 0-16,-8 0 22 15,-11 3-165-15</inkml:trace>
  <inkml:trace contextRef="#ctx0" brushRef="#br0" timeOffset="660110.3438">15763 17344 386 0,'0'0'107'15,"0"0"14"-15,0 0-14 16,0 0-3-16,0 0-33 0,0 0-35 15,0 0-16-15,38-21-20 16,29-2-7-16,22-8 7 16,-2 3 0-16,-8 4 0 15,-14 1 1-15,-10 6-1 16,0-1 0-16,13-3-53 16,-17 4-63-16,-18 4-208 0</inkml:trace>
  <inkml:trace contextRef="#ctx0" brushRef="#br0" timeOffset="660419.5639">15704 17287 403 0,'0'0'98'16,"0"0"18"-16,0 0-2 0,0 0-7 15,0 0-51-15,0 0-8 16,0 0-48-16,139-80-1 15,-26 28-8-15,2-2 9 16,-12 9 0-16,-24 13 0 16,-21 10 1-16,-13 6 0 15,-15 3-1-15,-1 3 0 16,-3 3-50-16,-11 4-126 16,-11 3-143-16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1T05:47:35.7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8471 14991 168 0,'0'0'106'0,"0"0"-2"16,0 0-4-16,0 0-34 16,0 0-17-16,0 0-10 15,0-7-26-15,0 7-4 0,0 0 28 16,0 0-1-16,0 0-2 15,0 0 3-15,0 0 35 32,0 0 12-32,0 0 7 0,0 0-3 0,0 0-8 15,0 0-8-15,0 0 17 16,0 0 12-16,0 0-22 16,0 0-15-16,0 0-12 15,0 0-8-15,0 0-12 16,0 0 0-16,0 0-5 15,0 0 0-15,0 0 0 16,0 0-4-16,0 0-1 16,0 0-7-16,0 0-6 0,0 0-8 15,0 0 6 1,0 0-6-16,0 0-1 0,0 0 1 16,0 0 0-16,0 0 0 15,0 0 1-15,0 0-1 16,0 0-1-16,0 0 1 15,0 0-1-15,0 0 1 16,0 0-1-16,0 0 0 16,0 0 1-16,0 0-1 15,0 0 1-15,0 0-1 16,0 0 0-16,0 0 0 16,0 0 0-16,0 0 0 15,0 0-2-15,0 0 2 0,0 0 0 16,0 0 0-1,0 0 0-15,0 0 1 0,0 0-1 16,0 0 1-16,0 0-1 16,0 0 0-16,0 0 0 15,0 0 0-15,0 0 1 16,0 0-1-16,0 0 1 16,0 0-1-16,0 0 0 15,0 0 1-15,0 0-1 16,0 0 0-16,0 0 1 15,0 0-1-15,0 0 0 16,0 0 0-16,0 0 0 0,0 0 1 16,0 0-1-1,0 0-1-15,0 0-9 0,0 0-28 16,0 0-27-16,0 0-36 16,0 7-152-16,0 3-237 0</inkml:trace>
  <inkml:trace contextRef="#ctx0" brushRef="#br0" timeOffset="5171.9425">8480 14931 93 0,'0'0'281'0,"0"0"-154"16,0 0-84-16,0 0 0 15,0 0 11-15,0 0-18 16,0 0-12-16,0 0 7 0,0 0 12 31,0 0-4-31,0 0-6 0,0 0 5 0,0 0 4 16,0 0 1-16,0 0-5 15,0 0-5-15,0 0-13 16,0 0-1-16,0 0-9 16,7 0-10-16,4 0 1 15,4 0 8-15,4-6 4 16,2-1-11-16,4 0-2 15,1-2 7-15,1 2-6 16,4 1 0-16,-1-1-1 16,3 1 0-16,-2-1-9 15,-1 0 9-15,3 1 9 0,-5 2-8 16,2-5-1 0,0 5 1-16,-2-3 0 0,-1 1-1 15,1 2 1-15,-1 1-1 16,-6-1 0-16,3 1 0 15,-2 0 0-15,2-1 0 16,-3 1 0-16,3 1 0 16,1-3 0-16,-1 3 1 15,-3-4-1-15,3 5 0 16,1-2 0-16,-1 0 2 16,3 3-2-16,-2-3 1 15,4 2-1-15,-1 1 0 16,2-3 1-16,0-3-1 15,-2 5 0-15,-1-2 0 16,2 0-1-16,0 0 1 0,-2 2 0 16,1-2 0-16,2 3 0 15,-3-3 0-15,1 0 0 16,2 2 0-16,-2-2-1 16,4 0 2-16,-2 3-2 15,3 0 2-15,2-3-2 16,-2 2 2-16,3 1-1 15,3-3 0-15,-2 0 1 16,3-1-1-16,-1-2 1 16,-3 2-1-16,3-1 1 15,-3 1-1-15,2-2 0 16,-2 2 0-16,3-2 0 0,-3-1 0 16,-2 3 0-16,3-2 0 15,-4-1 1-15,0 4-1 16,1-4 1-16,-1 4-1 15,0-1-1-15,0 1 1 16,1-3 0-16,-1 5 0 16,3-5 0-16,-4 4 0 15,4 0 0-15,-3-1 0 16,0 1 0-16,-2-3 0 16,2 3 0-16,0-1 0 15,-2 0 0-15,2 2 0 16,-3-5-1-16,3 3 1 15,-2 2 0-15,-1-5 0 0,0 3 0 16,1-1 0 0,-1 1 0-16,3-4 1 0,-2 4-1 15,2-4 1-15,-3 1-1 16,-2 2 0-16,2-3-1 16,-2 4 1-16,-1 0 1 15,3-1-1-15,-5 4 0 16,1-2 0-16,2-1 0 15,2 1-1-15,0 0 1 16,1-1 0-16,2 0 1 16,-3-1-1-16,-1 1 0 15,3 0 0-15,-2 2 0 16,-4-2 1-16,0 3 0 16,-1 0-1-16,-1 0 2 15,-3 0-1-15,3 0 6 0,-2 0-6 16,2 0-1-16,-5 0 1 15,7 0 0-15,-3 0 9 16,6 0 1-16,1 0-3 16,1 0-7-16,-1 0 2 15,0 0 4-15,1 0-6 16,-4-3-1-16,-3 3 1 16,0 0-1-16,-2 0 1 15,-2 0-1-15,2 0 0 16,-1 0 0-16,4 3 0 15,-2 0 0-15,3 1 0 16,3-1 7-16,4 4 2 0,-1-4 7 16,3 4-9-16,2-3 9 15,-4 1 0-15,-1 2-1 16,0 0-13-16,-2 2 4 16,-2-2 4-16,-1 0-9 15,-3-1-1-15,3 1 1 16,-5 0 1-16,5-1-1 15,-3-2 1-15,-3 1-1 16,6 2 0-16,-5-4 0 16,2 4 2-16,-3-3-3 15,0 2 1-15,-2 1 0 16,-3 3-1-16,4-4 0 16,-2 4 0-16,-1-3 1 0,3 0 0 15,-1 0 0 1,1 0-1-16,2 1 1 0,-5-1-2 15,5 0 1-15,-4 3-1 16,3-3 1-16,-4 3 0 16,2 0 0-16,0 0 0 15,-4 3-1-15,3-1 0 16,-3 1-1-16,3-2-6 16,-2 5-4-16,-4-5 3 15,5 5 2-15,-4-3 6 16,-1 0-5-16,1 3 6 15,1-2-10-15,-5 2 0 16,1 4-9-16,-3-4-7 0,1 1 11 16,1 0 7-1,-3-1 6-15,-3-2 1 0,0 2 0 16,0-3 1-16,0 3 0 16,-3-2-5-16,0-1 3 15,3-1 2-15,-3 3 0 16,3-1 2-16,0 1-2 15,-3-2 1-15,1 1 1 16,-1-1-1-16,0 0-1 16,0 1 1-16,0 1 5 15,0-1-6-15,0 3 2 16,-4-1-2-16,-2 1 0 16,-3-3 1-16,0 1-1 0,0 2 0 15,1-1 0 1,1-2 0-16,1-1-1 0,-4 1 1 15,0 1-2 1,0-1 2-16,-3-1-1 0,1-3-8 16,-6 3 2-16,3-3 1 15,-4-1-3-15,-5-2 9 16,3 0-1-16,0 0-18 16,-1 2 2-16,-2-5 10 15,6 2 5-15,-6 1 2 16,2 0-1-16,-1-2 0 15,1 4 1-15,-5 0 0 0,2 0 0 16,-5 1 1 0,3 0 0-16,-1 0-1 0,-1 1 0 15,1-1 0-15,1 3 0 16,-2-3 0-16,3 0 0 16,0-1 1-16,3-2-1 15,-2 2 1-15,2-1 0 16,-1-2-1-16,2 1 1 15,-1-1 0-15,-2 1 0 16,1-2-1-16,-1 3 0 16,-2-1 1-16,6 0 0 15,-3-2-1-15,2 2 1 16,1 0-1-16,0-1 1 16,-3 1-1-16,5 0 0 15,-3 0-1-15,5 2 1 0,-4 1 0 16,3-3 0-1,-1 3 0-15,2-3 1 0,-5-2-1 16,1 4 0-16,0-1 0 16,-6-1 0-16,2 3 0 15,-5 0 0-15,-2 0 2 16,3-3-1-16,-4 3-1 16,-2-4 1-16,3 1 0 15,-1-5 0-15,0 3 0 16,-3-3 1-16,7 1-1 15,-4-3 0-15,3 2-1 16,2 0 2-16,2-2 5 16,1 3-7-16,-2 0 0 15,2-3 0-15,1 4 0 16,0-1 1-16,-3 1 0 0,0-1 0 16,2 3-1-16,-2-2 1 15,2-1-1-15,2 0 1 16,-5-2 9-16,1 2-8 15,-2 0 6-15,0 1-7 16,-1 2 0-16,0-2 0 16,2 2 1-16,-5-4-1 15,0 6 1-15,-1-6-1 16,-9 5-1-16,-2 3 0 16,-7 0 0-16,-5 1 0 0,3 2 1 15,-1-3 6 1,6 0-6-16,1-4-1 0,2 3 0 15,4-4 1-15,-1 2-1 16,4 1 1-16,0-1-1 16,5-3 0-16,4 2 0 15,0-2 1-15,5 2 0 16,1-2 2-16,-4 2-2 16,-5 1 0-16,-3-3 0 15,-2 2 0-15,-6-2 0 16,-3-1 5-16,-3 3-5 15,-11-2-1-15,0 1 0 16,-5 2 0-16,2 0 0 16,9-1 2-16,4-2 7 15,8-1-2-15,4 0 0 0,9-3-6 16,2 1 0-16,7-1-1 16,6 0 1-16,6 0 1 15,-3 0-1-15,3 0-1 16,0 0 0-16,-4 0-10 15,-1 0 0-15,-2 0 4 16,-5 0 4-16,-3-1 1 16,-6-2-1-16,-1 0-7 15,-2-1 9-15,0-2 0 16,2 2 0-16,1-2-1 16,6 2 1-16,-1-4 0 15,4 4 0-15,0-3 0 16,2-1 1-16,2 3 1 0,-5-2 5 15,1-1-7 1,0 3 0-16,0-5 0 0,-4 3 3 16,-2 0-2-16,-1-1 0 15,-5 1 12-15,-3 0-5 16,-3 0 0-16,-1 1-7 16,0 2 12-16,4-5 18 15,0 5-7-15,0-3-6 16,-1 1-17-16,0-1 6 15,4 0-6-15,3-2 0 16,2 1 16-16,5 0-5 16,1-2-6-16,1 3 1 15,3-3 0-15,3 3 5 16,0 0-12-16,2-3 8 16,1 1-6-16,-3-1 7 0,6-1-8 15,-3-1 9-15,-1-1-9 16,-1-1 1-16,1 1-1 15,1-3 0-15,1 2 6 16,1 0-5-16,1 2 9 16,0-5 7-16,-1 1-9 15,2-1 1-15,-1-3-9 16,-4 1 6-16,4-1-7 16,-3 0 1-16,0 0 5 15,3-3 1-15,3 0 0 16,-3 3-1-16,2-3 3 15,-1 0-3-15,2 0-5 0,0 3-1 16,-1 0 1-16,4 4 7 16,0-1 10-16,-3-2 5 15,3 2-3-15,0-3-2 16,0 1-11-16,1 2 2 16,2 0 8-16,0 4 5 15,0-1-16-15,0 1-3 16,0 1 4-16,0-1-5 15,2 2-1-15,7-2 1 16,-3 0-2-16,4 2 0 16,-1-5 7-16,2 3-7 15,2-6 0-15,-4 5 0 16,0-3 0-16,1 1 1 0,-2 7-1 16,-2-1 1-16,0 0-1 15,-3 3 0-15,3 0 1 16,-2-3-1-16,2 3-1 15,3-3 1-15,-1 0 0 16,2 0 0-16,-4 0 1 16,3 2-1-16,0 1 0 15,3 3 0-15,-3-5 0 16,0 5 0-16,4-3 0 16,1 1-2-16,-1-1 1 15,5 0-21-15,3-3-6 16,1 0-21-16,1-2-46 15,12-8-25-15,-9 3-119 16,-7 0-436-16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1T05:47:56.7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2878 4614 87 0,'0'0'293'0,"0"0"-146"0,0 0-87 16,0 0-3-16,0 0 6 15,0 0-14-15,22-7-29 16,-13 3-20-16,6-3-17 16,-6 0-116-16,4-2-493 0</inkml:trace>
  <inkml:trace contextRef="#ctx0" brushRef="#br0" timeOffset="406.2538">3170 4398 1159 0,'0'0'149'0,"0"0"-95"16,0 0-22-16,-97-6-22 15,48 13-9-15,-6 12 11 16,-1 5-11-16,4 2 0 16,10 3 5-16,11-2-6 15,13-1 1-15,12-2-1 16,6-1 0-16,18-2 0 16,17 0 12-16,9 2 33 15,8-2-13-15,1 2-10 16,-4-1-17-16,-7 1-5 15,-11 0 0-15,-7 1 0 16,-12 1-4-16,-8 0 4 0,-4 1 41 16,-19 0-11-16,-11 0 2 15,-12-3-7-15,-10-5-9 16,-3-6 0-16,0-7-4 16,8-5-11-16,7 0-1 15,10-11-44-15,23-18-124 16,7 5-131-16,7-1-708 0</inkml:trace>
  <inkml:trace contextRef="#ctx0" brushRef="#br0" timeOffset="718.7574">3494 4692 1154 0,'0'0'167'0,"0"0"-131"16,0 0-27-16,0 0 2 15,0 0-2-15,95 86 7 16,-84-59 6-16,-7 1 14 16,-4 2-16-16,0-1 1 15,-15-2-1-15,-10-4 3 16,-15-5 9-16,-5-8-4 16,-7-6 2-16,1-4 10 15,5-17 14-15,10-10-15 16,15-4-11-16,15 0-5 15,6 3 14-15,9 2-14 16,18 5-23-16,9 2-12 16,7 2-11-16,-1 2-45 0,13-2-63 15,-13 5-120-15,-5 1-459 16</inkml:trace>
  <inkml:trace contextRef="#ctx0" brushRef="#br0" timeOffset="984.4332">3837 4355 1393 0,'0'0'180'0,"0"0"-56"16,0 0-52-16,0 0-72 0,0 0-2 15,0 0-12 1,0 0 14-16,3 109 31 0,-3-56 1 15,0 3-9-15,0 5-5 16,-7 1-17-16,-1 1 0 16,2-4-1-16,6-3-19 15,0-10-33-15,6-12-32 16,21-18-108-16,-2-11-73 16,-1-5-7-16</inkml:trace>
  <inkml:trace contextRef="#ctx0" brushRef="#br0" timeOffset="1359.4186">4065 4709 1197 0,'0'0'204'0,"0"0"-21"16,0 0-79-16,0 0-40 15,0 0-26-15,0 0-38 16,0 0-3-16,6 8-13 16,-4 19 16-16,1 8 11 15,0 4-5-15,7 1-5 16,-1-2 0-16,7-5 9 15,-2-5-10-15,5-8 6 16,1-9-6-16,5-10-1 16,-1-1 0-16,-2-19 1 15,1-12-1-15,-4-6 0 16,-4-1-19-16,-6 5 19 16,-6 11 1-16,-3 8 37 15,0 8 11-15,0 6-36 16,0 0-12-16,0 7-31 0,-3 14 12 15,-2 10 9-15,1 9 8 16,4 4 1-16,0-1 0 16,4-3-7-16,13-6-33 15,8-9-40-15,24-17-71 16,-5-6 46-16,-2-2-132 0</inkml:trace>
  <inkml:trace contextRef="#ctx0" brushRef="#br0" timeOffset="1640.6468">4768 4417 859 0,'0'0'711'16,"0"0"-620"-16,0 0-7 0,0 0-79 16,0 0-5-16,0 0-18 15,0 0 14-15,3 87 4 16,-3-42 0-16,0 6 2 15,0 2 8-15,0 4-4 16,0 1 0-16,0-2-5 16,0 1-1-16,3-5 2 15,6-7 4-15,1-5-5 16,7-10 0-16,2-10-1 16,5-10 0-16,16-18-17 15,-4-17-65-15,-6-12-475 0</inkml:trace>
  <inkml:trace contextRef="#ctx0" brushRef="#br0" timeOffset="1968.7881">4608 4768 1038 0,'0'0'260'0,"0"0"-186"15,0 0-40-15,0 0-20 16,130 6 1-16,-55-6-7 15,-4-2-8-15,-5-8-5 16,-21 0-17-16,4-1-45 16,-4-2 11-16,-11 2 30 15,-10 1 14-15,-8 5 12 16,-5 1 31-16,-8 2 43 0,0 2-9 16,-3 0-27-16,3 7-16 15,0 11 36-15,1 9 16 16,2 7-23-16,3 4-22 15,-3 3-14-15,4 1-7 16,-2-2-6-16,-2-4-2 16,3-5-38-16,9-11-125 15,-3-11-123-15,1-9-620 0</inkml:trace>
  <inkml:trace contextRef="#ctx0" brushRef="#br0" timeOffset="2125.0326">5435 4471 428 0,'0'0'1003'0,"0"0"-1003"15,0 0-3-15,0 0-113 16,0 0-20-16,-12 108-141 16,12-69-231-16</inkml:trace>
  <inkml:trace contextRef="#ctx0" brushRef="#br0" timeOffset="2406.2821">5617 4717 912 0,'0'0'185'0,"0"0"-121"16,0 0 30-16,0 0-13 16,-64 97-29-16,52-60-31 0,4 0-8 15,8-3-5-15,5-6 5 16,17-3 76-16,5-7-44 15,7-8-20-15,-1-7-9 16,0-3 1-16,-5-11-8 16,-8-14 1-16,-10-12-10 15,-10-8-39-15,0-5-25 16,-18 1 26-16,-4 7 38 16,-2 11 26-16,0 10 9 15,0 9-34-15,-1 5-1 16,-5 7-59-16,8 0-117 0,10 0-206 15</inkml:trace>
  <inkml:trace contextRef="#ctx0" brushRef="#br0" timeOffset="2812.5425">5926 4676 443 0,'0'0'800'15,"0"0"-681"-15,0 0-23 16,0 0-70-16,0 0 22 15,0 0 28-15,61 88-24 16,-48-52-17-16,-5 2-14 16,-5-1-14-16,0-2-6 15,-3-5-1-15,0-10 1 16,0-5 4-16,0-11-4 16,0-4 8-16,0-5 25 0,6-22 36 15,4-13-70 1,7-9-22-16,2-2-14 15,0 6 27-15,1 10 8 0,-1 11 1 16,-5 10 10-16,-4 8-10 16,-1 6 0-16,0 0-9 15,1 15-4-15,-2 10 6 16,-2 10 6-16,-3 9 1 16,0 7 0-16,0 1 2 15,0 0-1-15,0-4 7 16,7-5-7-16,5-10-1 15,9-10-31-15,37-22-138 16,-4-1-32-16,-2-10-989 0</inkml:trace>
  <inkml:trace contextRef="#ctx0" brushRef="#br0" timeOffset="2953.1671">6751 4645 867 0,'0'0'710'16,"0"0"-579"-16,0 0-56 15,0 0-75-15,0 0-59 16,0 0-261-16,0 0-39 16,-11 61-236-16</inkml:trace>
  <inkml:trace contextRef="#ctx0" brushRef="#br0" timeOffset="3078.1703">6754 4992 1104 0,'0'0'258'0,"0"0"-93"15,0 0-66-15,0 0-68 16,0 0-31-16,94-22-162 16,-75 18-235-16</inkml:trace>
  <inkml:trace contextRef="#ctx0" brushRef="#br0" timeOffset="3578.1813">3504 5481 1470 0,'0'0'125'0,"0"0"-96"15,0 0-23-15,0 0-5 16,0 0-1-16,0 0 9 16,0 0 10-16,55 15 3 15,36-7 2-15,39-2 4 0,24-2-6 16,7-2-15-1,-4-1-1-15,-14 0-5 0,-1 2 6 16,-2-1-1-16,-4-2-5 16,1 0-1-16,-4 0 1 15,-8 0-1-15,-4-6 0 16,-15-1 0-16,-18 1 1 16,-20 1-1-16,-21 1 0 15,-8 0 1-15,2-1-1 16,1 1 0-16,0-2-11 15,-9 1 10-15,-6 2-18 16,-8 0-36-16,-7 2-85 0,-5 1-142 16,-4-2-314-16</inkml:trace>
  <inkml:trace contextRef="#ctx0" brushRef="#br0" timeOffset="5359.4582">8283 4597 355 0,'0'0'922'0,"0"0"-802"15,0 0-14-15,0 0-11 16,0 0-55-16,0 0-40 16,0-4-17-16,0 20-8 15,0 5 25-15,0 8 4 16,0 8 27-16,-3 4 5 15,0 1-15-15,3 3-13 16,0 5-7-16,0-1 5 0,0-2-4 16,0-1-2-16,3-6-38 15,6-9-139-15,-3-13-91 16,1-11-270-16</inkml:trace>
  <inkml:trace contextRef="#ctx0" brushRef="#br0" timeOffset="5718.8311">8319 4914 1421 0,'0'0'160'16,"0"0"-105"-16,0 0-27 15,0 0-18-15,97-46-9 16,-54 32-1-16,5-2 2 16,1 1-2-16,-1-3 2 0,-5-2-2 15,-4-1 0 1,-11-4-6-16,-7 0 4 0,-12 0 1 15,-6 2-42-15,-3 3 43 16,0 6 19-16,0 7 2 16,0 3 0-16,-3 3-5 15,0 1-7-15,0 0-9 16,0 5-9-16,-4 13 2 16,-3 8 7-16,0 11 6 15,0 6 3-15,1 8 9 16,3 4-5-16,-4 3-7 15,5 2-6-15,5-3 1 0,0-3 0 16,0-9-1 0,0-10-95-16,30-18-111 0,-3-10-156 15,4-7-488-15</inkml:trace>
  <inkml:trace contextRef="#ctx0" brushRef="#br0" timeOffset="6281.3444">8998 4963 702 0,'0'0'783'0,"0"0"-694"16,0 0-40-16,0 0-12 16,0 0-30-16,0 0-6 15,100-46 11-15,-69 32-12 16,-1-1 12-16,-3-2-2 16,-8 1-3-16,-10-1 3 15,-3 2 24-15,-3-3-3 0,-3 4 26 16,0 0-13-16,-12 4-36 15,-7 4-8-15,-1 4-14 16,-8 2 12-16,-2 2-9 16,-3 15 2-16,2 5 0 15,7 6 8-15,2 5-8 16,8 2 7-16,11 1-8 16,3 0 9-16,9-2 1 15,15-3-24-15,15-5 10 16,10-8-2-16,6-10 1 15,2-8-16-15,-3 0-65 16,-2-19-54-16,-10-7 62 16,-11-5 27-16,-7-3 39 0,-9-4 22 15,-5 0 37 1,-7 2 11-16,0 3 71 0,-3 6 12 16,1 8-36-16,3 4-32 15,-1 7-21-15,0 1-17 16,4 2 7-16,2 3-19 15,-3 0-13-15,6 2 0 16,3 0-20-16,0 16 1 16,1 9 4-16,-2 10 8 15,-4 9 5-15,-4 7 0 16,-3 1 1-16,-3-1-1 16,0-3 1-16,3-10 0 15,3-5 1-15,6-12-38 16,25-20-73-16,-1-1-119 0,0-7-351 0</inkml:trace>
  <inkml:trace contextRef="#ctx0" brushRef="#br0" timeOffset="6625.0949">9871 4888 1154 0,'0'0'149'15,"0"0"-126"-15,0 0-21 16,0 0-1-16,0 0 30 15,0 0 50-15,0 0-5 16,45 14-4-16,-25-18-5 16,-5-9-26-16,-1-2-16 15,-4-5-8-15,-4-2 2 0,-6-1 25 16,0 4-23 0,0 5-8-16,-3 6-13 0,-6 6-9 15,-6 2-8-15,-6 9 5 16,-3 12 3-16,-1 7 8 15,4 6 1-15,3 5-7 16,11 4-1-16,7-2 8 16,4 0 0-16,20-3 12 15,16-6 4-15,11-6-2 16,12-8-14-16,25-15-1 16,-14-3-84-16,-17-1-397 0</inkml:trace>
  <inkml:trace contextRef="#ctx0" brushRef="#br0" timeOffset="7093.8598">11355 4659 1588 0,'0'0'123'16,"0"0"-81"-16,0 0-35 0,0 0-7 15,0 0-10-15,-91-21 3 16,51 25-2-16,7 12 2 15,4 5-1-15,13 3-5 16,10 4 3-16,6 3 4 16,6 3-16-16,21 1 11 15,4 2 10-15,8 1-1 16,0 0 2-16,1 0 0 16,-7-2-1-16,-9-4 1 15,-3-5 0-15,-12-3-1 16,-5-6-8-16,-4-3 9 15,-13-4 29-15,-14-2-13 0,-9-3-2 16,-9-5-2-16,-4-1-12 16,4 0-38-16,-1-20-113 15,15 0-103-15,10-3-354 0</inkml:trace>
  <inkml:trace contextRef="#ctx0" brushRef="#br0" timeOffset="7296.9786">11916 4865 1172 0,'0'0'513'0,"0"0"-453"16,0 0 12-16,0 0-44 16,0 0-21-16,85-22-6 15,-51 20-1-15,9 2-1 0,3 0-14 16,8 0-78-16,-11 2-222 15,-11 3-468-15</inkml:trace>
  <inkml:trace contextRef="#ctx0" brushRef="#br0" timeOffset="7453.2392">11945 5075 26 0,'0'0'1335'0,"0"0"-1187"16,0 0-72-16,0 0 20 15,0 0-1-15,0 0-51 16,0 0-27-16,129 0-17 16,-41-18-14-16,-13 1-89 0,-7-3-237 0</inkml:trace>
  <inkml:trace contextRef="#ctx0" brushRef="#br0" timeOffset="7953.2376">12920 4572 781 0,'0'0'634'0,"0"0"-557"15,0 0 64-15,0 0-86 16,0 0-39-16,0 0-14 16,0 0-1-16,-37-54-1 0,34 54 0 15,3 0-18-15,0 6-11 16,0 12 19-16,3 7 9 15,4 8-1-15,-1 5 2 16,0 6-1-16,-6 2 1 16,0 3-1-16,-3-2 1 15,-16 4-1-15,-5-2 1 16,-9-3 1-16,-1-3-1 16,-2-8 0-16,3-12 1 15,2-7 2-15,7-12 9 16,3-4-11-16,6-4 15 15,6-15-16-15,6-3-25 16,3-1-25-16,3 3 11 16,12 6 14-16,9 4 4 0,-4 10 13 15,6 0-5-15,-5 5 2 16,3 14-5-16,-5 8 5 16,-2 4 4-16,2 3 7 15,-4 3 0-15,6-3 10 16,-2-5-1-16,1-1 1 15,5-6 0-15,5-7 2 16,19-8-8-16,-7-7-4 16,0 0-243-16</inkml:trace>
  <inkml:trace contextRef="#ctx0" brushRef="#br0" timeOffset="8187.6399">13393 4734 1475 0,'0'0'201'0,"0"0"-127"16,0 0-39-16,0 0-35 15,0 0-12-15,0 0 7 16,0 0 5-16,-15 113 23 16,12-65-4-16,-2 4-3 15,2 1-4-15,-1 1-11 16,1-3 0-16,0-4 1 15,0-5-2-15,3 3-23 16,0-10-126-16,6-12-256 0</inkml:trace>
  <inkml:trace contextRef="#ctx0" brushRef="#br0" timeOffset="8375.1249">13697 5161 1395 0,'0'0'225'15,"0"0"-191"-15,0 0-34 16,0 0 0-16,0 0 24 16,-3 89 10-16,-7-59-5 15,1 4-7-15,-3-2-5 16,0-2-17-16,4-4-11 16,8-5-28-16,0-9-152 15,3-5-318-15</inkml:trace>
  <inkml:trace contextRef="#ctx0" brushRef="#br0" timeOffset="8687.6313">14145 4795 1560 0,'0'0'187'15,"0"0"-100"-15,0 0-46 16,0 0-22-16,85-27-19 15,-65 27-14-15,2 10 4 16,-5 10-2-16,-5 5 5 16,-4 6-19-16,-8 7-37 0,-12 3-44 15,-13 3-32 1,-4-3 76-16,4-3 44 0,1-7 13 16,5-4 4-16,6-6 1 15,9-4 1-15,4-5 35 16,0-1 60-16,14-3-1 15,15-3-37-15,13-2-22 16,39-4-35-16,-14-12-112 16,-1-7-398-16</inkml:trace>
  <inkml:trace contextRef="#ctx0" brushRef="#br0" timeOffset="9203.2678">14737 4470 1350 0,'0'0'257'0,"0"0"-172"16,0 0-20-16,0 0-47 15,106-22-12-15,-76 23-6 16,-1 16-2-16,0 8-6 16,-5 7 7-16,-12 8-9 15,-6 8 3-15,-6 6 7 16,0 4-1-16,-6-2 2 15,-3-4-2-15,-2-3 2 16,10-7-2-16,1-8 2 16,0-8-1-16,18-6 2 15,10-7 18-15,11-8 21 0,11-5-19 16,1-1-17-16,-1-13-5 16,-15 1-7-16,-12 3 6 15,-14 6 1-15,-9 4-8 16,0 1-84-16,-12 19-66 15,-11 11 110-15,3 7 34 16,1 8 12-16,5 0 2 16,5 1 0-16,3-1-1 15,3 0 1-15,0-3 0 16,-1-2 0-16,-3-4 0 16,1-6 0-16,-4-6-1 15,-3-5 1-15,-7-7-13 16,-5-9 12-16,-7-4 1 0,-5 0 9 15,-6-10-3 1,1-5-6-16,-16-4-28 0,12 5-97 16,7 1-401-16</inkml:trace>
  <inkml:trace contextRef="#ctx0" brushRef="#br0" timeOffset="11812.7315">8449 5881 565 0,'0'0'398'16,"0"0"-294"-16,0 0-44 16,0 0 26-16,0 0 0 15,0 0-9-15,-87-20 30 16,69 18-23-16,-1-1-31 15,-1 3-33-15,-11 0-8 0,-2 0-12 16,-10 8 1-16,1 8-1 16,-1 4 1-16,9 2-1 15,7 2-1-15,12 0 0 16,7-1 0-16,8 1 1 16,0 0 0-16,20 0 11 15,10 3-1-15,13-1-1 16,5 2-2-16,1 1-1 15,-4-2-6-15,-4 1 0 16,-11-3 0-16,-10-2 0 16,-10-4-1-16,-4 1 0 15,-6-3-15-15,-3-4-6 16,-13-3 13-16,-8 0 9 0,-9-7 9 16,-6-3 4-16,-3 0-7 15,1-7-6-15,5-10-35 16,12-5-119-16,12-2-139 15,12 2-96-15,19-1 177 16,20 2-49-16,10 3 182 16,7 1 79-16,-1 0 16 15,3 3 96-15,-6 1 47 16,-1 4 5-16,-5 5 37 16,-4 4-46-16,-6 0-29 15,-6 10-28-15,-5 6-53 16,-4 4-4-16,-9 1 18 0,-6 0-8 15,-6 1-32 1,0-2-13-16,0 0 8 0,-12-5 17 16,-2 2-1-16,-2-5-5 15,1-7-8-15,-3-2 8 16,-1-3 35-16,1 0 11 16,0-13-3-16,6-4-32 15,3-2-6-15,9 1-3 16,0-1-21-16,15 2-6 15,12 3-35-15,21 3-51 16,-5 2-44-16,-6 4-161 0</inkml:trace>
  <inkml:trace contextRef="#ctx0" brushRef="#br0" timeOffset="14672.0897">11289 5947 91 0,'0'0'494'15,"0"0"-384"-15,0 0-19 16,0 0-35-16,0 0 16 15,0 0 5-15,0 0 15 16,0-42 34-16,3 37-38 16,-3 0-11-16,0 1 39 15,0 3 12-15,0-4-49 0,-10 1-47 16,-8 1-23 0,-12-1-9-16,-6 1-1 0,-13 3-1 15,-3 0 2 1,1 0-1-16,-1 14 0 0,7 5 1 15,5-1-1-15,10 3 1 16,9 0-1-16,3 1 1 16,12-2-8-16,6 1 7 15,0-2 1-15,24 1 0 16,4 3 6-16,15 1 1 16,10-1 0-16,4 3-6 15,-2 1 0-15,0-2 0 16,-10 1-1-16,-5-2 0 15,-10 0 0-15,-9 1-1 16,-11-1 0-16,-9-4-8 16,-1 2 9-16,-4-4 3 15,-18-2 7-15,-5 0 3 0,-4-3-2 16,-8-5 2-16,0-5 1 16,-4 0-3-16,4-3-1 15,3 0-9-15,5-10-1 16,10-3-39-16,12-1-71 15,9 2-117-15,0 4-135 0</inkml:trace>
  <inkml:trace contextRef="#ctx0" brushRef="#br0" timeOffset="15093.9835">11390 6393 641 0,'0'0'553'16,"0"0"-445"-16,0 0 10 0,0 0-31 15,87-2-13-15,-64 2-26 16,-4 0-17-16,-6 0-23 16,1 5 3-16,-2 5-10 15,-5 1 0-15,-7 2-1 16,0 3-7-16,-4 1-8 16,-14-1-4-16,-6 0 12 15,-1-2 7-15,1-5 0 16,6-2 0-16,12-4 0 15,2-2 0-15,4 2 0 16,13 0-4-16,12 4 4 16,8 4-1-16,6 4-1 15,0 5-7-15,1 7 2 16,-12 0-2-16,-11-2-2 0,-8 2-2 16,-9-4 13-16,0-4 1 15,-20-2 12-15,-5-1 6 16,-11-6 1-16,-3-6-4 15,-7-4 2-15,-3 0-10 16,4-3 5-16,6-11-13 16,5-5-39-16,7-17-111 15,11 5-150-15,13-2-639 0</inkml:trace>
  <inkml:trace contextRef="#ctx0" brushRef="#br0" timeOffset="15297.0958">12059 6228 1433 0,'0'0'181'16,"0"0"-122"-16,0 0-32 15,0 0-21-15,103-12-6 16,-64 12 0-16,4 0 0 15,11 0-83-15,-11 2-158 16,-13 4-377-16</inkml:trace>
  <inkml:trace contextRef="#ctx0" brushRef="#br0" timeOffset="15453.3862">12077 6403 510 0,'0'0'541'16,"0"0"-447"-16,0 0 12 15,0 0 23-15,0 0-75 16,0 0-28-16,137 9-26 16,-77-9-41-16,-3-5-220 0</inkml:trace>
  <inkml:trace contextRef="#ctx0" brushRef="#br0" timeOffset="16062.7309">13059 5838 434 0,'0'0'926'15,"0"0"-843"-15,0 0-44 16,0 0-39-16,-69-72-7 15,36 69-1-15,2 3 7 16,4 0-11-16,5 15-1 16,6 9 0-16,8 6-4 15,8 9 17-15,0 5 0 0,8 4 0 16,14 6 13-16,0 1-6 16,5 0-6-1,-1 0 0-15,0 1 5 0,-10-2-6 16,-2-2 0-16,-8-1-1 15,-6-3 1-15,0-3 0 16,-21-2 1-16,-7-7 0 16,-8-5 7-16,-6-2 7 15,-7-10-14-15,4-5 6 16,2-7-7-16,7-7-3 16,11 0 3-16,11-4 9 15,8-12-3-15,6 1 10 16,0 0 3-16,4 0-19 15,12 4-7-15,6 5-1 16,-1 3-6-16,-3 3 7 0,2 0-3 16,-1 9 3-16,-3 8-2 15,-3 6 2-15,1 6-5 16,-5 4 11-16,0 2-1 16,2 3 1-16,5 2 0 15,0-3 1-15,8-1 2 16,4 0 9-16,8-3 5 15,3-6-5-15,26-7-11 16,-6-6-2-16,-4-10-409 0</inkml:trace>
  <inkml:trace contextRef="#ctx0" brushRef="#br0" timeOffset="16828.3934">13607 6146 636 0,'0'0'623'0,"0"0"-501"15,0 0-5-15,0 0-34 16,0 0-45-16,0 0-38 16,0 0-19-16,0 40 19 0,0-8 19 15,-6 8 36-15,-2 8-10 16,2 3-8-16,-3-1-20 16,3 3-2-16,-1-2-3 15,0-3-11-15,3-5 0 16,1-3 1-16,3-9-2 15,0-10-14-15,0-8-52 16,0-9-120-16,4-15 29 16,13-13 77-16,-5-7-853 0</inkml:trace>
  <inkml:trace contextRef="#ctx0" brushRef="#br0" timeOffset="17109.6286">13666 6172 1340 0,'0'0'186'16,"0"0"-1"-1,0 0-77-15,61-89-69 0,-31 71-21 16,-1 6-18-16,6 5 0 16,-5 7 0-16,-4 3-15 15,-4 14 1-15,-9 12 5 16,-7-2-3-16,-6 9-4 16,-3-3-4-16,-16-3-11 15,-8-4 21-15,-5-6 10 16,0-6 7-16,-1-4-6 15,-5-6 10-15,4-4 2 16,0 0-6-16,4-2 6 16,8-5-13-16,4 2-1 15,12 1-24-15,3 4-70 16,3 0-138-16,23 8-299 0,6 7 374 16,1 2-407-16</inkml:trace>
  <inkml:trace contextRef="#ctx0" brushRef="#br0" timeOffset="17422.2114">14045 6430 1209 0,'0'0'153'0,"0"0"46"15,0 0-44-15,0 0-50 16,0 0-19-16,0 0-36 15,0 0-27-15,-6-8-14 16,6 8-9-16,-3 4-8 16,-3 9-14-16,-3 7 16 15,-2 7 6-15,1 8 2 16,-3 1 13-16,-1 2-14 16,4 1 12-16,1-6-6 15,0-2-6-15,3-5-1 16,2-8-31-16,4-7-93 15,0-11-99-15,10-1-184 16,5-15-129-16</inkml:trace>
  <inkml:trace contextRef="#ctx0" brushRef="#br0" timeOffset="17969.0161">14667 6518 995 0,'0'0'158'16,"0"0"-40"-16,0 0-44 0,0 0-45 16,0 0-17-16,0 0 39 15,0 0 24-15,-6 77-11 16,0-50-19-16,0-2-21 15,-7 5-10-15,-4 0 5 16,-2-3-13-16,-4-1-6 16,4-4-28-16,-8-5-65 15,8-6-94-15,10-10-326 0</inkml:trace>
  <inkml:trace contextRef="#ctx0" brushRef="#br0" timeOffset="18359.6547">15129 6156 1413 0,'0'0'138'0,"0"0"-80"16,0 0-5-16,0 0-34 15,0 0 0-15,0 0-9 16,0 0 3-16,0-18 4 16,0 18 2-16,2 0-8 15,-2 0-11-15,0 8-5 16,0 8-14-16,-3 11 17 0,-6 8 1 16,0 6 1-1,-4 7 5-15,-1 2 2 16,2-1-6-16,5 0 11 0,-2-4-11 15,3-2 6-15,-1-7-5 16,-1-3-1-16,5-8 0 16,1-5-1-16,1-7-13 15,1-8-84-15,0-5-96 16,7-11 80-16,7-7-83 0</inkml:trace>
  <inkml:trace contextRef="#ctx0" brushRef="#br0" timeOffset="18625.2731">15169 6131 1300 0,'0'0'151'16,"0"0"28"-16,0 0-120 15,0 0-31-15,84-66-16 16,-55 66-6-16,-3 1-6 16,6 20-6-16,-5 9-4 15,-5 5 8-15,-7 2-6 16,-7-4 1-16,-8-1-3 15,0-8-44-15,-10-5-20 16,-6-2 18-16,-8-4 51 16,-1-4 5-16,-7-8 11 15,3-1 2-15,-4 0-1 16,3-3-2-16,8-5-10 16,2-2-70-16,7 1-110 0,10 4-218 0</inkml:trace>
  <inkml:trace contextRef="#ctx0" brushRef="#br0" timeOffset="18953.5254">15555 6460 1222 0,'0'0'186'16,"0"0"42"-16,0 0-132 15,0 0-54-15,0 0-23 16,88-63-17-16,-79 63-2 0,1 0 0 16,-7 0-13-1,-3 6-11-15,0 11-37 0,-13 6-87 16,-10 6 43-16,1 7 56 16,-7-1 40-16,6-1 9 15,6-3 2-15,7-3-2 16,7-7 1-16,3-1 6 15,3-9-4-15,21-5 9 16,7-3 6-16,38-7-18 16,-8-13-109-16,-3-7-875 0</inkml:trace>
  <inkml:trace contextRef="#ctx0" brushRef="#br0" timeOffset="19500.2886">15886 5684 1224 0,'0'0'250'16,"0"0"-161"-16,0 0 33 16,0 0-76-16,81-57-32 15,-50 53-14-15,3 1 0 16,-1 3 0-16,-11 0-8 15,-2 10-2-15,-8 9-1 0,-5 6-1 16,-7 10 3 0,0 8 2-16,0 7-5 0,-10 7 11 15,1 4 0 1,6 0 1-16,3 0 0 0,0-4 1 16,3-7-1-16,16-7 0 15,7-11 5-15,5-8-3 16,9-10 8-16,3-5-3 15,3-9 2-15,-2 0-8 16,-11 0 6-16,-10-4 3 16,-7-2-9-16,-12 3-1 15,-4 3-21-15,-9 4-180 16,-9 12 114-16,-4 10 64 16,-5 7 13-16,1 7 10 15,10 5-15-15,6 4-32 0,10 2 3 16,0 2 31-16,4 0 4 15,3 0 9-15,2-5-1 16,-3-5 1-16,-2-5-3 16,-4-9 2-16,0-2 0 15,-11-7 1-15,-4-4 22 16,-11-7 5-16,-6-2-6 16,-33-7-14-16,6 0-7 15,1 0-180-15</inkml:trace>
  <inkml:trace contextRef="#ctx0" brushRef="#br0" timeOffset="20515.9188">17519 6258 1287 0,'0'0'196'0,"0"0"-157"15,0 0-39-15,0 0-26 16,0 0 21-16,0 0 5 0,-101 83 43 15,67-43-3-15,7 2 0 16,6 1-14-16,12-4 10 16,9-4-20-16,0-7 19 15,19-4 9-15,14-8-18 16,9-6 1-16,4-10-10 16,2 0-7-16,-3-11-9 15,-6-14 6-15,-9-4-7 16,-13-2-16-16,-6 4 16 15,-7 7 1-15,-1 8 19 16,-3 8-2-16,0 4-18 16,0 0-21-16,0 1-51 15,0 10 24-15,0 4 19 16,14 4 4-16,6-2-17 16,15 3 42-16,4-6 0 0,10-5 13 15,-1-7-7-15,-2-2 4 16,-1-8 2-16,-9-12-6 15,-7-10 1-15,-9-8 5 16,-11-10-12-16,-9 0-15 16,0 0 9-16,-9 7 6 15,-15 9 35-15,-1 8-16 16,-5 5-19-16,0 10-1 16,2 4-18-16,2 5-70 15,13 0-129-15,7 9-157 16,6-1-35-16</inkml:trace>
  <inkml:trace contextRef="#ctx0" brushRef="#br0" timeOffset="20875.3057">18291 6052 1107 0,'0'0'306'15,"0"0"-229"-15,0 0-77 16,0 0-32-16,0 0 15 15,-16 84 11-15,13-38 6 16,-2 6 37-16,5-1-4 16,0 0 0-16,0-3-9 15,0-5-11-15,1-7-7 16,-1-7-6-16,0-9 1 0,0-7 8 16,0-10 2-1,0-3 30-15,4-7 61 0,3-16-37 16,8-5-52-16,5-2-12 15,5 3 11-15,5 11-12 16,-4 8 0-16,6 8 0 16,-6 0-10-16,1 11-2 15,-1 11 2-15,-3 2 4 16,-1 2 4-16,-6 4 1 16,6 6 0-16,-5-7-155 15,-1-8-178-15</inkml:trace>
  <inkml:trace contextRef="#ctx0" brushRef="#br0" timeOffset="21406.558">18820 6423 1467 0,'0'0'126'16,"0"0"-40"-16,0 0-38 15,0 0-30-15,104-45-17 16,-64 33 9-16,-8-1-10 15,0 1 6-15,-7-2-5 16,-8 3 0-16,-6-1 28 16,-6 1 9-16,-5 2 10 15,0 2-10-15,-12 2-36 16,-8 1-2-16,-8 4-12 16,-5 0 6-16,0 10-4 15,1 9 1-15,0 7 9 16,9 7-21-16,5 2 15 15,10 1 6-15,8 3 0 0,0-4 5 16,26-4 1-16,5-4 12 16,9-5-5-16,9-8-1 15,4-11-5-15,4-3-6 16,-5-7 7-16,0-17-8 16,-7-10 0-16,-2-10-1 15,-4-2 0-15,-7 0-14 16,-2 6 15-16,-6 13 0 15,-7 7 10-15,-10 10-2 16,0 7-8-16,-4 3-7 0,2 9-23 16,-2 11 15-16,3 7 6 15,2 4 2-15,-1 4 6 16,0-1 1-16,4 2 0 16,2-3-1-16,4-1-17 15,22-9-130-15,-3-9-180 16,2-10-694-16</inkml:trace>
  <inkml:trace contextRef="#ctx0" brushRef="#br0" timeOffset="22047.1924">19865 6379 1428 0,'0'0'179'0,"0"0"-90"0,0 0-21 15,0 0-44 1,0 0-23-16,111-23 0 0,-75 13 0 15,-1-3 1-15,-5-3 0 16,-10 2 5-16,-8-1-7 16,-6-1 1-16,-6 2 3 15,-4 3 2-15,-21 4-6 16,-10 4-24-16,-5 3 22 16,-6 0-10-16,4 8 12 15,3 11-9-15,8 5 3 16,4 5-1-16,9 5 6 15,11 4 0-15,7 2 1 16,12 2 14-16,25-1 6 16,8 1 1-16,11-8-11 15,5-4-5-15,1-8-5 0,-7-10-7 16,-7-8-9-16,-9-4 1 16,-10 0 14-16,-6 0 0 15,-13-2 1-15,-3 0 12 16,-7 2 34-16,0 0 31 15,0 0 20-15,0 0 12 16,0 0-3-16,0 0 2 16,0 0 0-16,0 0-2 15,0 0-19-15,0 0-15 16,0 0 1-16,0 0-3 16,0 0 6-16,0 0 16 15,0 0 35-15,0 0-24 0,0 0-76 16,0 0-13-16,0 0-7 15,0 0-5-15,0 0 11 16,0 0-2-16,0 0 2 16,2 0 9-16,-1 0-7 15,2 0-6-15,-1 0 2 16,1 0-11-16,-2 1 0 16,-1 0 0-16,0 1-16 15,0-2-45-15,0 0-60 16,0 0-66-16,-35-10-105 15,-1-5-185-15,1-8-176 0</inkml:trace>
  <inkml:trace contextRef="#ctx0" brushRef="#br0" timeOffset="22765.9527">21596 6258 1197 0,'0'0'163'16,"0"0"-163"-16,0 0-19 16,0 0 16-16,0 0 3 15,0 83 6-15,0-46 9 16,0 5 11-16,-7 5-4 15,4-2-3-15,-1 2-11 16,-1-5-2-16,2-3-5 16,-2-6 6-16,0-9-6 15,2-7-1-15,2-9-31 16,-2-8-53-16,3 0 84 0,0-18 9 16,0-12-9-1,0-16-54-15,7-18 43 0,25-23 11 16,14-18 13-16,2 8 32 15,-5 22-25-15,-12 24 24 16,-8 19 23-16,-3 1 21 16,6 1-28-16,-4 3-3 15,-2 11-40-15,-9 7-9 16,0 9-8-16,-1 2-12 16,4 21-10-16,-4 14 13 15,-1 8 1-15,-2 6-7 16,-5-2-27-16,-2-2-3 0,0-9 11 15,-10-8 2-15,-1-9 0 16,-4-7 5-16,-3-8 27 16,-2-2 6-16,-3-4 12 15,-2 0 6-15,-1-14-4 16,3 1-11-16,4 0-3 16,3 2-6-16,6 1-8 15,-4 2-58-15,5 2-147 16,5 2-298-16</inkml:trace>
  <inkml:trace contextRef="#ctx0" brushRef="#br0" timeOffset="23031.5866">22173 6347 1500 0,'0'0'178'15,"0"0"-81"-15,0 0-59 16,0 0-33-16,0 0-5 16,0 0-19-16,0 0 4 15,-19 46 14-15,6-16 1 16,-1 6 0-16,0 0 1 16,4 2-1-16,-1-3 0 15,7-5-21-15,4 0-74 16,0-11-128-16,15-9-150 0</inkml:trace>
  <inkml:trace contextRef="#ctx0" brushRef="#br0" timeOffset="23234.7121">22477 6227 1676 0,'0'0'176'15,"0"0"-98"-15,0 0-46 16,0 0-32-16,122-32 0 16,-72 29-1-16,0 3-17 15,-4 0-74-15,-5 0-72 16,-13 8-144-16,-13-1-332 0</inkml:trace>
  <inkml:trace contextRef="#ctx0" brushRef="#br0" timeOffset="23375.3787">22491 6397 897 0,'0'0'308'16,"0"0"-198"-16,0 0-7 15,0 0-1-15,0 0-51 16,107 10-21-16,-31-10-30 16,-9 0-40-16,-8 0-214 0</inkml:trace>
  <inkml:trace contextRef="#ctx0" brushRef="#br0" timeOffset="24484.7264">23576 5611 1045 0,'0'0'121'0,"0"0"-95"0,0 0-7 16,0 0 23-16,0 0-10 16,0 0-3-16,0 0-3 15,-20-36-9-15,20 36-9 16,-2 0 0-16,-1 0-8 15,-1 3 0-15,-8 10-18 16,-6 10 18-16,-6 9 6 16,-6 7 20-16,-3 9 22 15,-6 15 10-15,0 22 17 16,0 20-8-16,6 6-7 16,8-4-16-16,9-9-16 15,9-12-2-15,7-2 0 16,0 5-11-16,16 0 2 0,11-3-3 15,6-2-3-15,8-5-2 16,-6-14 9-16,1-12-17 16,-3-16 0-16,0-3-1 15,8-3-27-15,41-1-50 16,-8-9-168-16,-6-12-567 0</inkml:trace>
  <inkml:trace contextRef="#ctx0" brushRef="#br0" timeOffset="25328.4898">25952 5538 209 0,'0'0'602'0,"0"0"-502"15,0 0 28-15,0 0-2 16,0 0-17-16,0 0-35 16,0 0-29-16,39-42-15 15,-29 42-12-15,6 0-10 16,7 18-7-16,6 9 0 15,7 16 0-15,11 22 6 0,11 22 15 16,3 29 17 0,-4 15 3-16,-15-7-3 0,-15-10-7 15,-17-18-5-15,-10-6-5 16,0-2-8-16,-17-5-1 16,-8-14 3-16,-3-12 12 15,1-18-12-15,-3-2-4 16,-7 1-11-16,-7 2 1 15,-5-2-1-15,3-9-1 16,0-10-24-16,-5-16-66 16,12-3-133-16,13-3-462 0</inkml:trace>
  <inkml:trace contextRef="#ctx0" brushRef="#br0" timeOffset="25562.8753">26644 6879 1461 0,'0'0'165'0,"0"0"-149"16,0 0-16-16,0 0 0 15,-3 82 11-15,-4-51 7 16,-7 0 1-16,1 0-3 15,-6-3-16-15,-3-4-12 16,-16-3-42-16,5-8-103 16,3-7-233-16</inkml:trace>
  <inkml:trace contextRef="#ctx0" brushRef="#br0" timeOffset="25937.8873">27072 5977 1435 0,'0'0'173'16,"0"0"-111"-16,0 0 17 15,0 0-22-15,0 0-6 16,0 0-33-16,0 0-18 16,3-18-40-16,-3 46 19 15,-7 26 21-15,-4 2 1 16,0 9-1-16,-2 5 1 16,3-9 7-16,0 6-7 15,1-4-1-15,1-4 1 16,-1-2 0-16,6-8-1 15,0-5 0-15,3-10-82 16,2-17-121-16,10-9-62 16,3-8-241-16</inkml:trace>
  <inkml:trace contextRef="#ctx0" brushRef="#br0" timeOffset="26219.142">27146 5963 1393 0,'0'0'156'16,"0"0"-81"-16,0 0-18 16,0 0-18-16,49-75-6 15,-24 74-33-15,6 1-10 16,4 14-3-16,1 12-1 16,-5 7-4-16,-9 7-52 15,-16-1-30-15,-6-1-6 0,-16-2-32 16,-18-4 60-1,-8-5 66-15,-9-8 12 0,0-8 10 16,-1-3-10-16,7-7 0 16,7-1-17-16,12 0-176 15,14-7-641-15</inkml:trace>
  <inkml:trace contextRef="#ctx0" brushRef="#br0" timeOffset="26531.6358">27569 6353 1166 0,'0'0'156'0,"0"0"-78"16,0 0-37-16,0 0-21 16,85-2-19-16,-71 2-1 15,-3 0-7-15,-6 6-10 16,-5 9-21-16,0 4-81 15,-19 3 6-15,-10 4 32 16,-5 2 49-16,0-3 32 16,1 4 0-16,8-4 25 15,6-4 14-15,8-1 7 16,6-3-5-16,5-3 15 16,0-4 43-16,9 0-30 15,18-3-19-15,12-5-34 16,31-2-16-16,-8-13-208 15,-3-9-902-15</inkml:trace>
  <inkml:trace contextRef="#ctx0" brushRef="#br0" timeOffset="27156.6394">28491 5392 611 0,'0'0'628'15,"0"0"-501"-15,0 0-9 16,0 0-53-16,0 0-29 16,0 0-36-16,0 0-7 15,-36 11 0-15,11 6 7 16,-5 4 0-16,0 3 6 15,4 0 1-15,6-2 9 16,5-2 10-16,5-3-10 0,4-5-3 16,3-2 0-16,1-6-12 15,2-1 0-15,0-2 13 16,0-1 5-16,0 0 19 16,0 0-11-16,0 0-8 15,0 0-8-15,0 0-5 16,0 0-5-16,0 0 0 15,0 0 0-15,0 0 0 16,0 0 1-16,0 0 0 16,0 0 6-16,0 0-7 15,0 0 9-15,0 0 5 16,0 0 0-16,0 0-9 0,0 0-6 16,2 0 0-16,4 0-15 15,1-7-42-15,14-9-51 16,-1 1-195-16,-1-1-665 0</inkml:trace>
  <inkml:trace contextRef="#ctx0" brushRef="#br0" timeOffset="27547.2768">27812 6066 879 0,'0'0'283'16,"0"0"-113"-16,0 0 40 15,0 0-64-15,0 0-37 16,0 0-34-16,0 0-31 16,30-53-21-16,-24 50-14 15,0 0 0-15,6 0 1 16,8 2 4-16,15 1-14 0,10 0 0 16,10 0-1-16,5 0 0 15,-2 1 0-15,-7 5-36 16,-7-2-32-16,-5-4-52 15,-12 0-131-15,-10 0-136 0</inkml:trace>
  <inkml:trace contextRef="#ctx0" brushRef="#br0" timeOffset="27766.0288">27847 6165 400 0,'0'0'192'15,"0"0"-21"-15,0 0 26 0,0 0-47 16,0 0 25 0,0 0-25-16,92 34-30 0,-46-31-66 15,4-1-38-15,2-2-6 16,-2 0-9-16,-5-2-1 16,9-19-16-16,-14 2-148 15,-7-4-173-15</inkml:trace>
  <inkml:trace contextRef="#ctx0" brushRef="#br0" timeOffset="28187.9301">28656 5400 872 0,'0'0'142'16,"0"0"-105"-16,0 0-28 16,0 0-2-16,0 0-6 15,0 0 8-15,-89 13 1 16,68 6 3-16,1 8 26 15,-2 12 10-15,-1 10 35 16,-7 18 2-16,-3 21-25 0,-4 22-16 16,0 9 0-16,7-4-12 15,6-5-11-15,7-14-12 16,5-2 0-16,9-7-4 16,3 2 6-16,3-3 4 15,20 0-6-15,2-14 6 16,5-13 6-16,0-15-3 15,4-4-10-15,12 5-9 16,41 8-41-16,-8-6-123 16,-5-17-374-16</inkml:trace>
  <inkml:trace contextRef="#ctx0" brushRef="#br0" timeOffset="28687.9331">30056 5327 176 0,'0'0'638'15,"0"0"-564"-15,0 0-54 0,0 0-14 16,0 0-6-1,82 0 1-15,-61 0-1 0,-1 0-72 16,-5 0-164-16</inkml:trace>
  <inkml:trace contextRef="#ctx0" brushRef="#br0" timeOffset="29203.5486">30340 5362 530 0,'0'0'386'0,"0"0"-207"16,0 0-45-16,0 0-44 15,0 0-25-15,0 0-18 0,0 0-30 16,10 11-4-1,10 9-2-15,8 8 6 0,5 13-5 16,9 18-2-16,4 24-9 16,-4 28 12-16,-8 13 16 15,-13 4 2-15,-14 1 2 16,-7-14-11-16,-7-3-6 16,-15-8-6-16,-7-6 4 15,0-6 2-15,1-18-9 16,3-16 0-16,3-15-5 15,-2-7-1-15,-7 4 0 16,-7 1-1-16,-7 4-45 16,-18-11-38-16,11-11-175 15,9-11-880-15</inkml:trace>
  <inkml:trace contextRef="#ctx0" brushRef="#br0" timeOffset="30219.1901">23901 5715 416 0,'0'0'833'0,"0"0"-738"16,0 0 45-16,0 0-33 16,0 0-14-16,0 0-18 15,0 0-6-15,14-29 13 16,-12 29-24-16,-2 0-30 16,0 0-28-16,0 0-3 15,0 10-23-15,0 10 10 16,-6 10 14-16,-1 8-3 15,-1 6 5-15,0 2 0 16,0 1 1-16,5-1-1 16,1-2-1-16,2-3-56 0,18 2-61 15,7-11-130-15,10-14-141 0</inkml:trace>
  <inkml:trace contextRef="#ctx0" brushRef="#br0" timeOffset="30703.5909">24887 5743 1054 0,'0'0'220'0,"0"0"-166"15,0 0 8-15,0 0 1 0,36-86 28 16,-17 69 10-16,2 1-42 16,1 6-32-16,4 3-13 15,3 6-13-15,3 1 0 16,1 1-1-16,-1 13 0 16,-2 6-6-16,-4 6-1 15,-10 0-1-15,-7 6 2 16,-9-1-14-16,0-1-41 15,-16 0-13-15,-14 1 52 16,-6-1 22-16,-8-3 0 16,0-3 0-16,4-3 1 15,7-3-1-15,7-2 1 16,10-5 0-16,6-1 11 0,7-3-11 16,3-1 5-16,0 2-4 15,7 1 64-15,18 0-11 16,24 4-9-16,29-3-22 15,3 1-12-15,-5-2-5 16,-9-5-7-16,-21-2-25 16,6 1-67-16,-8-2-109 15,-17-1-316-15</inkml:trace>
  <inkml:trace contextRef="#ctx0" brushRef="#br0" timeOffset="31203.5804">24161 6393 1418 0,'0'0'140'0,"0"0"-113"16,0 0-9-16,0 0-18 16,0 0 0-16,0 0 0 15,0 0 0-15,-7-33 0 16,6 39-30-16,-2 13 24 16,0 9 6-16,-3 12 60 15,1 5-11-15,1 4-17 16,-1 1-16-16,2-2-5 15,2-3-4-15,-1-3-1 16,2-5-1-16,0-9-5 0,0-7-7 16,3-8-85-16,14-6-145 15,3-7-127-15</inkml:trace>
  <inkml:trace contextRef="#ctx0" brushRef="#br0" timeOffset="31578.5975">25160 6522 1453 0,'0'0'172'0,"0"0"-126"16,0 0-33-16,0 0-11 16,0 0 4-16,89-10-5 15,-74 13 1-15,-3 7-2 16,-5 3-1-16,-2 3 0 15,-5 4-8-15,0 3-16 16,-18 2-14-16,-10 0 4 16,-9 4 23-16,1-5 12 15,3-3 0-15,8-6 8 16,9-2-8-16,10-5 1 16,6-2 15-16,0 3 39 15,5-2 17-15,15 1-23 0,14 1-13 16,11 1-3-1,8-3-14-15,5-3-19 0,0-3-16 16,10-1-66-16,-17-1-173 16,-11-9-660-16</inkml:trace>
  <inkml:trace contextRef="#ctx0" brushRef="#br0" timeOffset="32484.8504">28955 5719 675 0,'0'0'405'16,"0"0"-249"-16,0 0-2 15,0 0-5-15,0 0-29 16,0 0-18-16,0 0 3 15,0 0-21-15,0-9-45 16,0-1-11-16,0-1-17 0,0-1-10 16,0 1 1-16,2-1-1 15,-2 1 0-15,0 1 7 16,0 4-2-16,0 2-6 16,0 2 12-16,0 2-11 15,0 0-1-15,0 0-17 16,0 15-20-16,-5 9 12 15,-5 11 24-15,-2 6-1 16,1 7 2-16,4 0-2 16,1 1 1-16,2 4 1 15,4-6-15-15,0 1-71 16,4 8-31-16,8-14-129 16,3-10-104-16</inkml:trace>
  <inkml:trace contextRef="#ctx0" brushRef="#br0" timeOffset="32922.3545">29546 5716 1071 0,'0'0'351'16,"0"0"-257"-16,0 0-2 15,98-63-59-15,-53 53-23 0,6 6-9 16,-2 4-1 0,-4 0 0-16,-11 4 0 0,-12 7-11 15,-11 3-10-15,-11 2 4 16,0 2-5-16,-21 0-83 16,-10 2 55-16,-8-1 35 15,-4 0 14-15,1-1-1 16,6 0 2-16,6-1-1 15,8-1 1-15,5-2 1 16,6 0 1-16,6-2-1 16,5-4-1-16,0-2 23 15,10 1 95-15,19 0-21 16,25 3-37-16,5-1-35 16,10-2-15-16,7-1-8 15,-13-1-2-15,-1 0-20 0,-11-1-69 16,-12 1-76-16,-15-1-159 15,-14-3-745-15</inkml:trace>
  <inkml:trace contextRef="#ctx0" brushRef="#br0" timeOffset="33484.8743">28669 6574 725 0,'0'0'497'0,"0"0"-416"16,0 0 27-16,0 0 12 15,65-83-54-15,-38 60-40 16,0 4-10-16,-2 2 1 16,0 5-4-16,-2 5 3 15,3 7-10-15,-1 0-5 0,0 7-1 16,-2 10 0-1,-2 5-2-15,-5 4-8 0,-9 1 9 16,-5 4-9-16,-2 0-28 16,-8 0-51-16,-14-2 1 15,-9-2 28-15,-7 0 43 16,0-4 15-16,0-3 2 16,9-5 7-16,6-2 16 15,10-6 3-15,5-1-1 16,7-5-4-16,1 2 0 15,1 0 99-15,17 0-53 16,14 1-27-16,12 2-14 16,13-2-13-16,8 0-12 15,4-2-1-15,30-2-44 0,-19-3-153 16,-10-9-366-16</inkml:trace>
  <inkml:trace contextRef="#ctx0" brushRef="#br0" timeOffset="33750.4867">30029 6400 1362 0,'0'0'343'15,"0"0"-216"-15,0 0-63 16,0 0-39-16,0 0-25 0,0 0-25 15,0 0 1 1,-1 63 18-16,-5-18 6 0,0 6 13 16,-1 7 8-16,-2-2-12 15,-1 0-8-15,-1-2 0 16,0-2 2-16,-1-5-3 16,-7 2-66-16,5-12-184 15,3-10-387-15</inkml:trace>
  <inkml:trace contextRef="#ctx0" brushRef="#br0" timeOffset="36125.5312">3245 7474 117 0,'0'0'1148'0,"0"0"-1007"16,0 0 21-16,0 0-76 16,0 0-46-16,3-71 1 15,-3 65 8-15,0 3-5 16,4 3-19-16,-4 0-15 16,0 0-10-16,0 0-7 15,0 9-17-15,0 12 7 0,0 12 8 16,0 23 9-1,0 17 2-15,0 2 15 0,0-8-15 16,0-7 8-16,3-14-4 16,6 5-6-16,0 0 0 15,3-3 1-15,-6-10-1 16,3-9-37-16,-6-6-55 16,0-17-136-16,-3-6-94 15,0 0-262-15</inkml:trace>
  <inkml:trace contextRef="#ctx0" brushRef="#br0" timeOffset="36375.5245">2894 7469 1405 0,'0'0'144'16,"0"0"-54"-16,0 0 0 15,55-82-33-15,5 53-41 16,32-1-14-16,22 3-1 16,-2 4-1-16,-23 13 7 15,-29 9-7-15,-23 1 0 16,4 0-32-16,6 14-119 16,-8 3-152-16,-12 0-331 0</inkml:trace>
  <inkml:trace contextRef="#ctx0" brushRef="#br0" timeOffset="36750.5623">3695 7754 947 0,'0'0'204'16,"0"0"-84"-16,0 0-33 15,0 0-22-15,100-24-11 16,-73 24-8-16,3 0-24 16,3 14-6-16,-2 7-7 15,-1 4-2-15,-8 5-7 16,-8 0 0-16,-7 6 1 16,-7 0 19-16,-7 0-10 0,-20-3-4 15,-6-3 6-15,-6-9 1 16,-1-9 0-16,1-6 1 15,2-6 4-15,1-10-5 16,6-15 13-16,2-8 4 16,13-5-17-16,5-3 4 15,10 3 5-15,2 3-9 16,18 8-13-16,8 4-25 16,20 7-51-16,-8 3-105 15,-4 6-94-15</inkml:trace>
  <inkml:trace contextRef="#ctx0" brushRef="#br0" timeOffset="37188.0458">5026 7783 1543 0,'0'0'162'0,"0"0"-86"15,0 0-35-15,0 0-30 16,0 0-11-16,0 0-7 16,0 0-15-16,3 24 6 15,-3 16 15-15,0 22 1 16,-6 31 0-16,-6 22 0 16,-4 1 7-16,8-20-1 15,5-26-5-15,3-31 5 16,0-6-6-16,0 3 0 15,6 0-1-15,-1-4-53 0,8-18-139 16,-4-10-93 0,0-4-333-16</inkml:trace>
  <inkml:trace contextRef="#ctx0" brushRef="#br0" timeOffset="37453.6683">5105 7717 1468 0,'0'0'140'0,"0"0"-101"16,0 0-39-16,94-25-3 15,-58 25-6-15,-6 7-8 16,-5 11-5-16,-5 5 5 16,-10 2-5-16,-10 0-15 15,0 4 37-15,-21-4 7 0,-15 1 14 16,-8-4-1-16,-7-5-14 15,-3 0 0-15,2-7-6 16,10-1-79-16,11-5-243 16,17-1-484-16</inkml:trace>
  <inkml:trace contextRef="#ctx0" brushRef="#br0" timeOffset="37734.9675">5420 8115 955 0,'0'0'246'16,"0"0"-1"-16,0 0-85 16,0 0-79-16,0 0-11 0,88-93-17 15,-66 62 4 1,1-4-19-16,-1 2-19 0,-4 5-13 16,-3 5-5-16,-6 8 6 15,-2 8-5-15,-4 7-2 16,-3 0-8-16,3 0-8 15,2 10-16-15,-2 9 22 16,3 5 10-16,4 6 0 16,-4 2 0-16,0 2-1 15,0 2-51-15,0-3-48 16,18-1-89-16,0-11-160 16,1-7-769-16</inkml:trace>
  <inkml:trace contextRef="#ctx0" brushRef="#br0" timeOffset="38016.1769">6069 7916 1340 0,'0'0'180'0,"0"0"-113"15,0 0-67-15,0 0-2 16,0 0-11-16,0 0 5 16,19 73-1-16,-19-47-4 15,0 1 3-15,-10-2 1 16,-2-4-3-16,-4-5 2 15,2-9 10-15,-2-3 13 16,4-4 10-16,-5-4-1 0,1-16 16 16,1-7-17-16,0-5-10 15,9-1-1-15,0 2 3 16,6 5-13 0,0 4-24-16,9 7-34 0,5 5-45 15,-1 1-183-15</inkml:trace>
  <inkml:trace contextRef="#ctx0" brushRef="#br0" timeOffset="38703.6835">6448 7826 1403 0,'0'0'178'16,"0"0"-123"-16,0 0-38 16,0 0-17-16,0 0-26 15,0 0 16-15,0 0 7 16,3 107 2-16,-3-66 0 16,7 0 1-16,-1 1 0 15,2-5 0-15,5-7 1 16,-1-7 0-16,2-7 12 15,5-9 6-15,0-4 33 16,1-3 9-16,8-13-34 16,-1-11-11-16,3-8-5 15,1-8-2-15,-4-2-9 16,0 4 0-16,-5 3-7 16,-7 9 6-16,-1 9 1 0,-1 10 0 15,-1 7-18-15,3 0-53 16,3 7 26-16,4 9 10 15,8 1-50-15,3 2 20 16,4 1 20-16,3-3-3 16,-1-1-6-16,0-6 14 15,-3-6 32-15,-3-4 7 16,-2 0 2-16,2-6 7 16,-6-11 43-16,-5-6 14 15,-6-3 28-15,-5-7-20 0,-5-1-6 16,-6 4-45-16,0 3-14 15,-17 7-7-15,-8 7-1 16,-8 7-8-16,-7 6-1 16,-2 6 0-16,0 15 3 15,1 8 0-15,8 2-4 16,13 7 4-16,10 0-2 16,10 1 8-16,10 0 8 15,16-3 11-15,14-2-1 16,5-2-5-16,7-8-4 15,6-4-8-15,2-10-1 16,1-10-44-16,18 0-101 16,-13-14-97-16,-14-2-703 0</inkml:trace>
  <inkml:trace contextRef="#ctx0" brushRef="#br0" timeOffset="40891.2186">9280 7631 905 0,'0'0'230'16,"0"0"-144"-16,0 0-33 16,0 0-11-16,0 0-8 15,-101-29 11-15,78 26 20 16,-4 3 0-16,-4 0-27 16,-5 0-20-16,-9 11-8 15,-4 4 1-15,-2 8-2 16,2 3 0-16,7-1-8 0,5 0 0 15,16-2-1-15,6-3 0 16,15-4 2-16,0-3 5 16,18 0 2-16,27 1-2 15,29 3 2-15,1 0-8 16,-2 0 0-16,-9-2 0 16,-22 2-1-16,3 7 0 15,1 2 0-15,-15 3 0 16,-7 1-2-16,-18-3-4 15,-6 1-4-15,-3-3-6 16,-24-3 12-16,-10-3 4 16,-14-5 13-16,-10-4 4 15,-3-7 1-15,-5-3-9 0,5 0-1 16,6-10-7 0,12-4-1-16,7 1-8 0,21-2-129 15,9 5-19-15,9 0-151 16</inkml:trace>
  <inkml:trace contextRef="#ctx0" brushRef="#br0" timeOffset="41344.3514">9481 8042 1403 0,'0'0'186'0,"0"0"-91"16,0 0-32-16,0 0-44 0,0 0-19 16,88-4-1-16,-55 17-1 15,-2 7 1-15,-4 7-6 16,-9 3 4-16,-6-1-3 16,-12 7 5-16,0-3-20 15,-15-3-3-15,-10-1-1 16,-2-11 25-16,3-6 0 15,3-5 7-15,9-7 2 16,5 3-8-16,7-3 15 16,0 7-16-16,22 3-5 15,5 6-6-15,12 5 10 16,4 6 0-16,0 1 0 0,-4-1 1 16,-6 0-1-1,-14-2-9-15,-11-4 3 0,-8-2 7 16,-3-7 9-16,-18-3 0 15,-15-7 10-15,-9-2-5 16,-16 0-12-16,-3-11-2 16,-34-14-63-16,23 2-145 15,6 1-182-15</inkml:trace>
  <inkml:trace contextRef="#ctx0" brushRef="#br0" timeOffset="41672.4806">10709 8015 1618 0,'0'0'216'16,"0"0"-153"-16,0 0-51 16,0 0-12-16,0 0-28 15,0 0 9-15,0 0 18 16,9 103-1-16,-3-57 1 16,-3 4 1-16,0-1-1 15,1-1 1-15,-1-4 0 0,0-9 0 16,0-10-36-16,5-15-93 15,1-8-137-15,1-2-121 0</inkml:trace>
  <inkml:trace contextRef="#ctx0" brushRef="#br0" timeOffset="41844.367">10791 7744 1646 0,'0'0'173'15,"0"0"-110"-15,0 0-39 16,0 0-24-16,0 0-80 0,0 0-221 16,0 0 5-16,67 56 166 15,-34-22-230-15</inkml:trace>
  <inkml:trace contextRef="#ctx0" brushRef="#br0" timeOffset="42125.6162">11201 7942 689 0,'0'0'643'0,"0"0"-574"16,0 0-29-16,0 0 2 16,-91-26-10-16,49 26-6 15,7 0-19-15,2 14-7 16,15 5 0-16,12 3-7 16,6 8 0-16,24 4 7 0,12 8 12 15,7 1-4-15,2 0-7 16,-2 1 0-16,-9-1 0 15,-7-4 0-15,-12-6-1 16,-8-3 0-16,-7-7-2 16,0-8 2-16,-10-6 24 15,-15-7 3-15,-11-2-5 16,-9 0-22-16,-25-25-97 16,9 1-205-16,7 3-896 0</inkml:trace>
  <inkml:trace contextRef="#ctx0" brushRef="#br0" timeOffset="43000.6196">12772 7982 1008 0,'0'0'255'15,"0"0"-16"-15,0 0-63 16,0 0-94-16,0 0-43 16,0 0-18-16,0 0-20 15,-101-43 1-15,56 43-2 16,-1 6 1-16,-5 13 0 15,5 8 9-15,4 4-1 16,7 7-8-16,15 2 9 16,11-1-9-16,9-1 0 15,6 2 8-15,27-2-2 16,10-3-7-16,14-5-30 0,37-15-89 16,-9-8-211-16,-11-7-580 15</inkml:trace>
  <inkml:trace contextRef="#ctx0" brushRef="#br0" timeOffset="43281.8944">13108 8042 851 0,'0'0'499'0,"0"0"-387"15,0 0 29-15,0 0-100 16,86-20-24-16,-63 33-15 16,-6 9-1-16,-1 2 2 15,-6 3-2-15,-10 1 8 16,0-1-9-16,-23-3-5 0,-9-1-22 15,-8-8 27-15,1-8 10 16,0-7 1-16,4-1 7 16,12-17 2-16,3-9 29 15,11-6-13-15,9-2-21 16,0-2-15-16,23 3-22 16,9 8-60-16,9 6-65 15,25 8-33-15,-11 7-173 16,-9 2-574-16</inkml:trace>
  <inkml:trace contextRef="#ctx0" brushRef="#br0" timeOffset="43844.389">13555 7945 922 0,'0'0'385'0,"0"0"-290"15,0 0-38-15,117-16-29 16,-78 20-18-16,4 16-2 15,-1 6-8-15,-11 7 0 16,-7 5-11-16,-9 2-1 16,-15-1 5-16,0-1 6 15,-18 1-15-15,-12-9-19 16,-3-4 2-16,-2-12 33 16,2-8 0-16,7-6 13 15,7-9 36-15,2-15 76 16,14-8-27-16,3-8-44 15,11-6-21-15,20-1-2 16,9 3-31-16,12 6-7 0,7 11 1 16,-2 13 5-16,1 13-5 15,-2 1 6-15,-5 15-9 16,-9 15-5-16,-6 7-1 16,-6 5 5-16,-11 2 1 15,-9-2 8-15,-3-2 0 16,-7-7-55-16,0-10-44 15,-4-13 13-15,-9-10-14 16,-9 0 96-16,-5-17 5 16,3-11 11-16,6-10 17 15,12-8 66-15,6-1-31 16,12-4-12-16,21 4-2 16,13 6 1-16,5 13-31 0,1 11-9 15,0 14-3 1,-6 3-6-16,-3 19-1 0,-5 9-1 15,-11 6-15-15,-6 4 7 16,-7 5 0-16,-4 0 9 16,-7-1-1-16,-9 15-30 15,-14-12-218-15,1-11-143 0</inkml:trace>
  <inkml:trace contextRef="#ctx0" brushRef="#br0" timeOffset="44219.4019">14794 7936 1192 0,'0'0'311'0,"0"0"-202"15,0 0-99-15,0 0-10 16,0 0-25-16,0 0 8 16,21 95 9-16,-12-62 8 15,1 4 1-15,6-5 26 16,4-2-3-16,3-7 2 15,2-6-1-15,1-10-3 16,6-7 2-16,1-6-12 16,4-18 0-16,-5-13-11 15,0-6 4-15,-6-7-5 16,-7 2-14-16,-7 7 9 16,-5 12 5-16,-7 12 7 15,0 11-7-15,-2 6-19 0,-9 6 2 16,2 14 4-16,-3 6 3 15,3 7 4-15,6 5 6 16,3 1 1-16,0 1 6 16,0-4-7-16,0-3-7 15,0-9-124-15,0-8-112 16,0-12-629-16</inkml:trace>
  <inkml:trace contextRef="#ctx0" brushRef="#br0" timeOffset="46078.8076">14636 8019 103 0,'0'0'187'15,"0"0"-161"-15,0 0 62 0,0 0 107 16,0 0-126-16,0 0-49 16,0 0-20-16,13-35-14 15,-13 29-16-15,0-1-3 16,0 1 16-16,0 2 17 15,0-1 16-15,0 2 66 16,0-1 47-16,0 0 27 16,6-2-29-16,0-1 22 15,9 0-58-15,0-2-41 16,-2-1-21-16,7 6-9 16,-4-2 2-16,-6 6-11 15,-1 0-3-15,2 0-8 0,-5 6-6 16,0 8-8-1,3 6 8-15,-1 8 4 0,1 3 2 16,4 6 0-16,-3 2 12 16,0 0-2-16,-1-2-10 15,-2 0 0-15,-3-4 0 16,-4-1 0-16,0-6-2 16,0-5 2-16,-8-2-10 15,2-6-12-15,0-3 15 16,2-6-6-16,1-1 12 15,3-3 0-15,-3 0 1 16,3 0 15-16,0-4 22 16,0-12 11-16,0-6-30 15,0-6 7-15,9-5 4 16,8-2 6-16,2 2 2 0,6 5-19 16,5 3 1-16,6 5-7 15,3 4-5-15,4 2-7 16,2 7 1-16,1 1 0 15,-4-1-1-15,-8 6 1 16,-7 0 0-16,-11 1 0 16,-6 0-1-16,-6 0-12 15,-4 0-8-15,0 9 1 16,0 4-5-16,0 7 5 16,-5 6 17-16,-4 0 1 15,2 1 1-15,-2 3 1 16,0 1 1-16,-2-6-1 15,4 1 0-15,1-7 1 0,3-5-2 16,0-1 6-16,0-6-5 16,-1-3 0-16,4-2 7 15,0-2-7-15,-3 0 5 16,3 0 5-16,0-6 24 16,0-8-1-16,0-11-14 15,0-5-12-15,7-10-8 16,2 0 11-16,1-6-9 15,7 6-1-15,-5-2 10 16,4 6-10-16,1 3 26 16,0 5 6-16,1 3-17 15,2 4 8-15,0 2-5 0,5 2-18 16,-2 5 10 0,6 2-11-16,1 3-1 0,-5 4 0 15,-1 3 0-15,-3 0-5 16,0 7-2-16,-5 6-4 15,-4 6 3-15,2 4 8 16,-4 4-8-16,-1 2 8 16,-3 7 0-16,-5-2-1 15,1 2-5-15,-1 1 1 16,-1 0 5-16,0-2-5 16,0 0 6-16,0-1 0 15,-3-3 0-15,-1-3 0 16,1-4 0-16,0-1 0 15,0-6 0-15,0 0-7 16,3-6-65-16,0-5-132 0,6-4-50 16,4-2-245-16</inkml:trace>
  <inkml:trace contextRef="#ctx0" brushRef="#br0" timeOffset="46531.9203">15837 7958 1356 0,'0'0'162'15,"0"0"-33"-15,0 0-47 16,0 0-49-16,0 0-21 16,0 0-12-16,0 0 0 0,31 3-15 15,-22 11 5-15,-6 9 3 16,3 1 5-16,0 4 1 15,0-1-1-15,0-3 0 16,5-1 2-16,2-7 9 16,3 0-8-16,0-6 5 15,7-6 7-15,-1-4-4 16,5-3-3-16,3-17-6 16,-8-6 0-16,4-10-12 15,-10-4-23-15,-3 0-22 16,-3 3 41-16,-3 9 16 15,-4 10 30-15,-3 9 14 16,0 9-34-16,0 0-10 0,0 9-27 16,0 12 18-1,0 8 7-15,0 7 2 0,0 5 1 16,0 1 0-16,0-2-1 16,0-1 0-16,12-2 0 15,0-8-49-15,25-9-60 16,-7-10-18-16,2-10-249 0</inkml:trace>
  <inkml:trace contextRef="#ctx0" brushRef="#br0" timeOffset="46813.1868">16626 7552 1545 0,'0'0'188'16,"0"0"-99"-16,0 0-23 15,0 0-57-15,0 0-9 16,0 0-32-16,0 0 13 16,9 63 19-16,-9-10-1 15,-2 16-4-15,-8-3 5 16,-7 1 1-16,4 2-1 16,7-14-2-16,-1 2 2 15,7-7 0-15,0-4 0 16,7-7 1-16,14-10-1 15,10-8 0-15,41-14-6 16,-10-7-49-16,1-1-260 0</inkml:trace>
  <inkml:trace contextRef="#ctx0" brushRef="#br0" timeOffset="47313.1824">16320 7771 1239 0,'0'0'329'16,"0"0"-183"-16,0 0-25 15,97 0-95-15,-6 0-25 16,27 0-1-16,-8 0 0 16,-20 0-1-16,-31 3 1 15,-16-3 1-15,1 0 7 0,2 0-8 16,-4 0 0-1,-12 0 0-15,-15 0 0 0,-7 0 11 16,-8 0 0-16,0 0-11 16,-4 0-40-16,-12 3 11 15,-3 9 19-15,-6 6 9 16,5 4 1-16,0 2-7 16,13 0 6-16,7-2-5 15,0-1 5-15,9-2 1 16,15-6 0-16,5-5 0 15,9-5 9-15,3-3-2 16,3-3-6-16,-2-14 7 0,-2-7-7 16,-8-6 8-16,-5 1-9 15,-5 5-7-15,-9 5 6 16,-7 9 1-16,-6 10-24 16,0 0-66-16,-3 20 34 15,-10 9 40-15,0 1 15 16,3 7-8-16,5-4 9 15,5-4-66-15,5 1-53 16,15-13-72-16,2-7-99 0</inkml:trace>
  <inkml:trace contextRef="#ctx0" brushRef="#br0" timeOffset="47594.44">17759 7431 1620 0,'0'0'215'0,"0"0"-139"16,0 0-63-16,0 0-13 15,0 0-29-15,0 0 10 16,0 0 19-16,-14 87 0 16,5-40 6-16,0 3-4 15,-6 9 6-15,1-2-6 16,0 0-1-16,2-2 6 15,1-6-6-15,7-5-1 16,4-5 0-16,0-6 1 16,15-9-1-16,10-5-12 15,44-16-29-15,-8-3-100 0,3-4-618 16</inkml:trace>
  <inkml:trace contextRef="#ctx0" brushRef="#br0" timeOffset="47938.2388">17505 7714 1401 0,'0'0'214'0,"0"0"-90"16,0 0-69-16,94-10-47 15,-12 8-8-15,-2-1 0 16,-4-1 0-16,-8 2-1 15,-16-2-33-15,0-2 6 16,-4-2-30-16,-8 2-32 16,-12-2 8-16,-8 1 57 0,-13 1 25 15,0 3 28-15,-5 3 40 16,-2 0-30-16,0 0-38 16,0 13-42-16,0 10 40 15,0 7 2-15,3 10 26 16,3 4-7-16,1 1-10 15,7 0 6-15,-5-4-15 16,11 7 0-16,-1-11-48 16,-2-16-337-16</inkml:trace>
  <inkml:trace contextRef="#ctx0" brushRef="#br0" timeOffset="48110.0695">18333 7335 1435 0,'0'0'326'16,"0"0"-241"-16,0 0-68 15,0 0-17-15,0 0-134 16,0 0-236-16,0 0 169 16,43 69-121-16</inkml:trace>
  <inkml:trace contextRef="#ctx0" brushRef="#br0" timeOffset="48735.087">18512 7675 1122 0,'0'0'251'0,"0"0"-147"15,0 0-66-15,0 0-38 16,0 0 1-16,0 0-1 16,25 103 10-16,-14-67-9 15,-1 0 0-15,-1-1 0 16,1-4 0-16,0-7-1 15,0-4 1-15,-1-6 9 16,-3-6 0-16,-2-5 9 16,5-3 25-16,3 0 65 15,9-10-35-15,5-13-47 16,10-10-17-16,6-9-9 0,6-1 4 16,-2-1-5-16,-1 5-1 15,-9 9 1-15,-9 12 1 16,-12 7 0-16,-11 8-1 15,-4 3-22-15,0 0-57 16,0 6-33-16,0 10 57 16,0 3 16-16,2-1 39 15,11 1 11-15,8-3-10 16,4-3 12-16,7-3-11 16,1-6 11-16,0-4 0 15,0-1 1-15,-1-18-14 16,-4-7-5-16,-4-8-42 0,-3-3-10 15,-6 2 11 1,-9 5 46-16,-6 6 33 0,0 6-19 16,-13 7-14-1,-10 2-9-15,-4 8 2 0,-4 1 0 16,-6 1 7-16,-2 16 1 16,0 6 12-16,1 6 4 15,6 10 9-15,2-2 0 16,11 6 6-16,6 2 11 15,13 0 8-15,0-3 7 16,25 5-11-16,16-5-6 16,23 4-9-16,29-6-16 15,22-6-16-15,1-11-23 16,-8-16-41-16,-40-7-168 16,-27 0-367-16</inkml:trace>
  <inkml:trace contextRef="#ctx0" brushRef="#br0" timeOffset="50250.7251">20846 7675 763 0,'0'0'524'0,"0"0"-475"15,0 0-18-15,0 0-23 16,0 0 18-16,-101-47-13 16,68 48-12-16,-5 15 7 15,3 8-7-15,4 2 7 16,9 0-2-16,6 3-5 16,12-4-1-16,4-4 1 15,6-3 48-15,16-3-8 16,6-7 0-16,5-5-12 15,3-3-16-15,-1-3 0 16,-6-14-6-16,-3-3 5 16,-8-6 6-16,0-4-8 15,-11 0-10-15,1 4 0 16,-3 3 1-16,-2 10 18 0,-1 6-1 16,-1 4-12-1,-1 3-6-15,2 3-29 0,-2 20-29 16,0 9 40-16,0 12 17 15,3 12 1-15,0 9-1 16,2 2 0-16,-2 0 0 16,4-2 1-16,-4-3 0 15,0-5 0-15,-3-11 0 16,0-9 0-16,0-11-1 16,-10-12-60-16,-10-12-1 15,-5-2 62-15,-4-12 1 16,-1-15 11-16,4-3-12 0,7-3 16 15,9-3 42-15,9 4-1 16,1-2-8-16,13 0 2 16,15-4-36-16,11 1-14 15,8-2 0-15,8-1-1 16,3-1 0-16,2 2 0 16,-5 0 0-16,-7 6 1 15,-7 0 1-15,-11 9-1 16,-10 2 0-16,-9 8 8 15,-9 2 11-15,-2 4-20 16,0 1-5-16,-13 2-6 16,-6 1-20-16,2 4 6 15,0 0 12-15,9 0-3 16,5 6-28-16,3 7-11 16,13 2 10-16,16 5 38 0,12 2 7 15,8 5 1-15,7 2 0 16,-7-1 0-16,-7 1 6 15,-11 0-7-15,-7-3-1 16,-17 1-15-16,-7 2 5 16,0-3 1-16,-13-2 9 15,-13 3-15-15,-8-1 6 16,0-6-11-16,-6-7-85 16,12-4-183-16,15-9-67 0</inkml:trace>
  <inkml:trace contextRef="#ctx0" brushRef="#br0" timeOffset="50531.9825">21836 7724 1084 0,'0'0'193'15,"0"0"-148"-15,103-3-19 16,-60 13-7-16,-4 13-5 16,-10 4-4-16,-8 5-8 15,-12 2 5-15,-9-2-7 16,-9 2-9-16,-21-4-13 15,-10-8 10-15,-3-3 12 16,3-9 6-16,0-10 7 16,8 0 58-16,5-13 57 15,9-10-28-15,8-6-41 16,6-4-17-16,4-3-14 16,10 5-9-16,12 2-19 0,12 7 0 15,7 5-32 1,28 7-85-16,-8 6-106 0,-6 1-120 0</inkml:trace>
  <inkml:trace contextRef="#ctx0" brushRef="#br0" timeOffset="51172.6189">22482 7717 867 0,'0'0'573'0,"0"0"-476"16,0 0 18-16,0 0-56 15,0 0-58-15,0 0-1 0,0 0-30 16,7 30 21 0,-7 6 8-16,-3 5 0 0,0 2 1 15,2-1 0-15,1-1 0 16,0-7-1-16,13-6 2 16,10-5-1-16,-1-8 17 15,8-8 11-15,4-7 3 16,3-3-14-16,5-16-4 15,-3-8-1-15,-2-10-5 16,-6-4-7-16,-4-3-11 16,-9 7-5-16,-6 5 16 15,-9 14 0-15,-3 9 0 16,-1 9-23-16,-17 6-26 16,-3 14 33-16,-3 7 10 0,8 0-6 15,10 2-1-15,6-2-76 16,10-1 69-16,19-7 20 15,14-5 10-15,3 0 3 16,11-8-6-16,-1-6-7 16,-1 0-18-16,-7-11-19 15,-6-13-4-15,-9-10-1 16,-11-9-19-16,-4-3-7 16,-9-2 30-16,-2 3 38 15,-5 12 71-15,-1 14 61 16,-1 7-16-16,0 11-81 15,0 1-35-15,0 14-36 16,-1 14 14-16,-5 12 8 16,3 9 14-16,3 20 32 0,0 17 6 15,0 16-21 1,0 1-8-16,0-7 0 0,-4-20-9 16,-1-28 1-16,1-13 0 15,-1-9 0-15,4 1-1 16,-2-5-71-16,3-12-83 15,0-7-165-15,10-6-451 0</inkml:trace>
  <inkml:trace contextRef="#ctx0" brushRef="#br0" timeOffset="51422.6242">23344 7730 1603 0,'0'0'186'0,"0"0"-103"16,0 0-5-1,0 0-48-15,88-66-30 0,-63 66-7 16,4 8-5-16,-4 15-1 16,-1 9 4-16,-8 2-3 15,-10 4 3-15,-6-4-23 16,0-4-28-16,-16-7 24 16,-7-3 9-16,-9-6 17 15,-10-8 10-15,-4-3-1 16,-3-3-19-16,-5-3-99 15,17-4-143-15,13-3-396 0</inkml:trace>
  <inkml:trace contextRef="#ctx0" brushRef="#br0" timeOffset="52313.258">24625 7817 1066 0,'0'0'166'15,"0"0"-43"-15,0 0 8 16,0 0-44-16,0 0-43 16,0 0-31-16,0 0-13 15,41-28-8-15,-40 36-14 16,2 12 7-16,-1 10 15 15,-2 8 5-15,0 7 11 0,0 4 16 16,0 4-16-16,3-5-2 16,9-2 2-1,4-6-8-15,9-9 3 0,7-4 0 16,4-15 2-16,7-6 3 16,2-6-10-16,-2-18 1 15,-1-16-1-15,-10-10-6 16,-6-11-21-16,-8-4-6 15,-5-1 2-15,-7 4 9 16,-6 10 16-16,0 15 1 16,0 11 20-16,-1 11-17 15,-10 9-4-15,-2 0-12 16,-5 19 4-16,0 6 7 0,0 7-7 16,6 8 1-16,6 2 6 15,6 2 1-15,0-2 8 16,8 1-6-16,11-5-2 15,5-6-13-15,19-9-92 16,-6-9-92-16,-1-14-793 0</inkml:trace>
  <inkml:trace contextRef="#ctx0" brushRef="#br0" timeOffset="52703.8922">25280 7836 1465 0,'0'0'148'15,"0"0"-50"-15,0 0-41 0,0 0-38 16,80-17-19 0,-53 31-6-16,-1 10-1 0,-2 8-2 15,-10 5-1-15,-9 2-3 16,-5-2 12-16,-1 0-34 16,-14-8-21-16,0-6-3 15,2-7 27-15,5-9 32 16,2-7 0-16,5-4 91 15,1-21-9-15,0-10-51 16,4-10-21-16,19-2-3 16,8-2-7-16,6 7-1 15,4 12 1-15,-2 9 1 16,-2 11 6-16,-5 10-7 16,-2 4-7-16,-3 19-5 15,-1 7 2-15,-6 6-2 0,-3 5 11 16,-7 1-9-16,-4 1 9 15,-3-4 1-15,-3-2-24 16,8-5-156-16,-1-9-79 16,4-13-309-16</inkml:trace>
  <inkml:trace contextRef="#ctx0" brushRef="#br0" timeOffset="53110.1668">26303 7575 1553 0,'0'0'190'0,"0"0"-130"16,0 0-56-1,0 0-4-15,0 0-23 0,0 0 15 16,14 115 8-16,-14-55 0 16,0 4 0-16,0 1 0 15,-4 5 0-15,-5-4-1 16,1-7 1-16,4-7-1 15,1-12 1-15,3-13-10 16,0-13-15-16,0-8-15 16,0-6 40-16,0-16 11 15,0-14-11-15,0-8-41 16,-7-6 15-16,-8 1 11 16,-11 9 15-16,-6 8 9 0,-6 12-8 15,-1 9 11-15,4 5-12 16,5 0 0-16,10 12-1 15,9 4-6-15,9 2 7 16,2 4 55-16,13-2-14 16,20 4-16-16,25 5-5 15,29-4-20-15,20-11-22 16,-14-7-174-16,-20-7-519 0</inkml:trace>
  <inkml:trace contextRef="#ctx0" brushRef="#br0" timeOffset="53407.0256">26741 8015 1450 0,'0'0'199'16,"0"0"-59"-1,0 0-40-15,0 0-33 0,0 0-45 16,94-40-12-16,-57 29-10 16,-2 0 1-16,-6-2 0 15,-6-1 0-15,-7 0 11 16,-5-2 7-16,-10-1-4 15,-1 2-15-15,-3 1-14 16,-16 4-14-16,-10 7-6 16,-7 3 17-16,-5 0 2 15,1 16 8-15,2 6-6 16,8 8 4-16,11 1 1 16,10 7 7-16,9 3-33 15,15 1 5-15,54 16 4 0,-1-10-45 16,1-11-269-16</inkml:trace>
  <inkml:trace contextRef="#ctx0" brushRef="#br0" timeOffset="53891.422">27250 8028 872 0,'0'0'722'16,"0"0"-641"-16,7-82 42 15,6 45-32-15,6 5-14 31,8 1-16-31,8 1-24 0,6 4-37 0,3 4-3 16,-3 5-6-16,-8 3 2 16,-10 4 1-16,-9 3 5 0,-8-2-26 15,-6 2-50-15,0-2-13 16,-7 2 41-16,-9 0 14 16,-1 1 3-16,1 3 16 15,3 2 7-15,4 1-2 16,6 0-4-16,2 0-13 15,1 1-14-15,0 8-19 16,1 0 22-16,11 5 31 16,8 3 8-16,5 6 9 15,2 4-2-15,2 2-7 16,0 4 0-16,-5-1 6 16,-2-1-6-16,-6-1-1 15,-6-3 1-15,-7-2-9 0,-3-1 9 16,-2 2 0-1,-16-3 81-15,-1 6-14 0,-4-1-33 16,4 0-21-16,6-1-6 16,3 0-5-16,9 0 5 15,1 2 6-15,8 0 29 16,20-1 5-16,27 8-9 16,5-6-38-16,38-3-25 15,-14-8-182-15,-20-13-889 0</inkml:trace>
  <inkml:trace contextRef="#ctx0" brushRef="#br0" timeOffset="54782.0396">29000 7933 606 0,'0'0'656'0,"0"0"-487"16,0 0 10-16,0 0-77 15,0 0-24-15,0 0-27 16,0 0-32-16,0-3-19 15,0 5-5-15,-2 12-24 16,-8 12 17-16,-2 14 4 16,-9 22 8-16,-4 24 1 15,-3 17-1-15,3-8 1 16,6-23-1-16,7-26 0 0,5-18 1 16,2 1-1-16,4-2-33 15,-1-5-61-15,2-15-110 16,12-7-73-16,2 0-43 0</inkml:trace>
  <inkml:trace contextRef="#ctx0" brushRef="#br0" timeOffset="55032.0751">29004 7974 1458 0,'0'0'169'0,"0"0"-79"15,0 0 8-15,87-89-56 16,-53 74-27-16,2 12-15 15,0 3-13-15,-5 3-6 0,-4 20 6 16,-10 7-6-16,-10 3 8 16,-7 5-19-16,-13-1-24 15,-16-4-45-15,-7 0 39 16,-6-9 42-16,-3-5 18 16,1-9 1-16,2-4 7 15,2-6-8-15,9-9-38 16,10-7-161-16,12-4-394 0</inkml:trace>
  <inkml:trace contextRef="#ctx0" brushRef="#br0" timeOffset="55344.5493">29299 8253 1018 0,'0'0'259'0,"0"0"-105"0,0 0-77 16,0 0-41-16,95-87 38 15,-65 52-23-15,1-2-26 16,3-6 19-16,-5 4-13 16,-2 2-7-16,-7 11-5 15,-6 7 11-15,-5 8-10 16,-6 8-10-16,0 3-10 16,-3 0-27-16,3 20 5 15,-2 5 16-15,2 9 5 16,0 9 0-16,0 0 1 15,-1 4-1-15,-1 1 0 16,-1-2 1-16,3-2-1 16,0-4-52-16,9-7-98 0,-1-10-127 15,5-16-310-15</inkml:trace>
  <inkml:trace contextRef="#ctx0" brushRef="#br0" timeOffset="55610.205">30010 8008 1069 0,'0'0'255'0,"0"0"-190"16,0 0-58-16,0 0-7 15,0 0 0-15,75 76-2 16,-71-46 2-16,-4-4-2 16,-11 0-8-16,-17-5 3 0,-12-5-2 15,-3-9 9-15,2-4 10 16,8-3-9-16,11-13 56 15,13-11 87-15,9-7-80 16,0-6-35-16,23 0-9 16,10 4-20-16,7 4-4 15,3 9-49-15,20 6-76 16,-11 4-57-16,-9 6-404 0</inkml:trace>
  <inkml:trace contextRef="#ctx0" brushRef="#br0" timeOffset="56063.3197">30727 7704 1235 0,'0'0'343'15,"0"0"-240"-15,0 0-62 16,0 0-41-16,0 0-15 15,0 0 2-15,2 93 13 16,-2-37 0-16,0 7 1 16,0 3 0-16,0 2-1 15,-2 2 0-15,-4-4 0 16,-2-6 1-16,2-5-1 16,0-14 0-16,3-8 0 15,0-16 0-15,0-9 0 16,1-8 0-16,-2-10 8 0,-2-19-8 15,-2-14-18-15,-4-6-33 16,-2-3 35-16,-3 5 8 16,-2 12 8-16,-4 11 0 15,-2 11-8-15,-1 12-9 16,-2 1-1-16,3 10 4 16,4 11 1-16,9 1-8 15,7 5 21-15,5 0 3 16,13 1 9-16,16-1 10 15,12 0-22-15,33-7-32 16,-10-6-157-16,-6-12-389 0</inkml:trace>
  <inkml:trace contextRef="#ctx0" brushRef="#br0" timeOffset="56485.1943">30969 7889 1255 0,'0'0'196'15,"0"0"-134"-15,0 0 7 16,0 0-23-16,0 0-46 16,0 0-19-16,0 0-36 15,0 31 26-15,0-2 19 16,-5 3 9-16,2 5 0 16,-1-1-1-16,3 5 1 15,1-1 0-15,0-2 1 0,0-4 0 16,1-6 1-16,10-7-1 15,1-7 6-15,3-8 3 16,4-6-3-16,3 0 4 16,4-13-9-16,-1-14-1 15,-1-3-6-15,0-9-36 16,-5-2 19-16,-2 2 23 16,-4 6 0-16,-7 11 43 15,-3 12 11-15,-3 7-54 16,0 3-6-16,-1 9-27 15,-11 12 18-15,0 10 14 16,0 6-5-16,0 3 5 16,6 3 0-16,6 2 1 15,0-4-2-15,15 8-36 16,4-8-92-16,8-13-252 0</inkml:trace>
  <inkml:trace contextRef="#ctx0" brushRef="#br0" timeOffset="56750.8184">31638 7909 945 0,'0'0'515'16,"0"0"-482"-16,0 0-33 15,0 0-11-15,-87-4 3 16,60 25 6-16,-3 9-17 15,2 6 19-15,4 7-8 0,4 6 8 16,7 2 1-16,7 0 0 16,6-2 8-16,2-1 13 15,18-6-13-15,8-5-9 16,6-10 0-16,29-17-18 16,-8-9-136-16,-3-1-455 15</inkml:trace>
  <inkml:trace contextRef="#ctx0" brushRef="#br0" timeOffset="57047.71">32054 7520 1400 0,'0'0'144'15,"0"0"-86"-15,0 0 31 16,0 0-41-16,0 0-48 15,0 0-23-15,0 0 7 16,9 55 14-16,-14-9 2 16,-5 11 0-16,-8 16 0 15,3-5 0-15,-4 2 0 16,1 2 7-16,7-11-5 16,1 11 5-16,4-6-5 15,6-2 5-15,4-6-7 16,16-8 2-16,11-7-2 15,37-12-20-15,-6-13-158 16,2-12-506-16</inkml:trace>
  <inkml:trace contextRef="#ctx0" brushRef="#br0" timeOffset="57235.2015">32325 7960 1175 0,'0'0'155'0,"0"0"-94"16,-119-14 12-16,62 8-9 16,2 1-31-16,6 0-17 15,3 1-7-15,4 0-8 16,-7-9-1-16,11 0-110 16,9 0-282-16</inkml:trace>
  <inkml:trace contextRef="#ctx0" brushRef="#br0" timeOffset="59141.4965">3416 9086 62 0,'0'0'225'0,"0"0"-135"15,0 0-90-15,0 0 72 0,0 0 49 16,-3-76-13-1,-3 66 71-15,6 3-62 0,-3 0-24 16,3 4 23-16,0-4 1 16,0 1-8-16,3-4-3 15,8-1-13-15,-4-2-38 16,1 1-4-16,-4 5 5 16,-1 0 15-16,-3 4 29 15,0 3-41-15,0 0-38 16,-13 0-21-16,-10 10-12 15,-8 6 11-15,-8 11 0 16,-1 5 1-16,7 2-1 16,8 2-6-16,8 3 5 0,13-3-5 15,4-2 5 1,10-4-5-16,20-4-2 0,6-2-1 16,9-11 4-16,7-3 5 15,3-10-12-15,-7 0 3 16,-5-17-15-16,-12-7 14 15,-14-12-5-15,-10-4-36 16,-7-10 0-16,-13 1 9 16,-17 1 5-16,-4 4 23 15,-8 11 9-15,-3 10 6 16,0 7-8-16,4 6 1 16,5 10-74-16,11 0-84 15,8 0-61-15,17 6-157 0</inkml:trace>
  <inkml:trace contextRef="#ctx0" brushRef="#br0" timeOffset="59422.7364">4258 8775 479 0,'0'0'667'0,"0"0"-493"16,0 0 51-16,-11-83-81 15,-11 72-103-15,-11 5-34 16,-4 6-7-16,-11 10-2 16,2 16-6-16,-2 9 8 15,8 10 1-15,4 8 15 16,12 7 7-16,5 2 24 0,8 4-18 16,7 1-11-1,1 2 1-15,1-3-13 0,-1 2 1 16,-4-5-7-1,-2-6-15-15,-21-1-79 0,5-12-168 16,2-22-137-16</inkml:trace>
  <inkml:trace contextRef="#ctx0" brushRef="#br0" timeOffset="59594.6773">3709 9111 1514 0,'0'0'175'0,"0"0"-23"15,0 0-107 1,116-29-33-16,-70 26-11 0,8 3 0 16,3 0-1-16,25 3-41 15,-15 4-55-15,-9-4-249 0</inkml:trace>
  <inkml:trace contextRef="#ctx0" brushRef="#br0" timeOffset="63000.9158">5442 9013 590 0,'0'0'374'0,"0"0"-267"0,0 0 36 16,0 0-33 0,0 0 13-16,0 0 5 0,0 0-42 15,0-33-19-15,0 33-27 16,0 0-14-16,0 0-22 16,0 6-4-16,0 15-20 15,0 11 20-15,-7 11 0 16,1 23 10-16,-3 19-1 15,6 15-8-15,0-4 5 16,3-21-5-16,0-25 6 16,0-17-6-16,3 6 0 15,3 1-1-15,0 1-9 16,0-9-76-16,1-5-124 16,-4-8-55-16,0-12-250 0</inkml:trace>
  <inkml:trace contextRef="#ctx0" brushRef="#br0" timeOffset="63313.4465">5478 9148 939 0,'0'0'560'16,"0"0"-499"-16,0 0-37 15,109-93-18-15,-75 77-5 16,-5 12 0-16,-1 4-1 15,-7 3 0-15,1 17-38 16,-5 10 21-16,-1 3 10 16,-7 10 7-16,-4-3 2 0,-5 0-1 15,0-3-1 1,-20-8-3-16,-10 0 3 0,-10-8 0 16,-8-6 14-16,-7-5-5 15,-3-7-3-15,3-3-6 16,4-3 0-16,8-13-6 15,10 3-27-15,15-3-38 16,18-1-44-16,3 4-128 16,18 3-463-16</inkml:trace>
  <inkml:trace contextRef="#ctx0" brushRef="#br0" timeOffset="63735.2945">5817 9515 1113 0,'0'0'163'16,"0"0"42"-16,0 0-13 15,0 0-18-15,0 0-35 16,0 0-65-16,48-73-41 16,-23 33-11-16,8-2-21 15,0-5 13-15,-2 1-13 16,-1-4-1-16,-5 5 0 15,-10 4-9-15,-6 9-18 16,-6 8-4-16,-3 8-34 16,0 9 15-16,-6 7 7 15,-10 0-37-15,-4 4 11 16,-2 9 28-16,4 6 6 16,9-1-20-16,9 3-44 0,0 3 28 15,9 0 37-15,9 2 28 16,7 0 5-16,5 0-1 15,-2-3 0-15,2 3 2 16,-6-5 0-16,-3-1 2 16,-2-3-2-16,-8-2 0 15,-5-5-2-15,-3-3 1 16,-3 3-24-16,0-4-156 16,0-2-179-16</inkml:trace>
  <inkml:trace contextRef="#ctx0" brushRef="#br0" timeOffset="65141.5647">5984 9316 191 0,'0'0'116'16,"0"0"-75"-16,0 0 126 15,0 0-59-15,0 0-11 0,0 0 19 16,0 0 54 0,0 0-69-16,0 0-44 0,0 0-7 15,0 0-21-15,0 0-10 16,0 0-17-16,0 0 5 16,0 0-6-16,0 0 8 15,0 0-7-15,0 0 16 16,0 1-7-16,0-1-2 15,3 2-2-15,1-1-7 16,2 2 0-16,2-3 1 16,4 4 19-16,4-2 24 15,8-2-5-15,4 0 6 0,5 0-19 16,0-6-7 0,-2-4-12-16,-4 0 6 15,-1-1 5-15,-7 0-7 0,0-3 2 16,-5-2-5-16,-5-2 8 15,-5-2 1-15,-1-1-2 16,-3-3 12-16,0 4-19 16,-3 0 5-16,-7 3-12 15,-1 3 0-15,-5 3 0 16,-2 3 0-16,-3-1 0 16,-7 8-1-16,1-1-6 15,-4 2 5-15,-2 0 0 16,6 2 0-16,3 8 1 15,-3 1-2-15,5 8 1 16,-2 4 1-16,3 4 10 16,0 5 5-16,5 2-5 15,2 9 2-15,1-3 2 0,10 3 2 16,0-4 0-16,3 1-4 16,6-4 0-16,12-3 2 15,7-3 8-15,8-4 5 16,6-6 3-16,7-1-8 15,5-8-5-15,4-1-10 16,0-6 2-16,-3-4-9 16,-7 0-1-16,-6 0-6 15,-2-7-15-15,-8-7-18 16,-7 1-27-16,-4-1-37 16,-9-2-65-16,-3 0 7 15,-6 3-226-15,0 2-255 0</inkml:trace>
  <inkml:trace contextRef="#ctx0" brushRef="#br0" timeOffset="65938.4564">6330 9468 363 0,'0'0'539'0,"0"0"-406"16,0 0 36-16,0 0-2 15,0 0-41-15,0 0-50 16,0 0-8-16,76-56 11 16,-52 33 4-16,1-6-24 15,-5-2-14-15,2-5-1 16,-4-3-10-16,-3-1-21 15,-6-2-7-15,1 1-6 16,-10 6-29-16,0 5-10 16,0 9-5-16,-7 5 36 15,-8 9-29-15,-1 7-23 16,-1 0-11-16,1 0 1 0,7 10 13 16,6 4-23-16,3-1 17 15,9 7 26-15,13 0 31 16,5 2 6-16,6 1 7 15,4-2-6-15,-4 2 2 16,-3-4-2-16,-5-2-1 16,-4 2 1-16,-9-5-1 15,0 1-1-15,-8-1 0 16,-1 3 0-16,-3 0-12 16,0 2 5-16,0 0 8 15,0-1 0-15,-3 2 0 16,3-1 0-16,0-2 1 15,0 0 12-15,11-2-12 0,23-4-1 16,-4-2-77 0,3-9-470-16</inkml:trace>
  <inkml:trace contextRef="#ctx0" brushRef="#br0" timeOffset="66563.4661">6922 9111 1367 0,'0'0'196'16,"0"0"-52"-16,0 0-26 16,0 0-64-16,0 0-52 15,0 0-2-15,0 0-6 16,88 26-6-16,-65-5 0 16,-4 9 2-16,-5 2 1 15,-7 2-4-15,-7 5 7 0,0 1 6 16,0-4-9-16,-7-6-8 15,1-7 11-15,1-7 5 16,2-12-1-16,3-4 2 16,-3 0 0-16,3-4 41 15,0-16 10-15,0-10-38 16,11-9-13-16,8-4-1 16,9 1-6-16,5 2-6 15,0 13 12-15,6 11 0 16,-5 9 0-16,-4 7-10 0,0 4-3 15,-2 21-3 1,-7 6 2-16,1 7 9 0,-8 3 6 16,-5-1-1-16,-3-1-6 15,-6-5 0-15,0-9 5 16,0-8 1-16,0-7-12 16,0-6-25-16,-3-4 27 15,-3-1 11-15,0-17 26 16,3-10-10-16,3-11 9 15,0-4 1-15,18-7 11 16,12 1 5-16,5 9-27 16,1 7-2-16,-3 10-6 15,0 13 6-15,-8 7-13 16,-5 3-8-16,-1 9-2 16,-7 12-9-16,3 8 6 0,-6 10-5 15,-3 4 11-15,-3 4 6 16,-3 5 0-16,0 1 0 15,0-3-34-15,0-5-149 16,4-14-75-16,16-8-116 16,2-16-327-16</inkml:trace>
  <inkml:trace contextRef="#ctx0" brushRef="#br0" timeOffset="66969.7244">7988 9155 757 0,'0'0'618'15,"0"0"-375"-15,0 0-97 16,0 0-75-16,0 0-52 16,0 0-19-16,0 0-35 0,16 6 15 15,-16 27 18-15,0 10 2 16,-3 6-1-16,0 2 0 16,0-6 0-16,3-5 0 15,0-9 1-15,3-9 0 16,3-6 0-16,6-12 9 15,1-4 20-15,7 0 21 16,7-20-23-16,7-9-14 16,3-12-13-16,2-7 8 15,0-6-2-15,-3 8-6 16,-5 3-8-16,-7 14 8 0,-12 16 0 16,-8 12-1-1,-4 4-62-15,0 23 35 0,-10 14 17 16,-2 9 10-16,0 5 0 15,3 1 1-15,6-4 0 16,3-5 1-16,0-9-1 16,9-9-9-16,21-8-45 15,-3-10-165-15,1-9-145 0</inkml:trace>
  <inkml:trace contextRef="#ctx0" brushRef="#br0" timeOffset="67282.2256">8750 8821 1043 0,'0'0'627'0,"0"0"-520"16,0 0-24-16,0 0-48 16,0 0-35-16,0 0-29 15,0 0 9-15,6 49 12 16,-6-8 8-16,0 10 0 15,-6 5 2-15,-3 15-2 16,-7 15 0-16,5-8 0 16,2-8 7-16,2-14-6 15,7-10 1-15,0 0 7 16,4 1 2-16,11-11-3 16,9-6-1-16,3-6-7 15,7-8-6-15,26-16-79 0,-5 0-226 16,-7-13-829-16</inkml:trace>
  <inkml:trace contextRef="#ctx0" brushRef="#br0" timeOffset="67813.4859">8483 9185 1485 0,'0'0'197'0,"0"0"-94"16,0 0-72-16,82-21-31 16,-30 15 0-16,8 2 0 0,4 1-18 15,6 3-17 1,-1 0-11-16,-1 0-49 0,-2 0-29 16,-12 0 41-16,-8 0 33 15,-16-3 26-15,-11 2 24 16,-10-1 0-16,-9 2 32 15,0 0-6-15,-9 0-18 16,-10 3-8-16,-5 10 1 16,-1 1 0-16,2 5 12 15,7 0-4-15,7 1-8 16,9-2 12-16,0-2 13 16,6 0 23-16,16-2 17 0,8-2-24 15,9-8-14 1,6-1-12-16,1-3-6 0,2-6-1 15,-8-11-8-15,-6-9 12 16,-4-4-13-16,-9 3-23 16,-6 2 17-16,-6 8 6 15,-9 7 35-15,0 10-35 16,0 0-34-16,-12 20 9 16,-3 5 15-16,3 6 4 15,3 7 6-15,2 0 0 16,7 2 6-16,0-4 1 15,0-3-7-15,4-1-8 16,20-8-95-16,0-5-80 16,-2-12-409-16</inkml:trace>
  <inkml:trace contextRef="#ctx0" brushRef="#br0" timeOffset="68094.7324">9734 8850 1066 0,'0'0'626'16,"0"0"-550"-16,0 0-73 15,0 0-3-15,0 0-20 16,0 0 20-16,-20 100 1 16,8-50 0-16,-6 5 13 15,3 5 7-15,3 3-10 16,-1 0 2-16,5-1 2 0,5-2 1 15,3-7 0-15,0-4-3 16,14-9-4 0,5-7-3-16,8-8-6 0,24-14-10 15,-5-2-68-15,2-9-252 0</inkml:trace>
  <inkml:trace contextRef="#ctx0" brushRef="#br0" timeOffset="68454.1191">9520 9217 502 0,'0'0'773'0,"0"0"-610"0,0 0-38 16,88-3-93-16,-30 3-25 15,6 0-1-15,2 0-6 16,-2 0 1-16,-4 0-1 15,-11 0 1-15,-9-4 0 16,-7-2 22-16,-9 3 23 16,-12-1-7-16,-2 1 19 15,-4 3 1-15,-3 0-9 16,-3 0-31-16,0 0-19 16,0 13-18-16,0 14 4 15,0 8 14-15,0 9 0 16,0 6 6-16,0 3 1 15,0-4-7-15,0-2 0 0,0-9-9 16,4-4-68-16,6-7-110 16,3-14-124-16</inkml:trace>
  <inkml:trace contextRef="#ctx0" brushRef="#br0" timeOffset="68626.0177">10260 8956 1487 0,'0'0'189'0,"0"0"-156"15,0 0-33-15,0 0-51 16,0 0-55-16,0 0-65 16,-33 99-24-16,51-58-59 0,10-6-385 15</inkml:trace>
  <inkml:trace contextRef="#ctx0" brushRef="#br0" timeOffset="68938.4994">10558 9217 362 0,'0'0'415'0,"0"0"-97"16,0 0-57-16,0 0-36 15,0 0-151-15,0 0-59 16,0 0-15-16,-70 30 6 16,36 2 10-16,6 5 3 15,8 4-3-15,11 0 2 16,5 0 7-16,4-2 11 15,10-3 5-15,13-6 0 16,9 0-12-16,7-10-2 16,3-3-13-16,4-9-13 0,-1-8 0 15,-2 0-1-15,-7-22-1 16,-5-11-14-16,-11-26-29 16,-4-2-22-16,-13-4 15 15,-3-1-1-15,-3 24 30 16,-13-2 12-16,-4 17 9 15,1 12 0-15,-5 8-10 16,-7 7-152-16,4 4-46 16,9 7-180-16</inkml:trace>
  <inkml:trace contextRef="#ctx0" brushRef="#br0" timeOffset="69485.381">10970 9220 740 0,'0'0'507'16,"0"0"-358"-16,0 0 62 16,0 0-122-16,0 0-32 15,0 0-40-15,0 0-17 16,73-16-7-16,-58 46-1 16,-6 8 0-16,3 6 2 15,-9 3 5-15,0 2 1 16,-3-3-1-16,0-2 0 15,0-8 0-15,-3-10-1 16,0-6 1-16,-5-10 1 0,4-4 0 16,1-6 6-1,3 0 22-15,-3-17 21 0,3-9-31 16,0-10-6-16,6-10-2 16,12-7-1-16,7-6 5 15,8-2 2-15,0 2-7 16,3 4-9-16,1 12 0 15,-4 6 8-15,-3 15-8 16,-2 8 6-16,-1 7-6 16,-8 7 0-16,-2 0-6 15,-7 10-8-15,-4 12-5 16,-6 8 0-16,0 7 4 16,-3 3 9-16,-10 7 5 15,-4 1 1-15,1 2 0 16,4-3 0-16,1-1 0 0,8-3 1 15,3-6-1-15,0-5-1 16,3-5 1-16,14-7 1 16,8 0 12-16,8-4-1 15,6-3 0-15,10-3-12 16,15-4-72-16,-7-2-148 16,-12-4-189-16</inkml:trace>
  <inkml:trace contextRef="#ctx0" brushRef="#br0" timeOffset="70985.4194">12244 9567 912 0,'0'0'152'0,"0"0"-52"16,0 0 27-16,0 0-66 15,0 0 3-15,0 0-3 16,0 0-10-16,12-16-5 0,-12 16-22 16,0 0-24-1,3 13-14-15,0 7 14 0,3 13 8 16,3 3 9-16,0 10-1 15,-3-3-4-15,-6 1 4 16,0-2-9-16,-3-5-5 16,-18-5 5-16,-7-8-6 15,-17-4-1-15,-23-7-1 16,-24-13-86-16,12 0-196 16,11-10-497-16</inkml:trace>
  <inkml:trace contextRef="#ctx0" brushRef="#br0" timeOffset="71954.1716">13626 9281 1328 0,'0'0'224'16,"0"0"-159"-16,0 0-44 16,0 0-21-16,0 0-17 15,0 0 16-15,-30 72 1 16,15-30 6-16,3 7 13 16,1 2-3-16,10-2-15 15,1-6 6-15,8-6-6 0,14-11 11 16,8-3 2-16,5-10 5 15,8-9 3-15,1-4-12 16,0-7-8-16,-3-16-1 16,-8-6-1-16,-7-9-12 15,-3-5-50-15,-8 1-10 16,-6 6 45-16,-4 11 27 16,-1 10 29-16,-4 11-4 15,0 4-25-15,3 7-120 16,0 14 35-16,3 8 58 15,3 1 17-15,7-1 10 16,8-3-1-16,1-6 1 16,7-9 0-16,2-5 1 15,-1-6 0-15,-2 0 12 0,-1-13-5 16,-9-11 12 0,-3-11 0-16,-9-9 30 0,-9-9-20 15,0-6-30-15,0 3 10 16,-3 9 16-16,-6 8-7 15,3 12-10-15,-5 10-9 16,7 9-47-16,2 8-125 16,2 5-408-16,0 8-73 0</inkml:trace>
  <inkml:trace contextRef="#ctx0" brushRef="#br0" timeOffset="72282.2997">14639 9501 971 0,'0'0'238'0,"0"0"-175"16,0 0 13-16,98-76-21 15,-65 47 16-15,-8 1-6 16,1-1 11-16,-7-3-16 16,-12 1-12-16,-2 6-6 15,-5 1 15-15,0 4-28 16,-15 7-14-16,-10 9-15 15,-8 4-1-15,-13 0 0 16,1 17-6-16,-4 9 6 16,7 8-1-16,9 6 1 0,8 6 1 15,14 7 1 1,11-1 17-16,8 2-2 16,21-6 6-16,33 2-4 15,21-7-6-15,25-6-12 0,9-9-47 16,-29-17-122-16,-20-11-228 0</inkml:trace>
  <inkml:trace contextRef="#ctx0" brushRef="#br0" timeOffset="72985.4307">16966 9356 1227 0,'0'0'170'0,"0"0"-5"15,0 0-63-15,0 0-61 16,0 0-34-16,0 0-7 16,-99 20-1-16,55 6 1 15,0 10 0-15,4 4 15 16,9 3 15-16,5 0-3 15,18 1-7-15,8-3-2 16,11-1 2-16,27-7-2 16,21 1-18-16,29-11-1 15,-1-9-57-15,16-14-155 0,-28-7-130 16,-26-13-421-16</inkml:trace>
  <inkml:trace contextRef="#ctx0" brushRef="#br0" timeOffset="73282.3194">17411 9402 1109 0,'0'0'175'16,"0"0"-27"-16,0 0-5 16,0 0-82-16,0 0-45 15,99-13-16-15,-74 36-9 16,-5 4 0-16,-6 2-4 16,-6 1-4-16,-8-3 5 15,0-5 12-15,-16-2 15 16,-7-4-14-16,-10-8 25 15,-8-5 12-15,1-3-10 16,2-3-5-16,5-15-9 0,7-8 13 16,10-3 12-1,13-5-2-15,3 1-4 0,0 4 16 16,17 6-43-16,4 6-6 16,8 4-55-16,4 9-38 15,3 4-85-15,16 2-68 16,-10 9-126-16,-4-1-383 0</inkml:trace>
  <inkml:trace contextRef="#ctx0" brushRef="#br0" timeOffset="73672.9399">17775 9389 920 0,'0'0'275'0,"0"0"-136"0,0 0 25 16,0 0-56-16,85-69-37 15,-62 69-34-15,6 0-18 16,-1 10-13-16,3 16-6 15,-3 7 0-15,-3 6-1 16,-4 1 1-16,-12 3 0 16,-6-7-1-16,-3 1-12 15,-6-4 5-15,-11-7 7 16,-2-9-10-16,0-4-11 16,2-6 22-16,4-7 11 15,1 0 8-15,5-17 16 16,6-7-1-16,1-8-15 15,14-8-10-15,14-2-2 0,9 2 9 16,6 4-7 0,1 9 5-16,-4 13-13 0,-1 8-1 15,-7 6-6-15,-3 14-10 16,-2 9 4-16,-9 9 6 16,-1 1-2-16,-4 1 7 15,-3-2 0-15,-1-1 0 16,-3-1-6-16,4-1-168 15,1-6-114-15,1-10-475 0</inkml:trace>
  <inkml:trace contextRef="#ctx0" brushRef="#br0" timeOffset="74016.6981">18957 9283 1487 0,'0'0'171'15,"0"0"-127"-15,0 0-38 16,-127-22-6-16,74 22 0 16,4 0-6-16,12 10 3 15,8 5-7-15,16 2-18 16,9 3-49-16,4 4 61 16,13 1 16-16,13 2 23 15,10 2-5-15,5-1-2 16,5 1-16-16,-4 0 6 15,-6-5-4-15,-8 2-2 16,-10-3-7-16,-11 0-2 0,-7-2-8 16,-4 1-12-1,-23-2 29-15,-11-3 9 0,-11-4 21 16,-7-6-9 0,-5-2-21-16,0-5-3 15,-5-5-108-15,18-12-146 0,19-3-265 0</inkml:trace>
  <inkml:trace contextRef="#ctx0" brushRef="#br0" timeOffset="74313.5729">19399 9052 1495 0,'0'0'198'16,"0"0"-77"-16,0 0-46 0,0 0-73 15,0 0-2-15,0 0-20 16,0 0 5-16,-4 45 10 16,-2-7 5-16,-1 10 0 15,-6 19 1-15,-1 13 0 16,5-2 0-16,0-12 1 16,2-9-1-16,7-21-1 15,0 8 1-15,0-2 0 16,7-5 0-16,5-5 7 15,7-8-8-15,8-5 0 16,32-15-26-16,-6-4-104 16,-1 0-245-16</inkml:trace>
  <inkml:trace contextRef="#ctx0" brushRef="#br0" timeOffset="74501.0834">19231 9356 1460 0,'0'0'215'16,"0"0"-54"-16,0 0-47 15,0 0-48-15,0 0-66 16,109-13-1-16,-51 13-61 16,36 3-54-16,-9 7-148 15,-26-1-225-15</inkml:trace>
  <inkml:trace contextRef="#ctx0" brushRef="#br0" timeOffset="74813.5861">19736 9703 560 0,'0'0'858'16,"0"0"-682"-16,0 0-5 15,0 0-79-15,77-86-38 16,-40 53-6-16,2-4-33 15,1-2-6-15,-3 6-9 16,-5 4 8-16,-9 8 11 16,-6 8 2-16,-8 7-12 0,-5 5-8 15,-2 1-1 1,1 0-20-16,1 13-1 0,5 11 9 16,-1 8 6-16,2 9 6 15,-1 1-7-15,-2 2 7 16,-1 1 0-16,0-4-8 15,4-3-72-15,12-4-87 16,2-7-191-16,1-10-378 0</inkml:trace>
  <inkml:trace contextRef="#ctx0" brushRef="#br0" timeOffset="75188.5864">20420 9329 1332 0,'0'0'202'15,"0"0"-45"-15,0 0-21 0,0 0-109 16,0 0-27-16,0 0-20 16,0 0 7-16,43 39 13 15,-27-5 1-15,4 3-1 16,2-2 1-16,5-5 7 16,5-9 0-16,-4-6-2 15,5-8 2-15,3-7 3 16,-4 0-10-16,7-14 9 15,-5-11-8-15,1-9-2 16,-7-2-1-16,-6-3-12 16,-8 12 13-16,-7 11 24 15,-7 7 6-15,0 9-30 16,-6 6-22-16,-9 16 0 16,-6 12 21-16,-2 8-9 0,2 2 10 15,7 1-1-15,7-4 0 16,7-1 0-16,0-5-1 15,19-2-11-15,43-4-61 16,-9-8-101-16,5-11-200 0</inkml:trace>
  <inkml:trace contextRef="#ctx0" brushRef="#br0" timeOffset="75407.3683">21466 9306 1390 0,'0'0'186'0,"0"0"-125"15,0 0-48 1,-94-4-13-16,45 22 6 0,-2 9-4 16,8 8 8-16,8 8 10 15,10 0 21-15,11 4-6 16,8-2-20-16,6-1-3 16,2-5-5-16,21-2 18 15,12-2-25-15,37-11-53 16,-11-11-145-16,0-10-310 0</inkml:trace>
  <inkml:trace contextRef="#ctx0" brushRef="#br0" timeOffset="75672.9761">21973 8874 1551 0,'0'0'188'0,"0"0"-109"15,0 0-79-15,0 0-13 16,0 0 12-16,-60 92 1 16,36-40 0-16,-1 6 9 15,4 4-2-15,5 17 6 16,4 10-7-16,7-7 0 16,5-12 1-16,5-7-6 15,16-20 5-15,10 7 7 16,9-1-13-16,9-6-7 15,29-17-88-15,-13-6-201 16,-7-16-481-16</inkml:trace>
  <inkml:trace contextRef="#ctx0" brushRef="#br0" timeOffset="75891.7201">21704 9365 605 0,'0'0'860'0,"0"0"-700"16,0 0 4-16,0 0-22 16,0 0-57-16,0 0-36 15,109-2-30-15,-54-1-11 16,8 3-8-16,3 0-6 16,0 0-30-16,-7 3-61 0,9-3-70 15,-16 0-180-15,-18 0-680 16</inkml:trace>
  <inkml:trace contextRef="#ctx0" brushRef="#br0" timeOffset="76954.2414">23996 9402 992 0,'0'0'341'16,"0"0"-260"-16,0 0-17 16,0 0-39-16,-50-79-15 15,21 66-9-15,-8 9 0 0,-2 4-1 16,0 3 1-16,-2 18 19 16,0 14 0-16,4 8 8 15,4 5 11-15,11 1-17 16,8 0 0-16,14-2 0 15,1-5-9-15,26-2 4 16,14-5-17-16,12-8-4 16,37-13-82-16,-12-7-133 15,-11-7-332-15</inkml:trace>
  <inkml:trace contextRef="#ctx0" brushRef="#br0" timeOffset="77266.7494">24291 9398 1213 0,'0'0'160'15,"0"0"-101"-15,0 0 7 16,87-29-20-16,-59 29-25 16,2 10-13-16,-3 13 1 15,-5 4-9-15,-10 0-1 16,-7 2-7-16,-5-2 8 16,-15-4 0-16,-16-4 6 15,-10-3 7-15,-8-9 5 16,1-7 1-16,4 0 4 15,8-10 0-15,10-14 37 16,11-7 3-16,12-6-13 16,3 1-12-16,14 2-5 15,13 5-28-15,9 9-5 16,4 7-49-16,6 7-28 16,2 6-84-16,17 6-63 0,-14 8-54 15,-8-2-122-15</inkml:trace>
  <inkml:trace contextRef="#ctx0" brushRef="#br0" timeOffset="77829.2594">24676 9367 1085 0,'0'0'191'15,"0"0"4"-15,0 0-28 16,0 0-74-16,0 0-39 16,90-60-32-16,-63 66-20 15,4 21-2-15,6 9 0 0,-1 10-1 16,-6 0-5-1,-8 0-3-15,-8-7 0 0,-14-2 3 16,0-8-7-16,-24-5 4 16,-2-4-1-16,-2-10 10 15,1-7 0-15,2-3 11 16,4-13 3-16,5-10-3 16,8-9 11-16,8-12 2 15,8 1-13-15,18-6 1 16,12 5-12-16,8 8 0 15,3 13 1-15,5 14 5 16,0 9-6-16,-5 9-7 16,0 20-6-16,-7 8 0 15,-5 3 4-15,-10 0 2 16,-4-1 6-16,-9-6-6 0,-8-9 1 16,-6-4-4-1,0-11-12-15,-4-6-35 0,-14-3 31 16,-3-6 26-16,0-13 16 15,2-9-1-15,10-9 17 16,9-8 10-16,4-5-14 16,23 4 1-16,7 3-16 15,4 13-7-15,3 8 6 16,0 12-11-16,-4 9-1 16,-1 1 0-16,-2 7-14 15,-2 16 2-15,-4 4 2 16,-6 2 0-16,-2 8 2 15,-8-1-5-15,-5 3-19 16,-4-5-118-16,3 2-93 16,-2-10-268-16,4-9-210 0</inkml:trace>
  <inkml:trace contextRef="#ctx0" brushRef="#br0" timeOffset="78063.6346">25952 9274 1051 0,'0'0'247'15,"0"0"22"-15,0 0-123 16,0 0-98-16,0 0-48 16,0 0-24-16,0 0 14 15,-30 114 10-15,15-51-1 0,0 17 1 16,-3 13 0 0,0 12 0-16,-1 1 1 0,4-20-1 15,8-24 1 1,2-22 0-16,4-10-1 15,1-4-20-15,1 1-120 0,10-8-52 16,3-15-369-16</inkml:trace>
  <inkml:trace contextRef="#ctx0" brushRef="#br0" timeOffset="78298.0238">26033 9302 945 0,'0'0'697'15,"0"0"-576"-15,0 0-48 16,0 0-21-16,0 0-47 0,92-68-5 16,-71 88-19-16,-2 12 6 15,-4 12 6-15,-6 2-8 16,-9 4 5-16,-1-4 0 16,-22-3-21-16,-14-7-23 15,-5-6-28-15,-3-10 18 16,2-4 5-16,9-12-5 15,12-4-20-15,11-13-35 16,11-5-168-16</inkml:trace>
  <inkml:trace contextRef="#ctx0" brushRef="#br0" timeOffset="78594.8948">26541 9302 1151 0,'0'0'171'16,"0"0"-50"-16,0 0-36 0,100 41-23 15,-68-5-11-15,-3 7-26 16,-2 0-12-16,-6 4-11 16,-9-8-2-16,-12-3-2 15,0-4 2-15,-21-8-1 16,-10-7-22-16,-8-7 8 16,0-10 15-16,2 0 13 15,4-17 9-15,9-8 3 16,9-10 1-16,11-7-2 15,4-4-8-15,6 4-8 16,15 4 6-16,4 5-14 16,8 10-33-16,6 11-88 15,28 8-75-15,-7 4-91 0,-4 0-94 16</inkml:trace>
  <inkml:trace contextRef="#ctx0" brushRef="#br0" timeOffset="78876.1389">27293 9297 725 0,'0'0'253'0,"0"0"-15"16,0 0-1-16,10-73-50 16,-15 62-72-16,-15 5-84 15,-8 3-31-15,-5 3 0 16,-1 6-2-16,5 11-5 16,10 9-19-16,13 4-1 15,6 6 27-15,5 5 0 16,17 4 19-16,6 1-3 0,2-2-4 15,-2-4-9-15,-7-5-2 16,-6-11 0-16,-9-4-1 16,-6-10-13-16,-1-3-9 15,-17-7-42-15,-3 0 20 16,-6-5 34-16,-7-21-99 16,7 0-176-16,8-1-671 0</inkml:trace>
  <inkml:trace contextRef="#ctx0" brushRef="#br0" timeOffset="79079.2816">27638 9306 1003 0,'0'0'527'0,"0"0"-451"16,0 0-41-16,0 0-35 16,0 0 0-16,0 0 26 15,0 103-1-15,0-58-7 16,0 3-8-16,0-3-9 15,0-1 0-15,0-2 5 16,0-5-6-16,7-1-6 16,10-13-142-16,0-6-102 15,3-11-606-15</inkml:trace>
  <inkml:trace contextRef="#ctx0" brushRef="#br0" timeOffset="79251.1606">27924 9066 1448 0,'0'0'207'16,"0"0"-83"-16,0 0-64 15,0 0-53-15,0 0-7 16,0 0-77-16,0 0-98 16,15-21-213-16,6 32 61 15,3 1-22-15</inkml:trace>
  <inkml:trace contextRef="#ctx0" brushRef="#br0" timeOffset="79485.5223">28233 9092 204 0,'0'0'540'16,"0"0"-276"-16,0 0-31 15,0 0-74-15,0 0-112 0,0 0-47 16,0 0-22-16,8 45 22 16,-31 11 11-16,-7 25 13 15,-7 23-2-15,1 2-3 16,6-6-7-16,11-25-11 15,12-24 9-15,7-9-4 16,0-5-5-16,9 5-1 16,16 2 9-16,14 1 10 15,25-7-8-15,30-15-11 16,-11-8-142-16,-7-15-233 0</inkml:trace>
  <inkml:trace contextRef="#ctx0" brushRef="#br0" timeOffset="79829.2867">27921 9491 755 0,'0'0'597'16,"0"0"-406"-16,0 0-71 15,0 0-50-15,111-3-47 16,-23 3-22-16,25 0 7 15,5 0-8-15,-20-6 1 16,-26-2-1-16,-30-1-55 16,-8 0 2-16,-3 2 31 15,-1-3 22-15,-6 3 1 0,-9 1 1 16,-7 2 25 0,-5 4 20-16,-3 0-18 0,0 0-29 15,0 14-22-15,0 8-1 16,0 14 10-16,0 5 5 15,0 4 8 1,0-1 2-16,0 2 8 0,0-6-10 16,0 2-19-16,0-11-173 15,4-15-532-15</inkml:trace>
  <inkml:trace contextRef="#ctx0" brushRef="#br0" timeOffset="80016.7793">28776 9168 1422 0,'0'0'206'15,"0"0"-113"-15,0 0-74 0,0 0-19 16,0 0-93-16,0 0-76 16,0 0-57-16,3 101 122 15,21-57-236-15</inkml:trace>
  <inkml:trace contextRef="#ctx0" brushRef="#br0" timeOffset="80266.7839">29078 9446 639 0,'0'0'289'0,"0"0"-146"15,0 0-103-15,0 0-15 16,-108 46 50-16,66-20-36 0,5 6-10 16,10 2 25-16,12 1-6 15,11 2-11-15,4-3 21 16,1-2 19-16,14-2-15 15,4-7-13-15,1-9-18 16,2-7-4-16,2-7-11 16,1-2-1-16,-2-20-15 15,-1-15-7-15,-1-8-72 16,-6-8-78-16,-3-1 80 16,-6 4 48-16,-4 8 19 15,-2 4-38-15,0 13-151 16,0 6-317-16</inkml:trace>
  <inkml:trace contextRef="#ctx0" brushRef="#br0" timeOffset="80719.9145">29455 9372 1084 0,'0'0'185'0,"0"0"-48"16,0 0-85-16,0 0-52 15,0 0-29-15,0 0 22 16,0 0 6-16,24 103 1 16,-16-63 0-16,-1-1 2 15,-1-6-2-15,-2-6 1 16,-1-8-1-16,-1-5 1 16,-2-8-1-16,0-6 3 15,1 0 32-15,2 0 109 0,6-17-31 16,6-8-73-16,7-9 1 15,8-3-5-15,5-5-20 16,2 2-5 0,-3 8-1-16,-5 8-4 0,-10 10 13 15,-10 8 7-15,-5 6-26 16,-2 7-29-16,-2 22 1 16,0 7 18-16,0 8 4 15,-5 2 5-15,-2 4 1 16,2-4-1-16,4 1 1 15,1-5 1-15,1-2 0 16,16-3 7-16,10-5 2 0,10-2-10 16,45-6-50-16,-9-5-205 15,2-12-446-15</inkml:trace>
  <inkml:trace contextRef="#ctx0" brushRef="#br0" timeOffset="81563.688">30757 9178 1129 0,'0'0'188'0,"0"0"-82"16,0 0 22-16,0 0-51 16,0 0-13-16,0 0-16 15,0 0-7-15,0-6-14 16,0 6-4-16,0 0 3 15,0 0-1-15,0 0-10 16,0 0-15-16,0 6-16 16,-8 13-7-16,-9 14 8 15,-8 23 15-15,-2 1 1 0,-1 9-1 16,5 0-1-16,7-13 0 16,5 6 0-16,8-7 1 15,3-4 10-15,9-6-9 16,19-5 4-16,11-4-5 15,26-8-41-15,30-15-100 16,-11-9-156-16,-7-1-627 0</inkml:trace>
  <inkml:trace contextRef="#ctx0" brushRef="#br0" timeOffset="82079.3236">30610 9398 1204 0,'0'0'198'16,"0"0"-124"-16,0 0 12 15,0 0-35-15,0 0-6 16,116 7-17-16,-55-3-8 16,12-1-1-16,2 0-4 15,-11-3-6-15,2 0-2 16,-14-10 0-16,-10-3 3 15,-14 0-2-15,-14 6 1 16,-10 2-9-16,-4 3-20 16,-3 2-6-16,-15 3-18 15,-9 15 29-15,-4 8 15 16,-2 6-1-16,8 2-2 0,9-4-10 16,11 0 4-16,5-7 9 15,9-3 0-15,19-4 14 16,11-2 4-16,7-4-5 15,8-10-3-15,1 0-3 16,-2-3-6-16,-6-18 11 16,-8-2-12-16,-8-4 0 15,-10 5-9-15,-10 5 5 16,-11 10 4-16,0 7 0 16,-8 0-28-16,-13 17 3 15,0 9 18-15,-3 10-3 16,5-2 1-16,9 2 8 0,6 1-1 15,4-5 2-15,2-5 0 16,13-4-8 0,17-16-121-16,-4-4-73 0,-1-3-343 15</inkml:trace>
  <inkml:trace contextRef="#ctx0" brushRef="#br0" timeOffset="82469.9391">31708 9088 871 0,'0'0'607'16,"0"0"-460"-16,0 0-58 16,0 0-89-16,0 0 0 15,0 0-25-15,-3 86 24 16,-8-6 0-16,-5 24 2 0,-3-8 4 16,-1-22-5-16,2-25 1 15,2-16 0-15,-1-3-1 16,1-3-17-16,2-5 11 15,6-11-7-15,5-11 13 16,3 0 16-16,3-11 34 16,19-15-20-16,11-4-30 15,8 1-7-15,4 6-14 16,-3 9-1-16,-3 11 9 16,-9 3-1-16,-9 13-5 15,-10 11 3-15,-9 6-5 16,-2-4-12-16,-12 0 23 0,-10-2 10 15,-10-9 0 1,-6-2 16-16,-4-9 29 0,-3-4-21 16,0-3-24-16,8-16-10 15,18-22-91-15,13 4-119 16,6-1-481-16</inkml:trace>
  <inkml:trace contextRef="#ctx0" brushRef="#br0" timeOffset="82704.3173">32105 9108 1350 0,'0'0'205'15,"0"0"-173"-15,0 0-32 16,0 0-22-16,0 0 17 16,-53 106 5-16,28-53 16 0,0 7 0 15,0 2 3-15,3 2-1 16,5-5-8-16,3-4-9 15,5-1 10-15,6-9-9 16,3-4-2-16,23-9-148 16,6-9-82-16,7-13-312 0</inkml:trace>
  <inkml:trace contextRef="#ctx0" brushRef="#br0" timeOffset="83016.8324">32279 9580 1035 0,'0'0'338'0,"0"0"-182"16,0 0-40-16,0 0-44 16,0 0-42-16,0 0-18 15,94-36 0-15,-67 20-10 16,-5 0 20-16,-5-4-1 16,-7 2-21-16,-5 0 1 15,-5 4 20-15,0 4-21 16,-10 6 0-16,-13 4-10 15,-10 1 0-15,-8 19 0 16,-1 6 8-16,3 7-5 16,9 6 7-16,9 1 0 15,10-1 6-15,11 4 4 16,0-2-1-16,19 5 11 0,19 1-20 16,48 5-9-1,-6-10-156-15,-2-12-507 0</inkml:trace>
  <inkml:trace contextRef="#ctx0" brushRef="#br0" timeOffset="83141.8404">32882 9948 1380 0,'0'0'317'0,"0"0"-127"15,0 0-77-15,0 0-61 16,0 0-10-16,0 0-16 16,0 0-26-16,-19-8-10 15,13-1-131-15,3-4-234 0</inkml:trace>
  <inkml:trace contextRef="#ctx0" brushRef="#br0" timeOffset="87095.007">3655 10376 1147 0,'0'0'176'0,"-93"0"-139"16,32 11-24-16,-10 14-13 15,-4 6 1-15,11 5 17 16,1 7 46-16,5 4 60 16,12 1-33-16,15-1-37 15,8 2-11-15,16-2-11 16,7-1-4-16,10-2-2 15,20-3-3-15,9-7-4 0,13-5 9 16,21-5-16 0,24-8-12-16,18-16-134 0,-18 0-198 15,-23-6-575-15</inkml:trace>
  <inkml:trace contextRef="#ctx0" brushRef="#br0" timeOffset="87423.1371">3985 10687 1030 0,'0'0'642'0,"0"0"-564"15,0 0-59-15,0 0-8 16,0 0-11-16,104 33-2 0,-79-10-3 16,-8 1 5-16,-1 1 0 15,-13-1-9-15,-3-1 9 16,-13-1 0-16,-20-2 7 15,-10-3-5-15,-11-6 0 16,-4-8-1-16,3-3 0 16,10-3 9-16,6-14 9 15,9-10 2-15,11 2-10 16,13-6 11-16,6 4 18 16,6 2-30-16,18 4-10 15,7 2-23-15,8 5-11 16,4 7-63-16,11 7-125 0,-8 0-79 15,-7 1-596-15</inkml:trace>
  <inkml:trace contextRef="#ctx0" brushRef="#br0" timeOffset="87954.4207">4238 10737 1413 0,'0'0'206'16,"0"0"-109"-16,84-27-45 15,-35 24-37-15,6 3-4 16,3 0-3-16,-5 10-8 16,-7 13-1-16,-9 1-15 15,-10 5 14-15,-6 4 1 0,-15 2 0 16,-6-1 0 0,0-1-9-16,-21-7 1 0,-4-6-1 15,-5-6 9-15,0-7 0 16,2-7 1-16,5 0 12 15,7-17 11-15,10-7 12 16,6-5-16-16,9-4-19 16,21 3-1-16,16 10-34 15,5 4 34-15,7 13 1 16,0 3 0-16,-4 3-8 16,-8 14-2-16,-6 2-9 15,-10 7 3-15,-7-2 10 16,-10-1 5-16,-13-1-8 15,0-5-14-15,-8-3-24 16,-14-4-59-16,3-7 83 0,2-3 23 16,1-7 55-16,10-16 38 15,6-4-27-15,0-8-43 16,22-3-17-16,11 3-6 16,9 5-1-16,4 10-6 15,-1 13 6-15,-3 7-1 16,-2 4-12-16,-9 16-5 15,-7 6 18-15,-6 7 0 16,-3 3 2-16,-6 1-7 16,-9 13 3-16,0-9-171 15,-3-7-160-15</inkml:trace>
  <inkml:trace contextRef="#ctx0" brushRef="#br0" timeOffset="88188.789">5624 10730 1220 0,'0'0'152'15,"0"0"-114"-15,0 76-16 16,-3-27-5-16,-4 11 11 16,-2 2 36-16,-3 1-15 15,3 4-21-15,-3-4-18 16,3-1 0-16,-1-2-2 15,1-7-8-15,3 2-37 0,-2-12-152 16,1-19-453-16</inkml:trace>
  <inkml:trace contextRef="#ctx0" brushRef="#br0" timeOffset="88454.4059">5578 10796 1629 0,'0'0'208'15,"0"0"-13"-15,21-79-39 16,-9 56-91-16,7 7-44 16,1 5-21-16,2 8-11 15,2 3-8-15,-2 7-15 16,-2 16-22-16,-10 10 4 16,-10 4 10-16,-3 8-19 15,-24-3 0-15,-4-4 22 0,-9-8 7 16,7-5 23-16,2-11 1 15,8-4-8 1,5-7-29-16,14-10-10 0,4-13-7 16,0-5-297-16</inkml:trace>
  <inkml:trace contextRef="#ctx0" brushRef="#br0" timeOffset="88688.8643">6081 10696 1136 0,'0'0'176'0,"0"0"-55"15,88 31-12-15,-55-4-48 16,-6 5-33-16,-11 5-5 16,-13-2-13-16,-3-1-1 0,-16-4 5 15,-17-3-6-15,-9-9-7 16,0-8 9-16,-1-9 15 16,7-1 17-16,5-11-5 15,7-14 24-15,6-8-25 16,9-4-36-16,9 1-25 15,0 2-34-15,21 6-1 16,37 4-68-16,-6 8-71 16,1 5-178-16</inkml:trace>
  <inkml:trace contextRef="#ctx0" brushRef="#br0" timeOffset="88985.6705">6740 10604 1475 0,'0'0'223'16,"0"0"-89"-16,0 0-89 16,0 0-34-16,-116 10-11 15,74 7-3-15,9 6-11 16,14 1-37-16,16 4 15 16,3 0 22-16,19 0 14 15,14-1 14-15,9 3 11 16,0-6-12-16,-2-2-11 15,-9-5-1-15,-11-4-1 16,-7 0-1-16,-10-6 1 16,-3 0-25-16,-3 0 12 15,-22-1-12-15,-11-4-57 0,-30-2-27 16,8 0-52-16,6-9-183 16</inkml:trace>
  <inkml:trace contextRef="#ctx0" brushRef="#br0" timeOffset="89188.8239">7007 10713 1317 0,'0'0'277'16,"0"0"-192"-16,0 0-65 15,0 0-13-15,0 0-7 16,0 106 16-16,0-60-14 0,-10 1-2 15,1-1-14-15,0 11-139 16,2-15-96-16,7-12-586 16</inkml:trace>
  <inkml:trace contextRef="#ctx0" brushRef="#br0" timeOffset="89360.6652">7118 10376 1704 0,'0'0'225'0,"0"0"-118"16,0 0-107-16,0 0-88 15,0 0-267-15,0 0-457 0</inkml:trace>
  <inkml:trace contextRef="#ctx0" brushRef="#br0" timeOffset="89579.4227">7449 10394 948 0,'0'0'624'0,"0"0"-540"16,0 0-51-16,0 0-33 15,0 0 0-15,-21 109 8 16,9-54 28-16,-1 4 14 16,7 2-6-16,0-5-9 15,3-1-2-15,3-4-11 16,0-3-1-16,6-7-15 15,6-3 10-15,10-7-4 0,5-5-2 16,31-10-10-16,-1-6-139 16,-2-10-181-16</inkml:trace>
  <inkml:trace contextRef="#ctx0" brushRef="#br0" timeOffset="89891.924">7248 10704 1091 0,'0'0'733'0,"0"0"-618"15,0 0-109-15,119-11-6 16,-15 5-50-16,7 4-24 16,-11-3 11-16,-27 3 22 15,-33 2 28-15,-4 0 12 0,0 0 1 16,-2 0 0-16,-7 0 16 15,-6 0 12-15,-12 0 4 16,-5 0-12-16,-4 5-18 16,0 9-2-16,0 9 0 15,0 7 1-15,0 9 15 16,0 5 5-16,0 2-12 16,0 0-9-16,0-7-14 15,0 5-56-15,6-15-230 16,0-9-973-16</inkml:trace>
  <inkml:trace contextRef="#ctx0" brushRef="#br0" timeOffset="90063.8049">8098 10383 1403 0,'0'0'566'0,"0"0"-474"16,0 0-77-16,0 0-15 15,0 0-163-15,0 0-66 16,0 0 5-16,-3 83-261 0</inkml:trace>
  <inkml:trace contextRef="#ctx0" brushRef="#br0" timeOffset="90360.6913">8352 10737 967 0,'0'0'232'15,"0"0"-101"-15,0 0-35 16,-72 79-11-16,59-45-34 16,13 1 12-16,0 5-1 15,25-1-19-15,11 1-5 16,13-7-19-16,6 0-9 16,0-10-10-16,-2-12-8 15,-10-8 7-15,-6-3 0 16,-10-17-5-16,-12-16 6 15,-15-26-32-15,0 0-3 16,-18-5-58-16,-12 2 0 0,-1 23 93 16,-5 2 8-16,-1 17-8 15,-14 13-30-15,11 7-154 16,10 0-220-16</inkml:trace>
  <inkml:trace contextRef="#ctx0" brushRef="#br0" timeOffset="90782.5613">8789 10696 789 0,'0'0'627'15,"0"0"-457"-15,0 0-53 16,0 0-44-16,101-18-42 16,-78 20-14-16,-1 15-4 15,-1 10-2-15,-3 4-9 16,-2 6 16-16,-8 4-2 0,-2-2-5 15,-6 1-11-15,0-3-6 16,-3-8-16-16,-5-3-36 16,-1-9-10-16,3-10-5 15,2-7 31-15,4 0 42 16,7-14 47-16,13-15-33 16,11-12-14-16,12-5-7 15,2-6 7-15,1 2 12 16,-1 7 17-16,-3 7 20 15,-8 12 9-15,-7 11-14 16,-6 9-6-16,-8 4-25 0,-1 4-13 16,-1 19-1-1,-1 8-7-15,-1 7 8 0,-3 3 6 16,0 6 9 0,-3-2-14-16,0-1 7 0,3-2-8 15,9 3-28-15,-2-11-156 16,0-14-1138-16</inkml:trace>
  <inkml:trace contextRef="#ctx0" brushRef="#br0" timeOffset="91735.7004">11431 10426 1187 0,'0'0'168'16,"0"0"-1"-16,0 0-10 16,0 0-53-16,0 0-28 15,0 0-16-15,3-19-31 16,-3 19-29-16,-3 10-1 16,-3 9-21-16,-6 21 10 15,-4 6 10-15,-2 14 2 16,-3 6 0-16,7-4-1 15,4 4-6-15,10 1 6 16,0-2 1-16,9-6 2 0,15-5 11 16,1-5-4-16,5-9-9 15,3-7-38-15,12-10-56 16,-2-10-109-16,-9-10-102 0</inkml:trace>
  <inkml:trace contextRef="#ctx0" brushRef="#br0" timeOffset="92251.3407">10974 10806 977 0,'0'0'515'0,"0"0"-486"15,142-24-7-15,-18 11-8 16,19 4-1-16,-4 2-6 15,-12 1-6-15,-23 2 16 16,-23-2 0-16,-23 3-15 16,-22-4-2-16,-9 3 1 15,-8-2 1-15,-7-1 12 16,-5 3 6-16,-7 1-4 16,-7 3 34-16,-21 0-36 15,-11 4-14-15,-10 13-5 16,-5 5 4-16,8 4 1 15,10 1 1-15,15-3 5 16,18 2-6-16,3-6 0 0,24-1 0 16,15-5 19-1,13-7 7-15,9-4-17 0,1-3-1 16,0-11-7-16,-7-11 0 16,-13-4 5-16,-9-4-4 15,-8 0 6-15,-13 9-8 16,-3 6 0-16,-9 8-2 15,0 7-12-15,0 3-7 16,-3 13 1-16,-9 11 20 16,3 6 1-16,3 0 4 15,3 3-5-15,3-2-1 16,0-5-27-16,25 1-74 0,1-7-103 16,4-11-359-16</inkml:trace>
  <inkml:trace contextRef="#ctx0" brushRef="#br0" timeOffset="92657.602">12647 10442 1485 0,'0'0'218'0,"0"0"-164"16,0 0-54-16,0 0-15 15,-27 90 14-15,11-33 0 16,-4 5 0-16,1 4 0 15,-4 0 1-15,7-3-1 16,0-8 1-16,2-12 2 16,8-10-2-16,2-13 0 0,4-12-1 15,0-8 1-15,4 0 17 16,16-14 27-16,11-13-22 16,15-2-22-16,6-4-26 15,7 6 1-15,-4 14 8 16,0 13 11-16,-10 3 0 15,-5 20-1-15,-10 7-11 16,-18 1 11-16,-12 4-5 16,-6-2 5-16,-27-6 5 15,-25-1-6-15,-27-6 6 16,0-10 2-16,5-7-1 16,15-3-12-16,16-16-31 15,4-8 4-15,15-31-23 0,14 5-34 16,16-3-441-16</inkml:trace>
  <inkml:trace contextRef="#ctx0" brushRef="#br0" timeOffset="92860.7288">13181 10367 1461 0,'0'0'203'0,"0"0"-174"15,0 0-29-15,-28 106 6 16,7-54-5-16,0 13 24 15,-3 2-8-15,12-8 14 16,5 7-15-16,7 1-3 0,0-4 0 16,19-4-5-1,5-2-8-15,2-8-8 16,21-7-139-16,-8-12-121 0,1-16-360 16</inkml:trace>
  <inkml:trace contextRef="#ctx0" brushRef="#br0" timeOffset="93173.2424">13493 11001 360 0,'0'0'1040'16,"0"0"-912"-16,0 0-56 15,94-62-18-15,-45 42-22 16,-1-4-5-16,1 1 12 16,-7 1 15-16,-6-2 6 0,-13 4-3 15,-6 0-14 1,-14 3 4-16,-3 5 33 0,-15 5-47 15,-16 4-33-15,-11 3 0 16,-13 7-9-16,-7 15-5 16,3 14 7-16,8 5-2 15,8 4 8-15,14 1 1 16,16-2 9-16,13 3 1 16,3-8-9-16,27 1 6 15,12-8-7-15,29-2-20 16,27-13-61-16,28-14-79 15,-22-3-127-15,-16-7-438 0</inkml:trace>
  <inkml:trace contextRef="#ctx0" brushRef="#br0" timeOffset="93329.4959">14532 10697 894 0,'0'0'713'16,"0"0"-552"-16,0 0 26 15,0 0-82-15,0 0-96 16,0 0-9-16,0 0-130 15,0-19-94-15,-4 54-44 16,-1 2-384-16</inkml:trace>
  <inkml:trace contextRef="#ctx0" brushRef="#br0" timeOffset="93501.3504">14639 11114 560 0,'0'0'1004'0,"0"0"-843"16,0 0-31-16,0 0-61 0,0 0-50 15,88-17-19-15,-66 17-48 16,-5 0-251-16,-7 0-1073 0</inkml:trace>
  <inkml:trace contextRef="#ctx0" brushRef="#br0" timeOffset="97970.1937">8344 13748 464 0,'0'0'12'16,"0"0"190"-16,0 0-95 16,0 0-12-16,0 0-30 15,0 0-13-15,3 0 3 16,-3 0-3-16,0 0-12 15,0 0 4-15,0 0-1 16,0 0-5-16,0 0-6 16,0 0-12-16,0 0 2 15,0 0-9-15,0 0-4 16,0 0-8-16,0 0 2 16,0 0 3-16,0 0 4 0,0 0-4 15,0 0 5-15,0 0 4 16,0 0 2-16,0 0-2 15,0 0-8-15,0 0 0 16,0 0-5-16,0 0-1 16,0 0-1-16,0 0 0 15,0 0 0-15,0 0 0 16,0 0 0-16,0 0 0 16,0 0 0-16,0 0 0 15,0 0 0-15,0 0 0 16,0 0 0-16,0 0-1 15,0 0 1-15,0 0 0 16,0 0 0-16,0 0 0 0,0 0 0 16,0 0 1-16,0 0-1 15,0 0-1-15,0 0 1 16,0 0-1-16,0 0 1 16,0 0-1-16,0 0 0 15,0 0 1-15,0 0-1 16,0 0-1-16,0 0 1 15,0 0-1-15,0 0 2 16,0 0-2-16,0 0 2 16,0 0-9-16,0 0-20 15,0 0-80-15,3 0-111 16,2 0-106-16</inkml:trace>
  <inkml:trace contextRef="#ctx0" brushRef="#br0" timeOffset="106798.4227">3184 13726 335 0,'0'0'85'0,"0"0"-66"15,0 0 117-15,0 0-50 16,0 0-61-16,0 0 60 16,0 0 54-16,41-43-24 15,-41 43-8-15,0 0-4 16,0 0-20-16,0 0-43 15,0 0-24-15,0 0-16 16,3 0 0-16,3 0-1 0,5 0 0 16,8 0 1-16,6 3 15 15,5 0 11-15,9-3 5 16,10 0 7-16,7 0-6 16,2 0-16-16,6 0-15 15,1 0 7-15,-2-3-6 16,1 0-1-16,-1-1 0 15,-2 1 0-15,-3 0-1 16,-4-1 10-16,0 1-10 16,-5 1 2-16,-1 0-2 15,-2-1 0-15,0 3 13 16,0 0-12-16,-2 0 7 16,3-2-1-16,0 2-6 0,5-3 0 15,0 1-1 1,5 0 1-16,1-4 5 0,2 2-6 15,1 1 1-15,3-4 9 16,-1 4-9-16,1-1 12 16,-1-2-4-16,2 3-8 15,-1-1 12-15,-1-2-12 16,1 2 9-16,-3-2-4 16,-4 2 7-16,0 4-3 15,-5 0-10-15,3 0 9 16,-3 0-8-16,2 0-1 15,0 0 0-15,1 0 0 16,3 0 8-16,5-3-6 0,-2-1-2 16,6-2 0-1,2 2 2-15,-2-1-1 0,6 1 0 16,0-2 0-16,0 2-1 16,2-2 0-16,-2 2 0 15,0 1 5-15,-3 0-4 16,-1 3-1-16,1-3 0 15,-3 2 1-15,0 1 0 16,-1 0 1-16,-2-3 9 16,-3 3-10-16,-1-3 8 15,-5 0-8-15,-4 2 5 16,1 1-5-16,-3-3 1 16,2 0 5-16,-2 2-6 15,0-2 0-15,-4 0 0 16,0 0 7-16,1 2-7 0,-4-2 6 15,1 0-6-15,2 0-1 16,4 2 1-16,-1-2-1 16,1 3 1-16,3-3-1 15,4 3 0-15,2 0-1 16,3 0 1-16,2 0 0 16,1 0 1-16,4 0 0 15,-5 0-1-15,4 0 1 16,-4 0-1-16,1 0 0 15,0 0 0-15,2 0 0 16,1 0 1-16,6 3-1 16,-3-3 2-16,-1 3-2 0,2-3 0 15,-5 1 1-15,-2-1-1 16,-4 0 1-16,-2 0 12 16,-7 0-12-16,1 0 0 15,-3 3 7-15,-7-3-8 16,-6 0 0-16,0 3 1 15,-5-3-1-15,-4 3 1 16,1-2 0-16,-1-1 1 16,-3 3-1-16,-6-3 0 15,1 0 0-15,-5 0-1 16,2 0 1-16,-1 3 0 16,3-3 0-16,-3 0 5 15,2 0-6-15,3 0 2 16,-5 0-1-16,3 0 0 15,0 0 8-15,1 3-9 0,2-2 0 16,-3 2 0-16,3-3 0 16,-6 3 0-16,1-3 0 15,-5 1 1-15,-1-1-1 16,-4 0 0-16,0 3 0 16,-3-3 0-16,0 0 0 15,0 0 0-15,0 3 0 16,-3-3 0-16,3 0-1 15,-3 0 0-15,0 0 0 16,0 0 0-16,0 0 1 16,0 0 0-16,0 0 1 15,0 3 17-15,0-3-12 16,0 0-6-16,0 0 0 0,0 0 0 16,0 0 0-16,0 0 0 15,0 0 0-15,0 0 0 16,0 0-1-16,0 0 1 15,0 0 0-15,0 0 0 16,0 0-1-16,0 0 0 16,0 0 0-16,0 0 0 15,0 0 0-15,0 0 1 16,0 0-1-16,0 0 1 16,0 0 0-16,0 0 0 15,0 0 0-15,0 0-2 16,0 0-5-16,0 0 1 0,0 0-7 15,0 0-3-15,0 0 4 16,0 0 1-16,0 0 0 16,0 0 3-16,0 0-10 15,0 0-4-15,0 0-4 16,0 0 4-16,0 0 5 16,0 0 2-16,0 0-1 15,0 0-13-15,0 0-32 16,0 0-16-16,0 0-20 15,0 1-50-15,0 2-216 16,0-3-410-16</inkml:trace>
  <inkml:trace contextRef="#ctx0" brushRef="#br0" timeOffset="108704.7507">4981 12315 82 0,'0'0'142'16,"0"0"-18"-16,0 0-124 15,0 0 85-15,0 0 3 0,0 0-7 16,0 0-42 0,3-30 13-16,-3 24-28 0,0 2-11 15,0-2-11-15,0 2 5 16,0 1 0-16,0 1 0 15,0-1-7-15,0-1-6 16,-3-2-51-16,3 2-91 16,-3-2-261-16</inkml:trace>
  <inkml:trace contextRef="#ctx0" brushRef="#br0" timeOffset="111017.2277">5004 12087 137 0,'0'0'98'0,"0"0"-5"16,0 0-37-16,0 0-56 15,0 0 7-15,0 0 58 16,0 0-42-16,-12-49 9 0,9 45 31 16,0 1-18-16,1-3 26 15,2 5 28-15,0-2 1 16,0 0-16-16,0 3-19 15,0-3-10-15,0 3-15 16,0 0 4-16,0 0-2 16,0 0-22-16,0 0 6 15,0 0-1-15,0 0 7 16,0 0-11-16,0 0-5 16,0 0-4-16,0 0 5 15,0-1 8-15,0 1 0 16,0 0-12-16,0 0-6 15,0 0-6-15,0 0 7 0,0 0 0 16,0 0 4 0,0 0-2-16,0 0 3 0,0 0-7 15,0 0-5-15,0 0 0 16,0 0 8-16,0 0-9 16,0 0 0-16,0 0 0 15,0 0 0-15,0 0 1 16,0 0 0-16,0 0 1 15,0 0 5-15,0 0-7 16,0 0 0-16,-3 0 0 16,3 0 0-16,0 0-9 15,0 1 2-15,0 9-3 0,0 3 8 16,0 4 1-16,0 8 0 16,0 2 1-16,0 3 1 15,0 2 0-15,3 2 5 16,2 0-5-16,-2-2 0 15,3 1 6-15,0 1-7 16,1-2 0-16,-1 2 6 16,3 1-5-16,-1-1 9 15,-1 2 0-15,2 0-4 16,-3 1 3-16,0-2-3 16,1-1-5-16,1 3 9 15,-1-2-4-15,-2-1-5 16,5-2 14-16,-1-2-6 15,0 0-1-15,0-6 2 16,3 2-8-16,-6-3 5 0,3 0-6 16,1-4 0-16,-4 2 8 15,0-1-8-15,-1 3 8 16,1-1-6-16,1 1-2 16,-1 1 1-16,-3 0 5 15,3 4-7-15,-3-1 1 16,2 3 0-16,-2-4 9 15,-1 4-9-15,-2 0 1 16,0-1-1-16,0 1-1 16,0 0 6-16,0-4-6 15,0 4 0-15,0 3 0 16,0-3-1-16,0 3 1 16,0 0 0-16,0 0 0 0,0 3 1 15,0-3-1 1,0 7 0-16,0-3 0 0,0 2 1 15,0 1 0-15,-2-1 2 16,-3-5-2-16,2-2 0 16,-3-2-1-16,3-3 1 15,-3-2 0-15,0-1-1 16,2-1 1-16,1 0-1 16,0-4 1-16,-2-1 5 15,1 1-5-15,-1 1-1 16,-1-3 3-16,2 0-2 15,1-1-1-15,0 0 2 16,0 1-1-16,0-4 0 16,0 4 0-16,3-5 5 15,0 5-5-15,0-3 6 0,0 5-6 16,0-2 5-16,0 0-6 16,0 2 1-16,0-2 0 15,0 0 1-15,0 2-1 16,0 0 0-16,0 1 0 15,0 0 1-15,0 1-1 16,0 2-1-16,0-1 1 16,0-1-1-16,0 5 0 15,0-2 1-15,0 1 5 16,0 2-5-16,0 0 0 0,0-2 6 16,0 2-6-1,0 0 8-15,0-1-8 0,0 0-1 16,-3 1 6-16,3-1-5 15,0 0-1-15,-3 1 0 16,3 0 0-16,0-1 2 16,-3 1-1-16,3-1 7 15,0 0-7-15,0 0-1 16,0-2 0-16,0-2 1 16,0 2 0-16,0-1 6 15,0 0-6-15,0-4-1 16,0 5 1-16,0-4 1 15,0 3-1-15,0 1 0 16,0 1 5-16,-6-1-5 16,3 3 0-16,-3-1 0 0,3 3 0 15,0 1 0-15,0-4-1 16,0 4 2-16,0 1 0 16,3 1 5-16,0-2-1 15,0 3-4-15,0-2-2 16,0 7 10-16,0-2-2 15,0 1-7-15,0 2 0 16,0 1 1-16,0 2-2 16,0 5 9-16,0-3-8 15,0 2-1-15,0-1 2 16,3-3-1-16,0 0 8 16,0-3-8-16,-3-3 0 15,3 0 0-15,0-4 0 16,-3 2 0-16,3-1 0 15,-3-2 0-15,0 4 0 0,0-1 0 16,0 1-1-16,0 3 1 16,0 2-1-16,0-1 1 15,0 4 0-15,3-4-1 16,0-2 0-16,1 2 1 16,-2-2-1-16,1-1 0 15,0 0 0-15,-3-3 0 16,3-2 1-16,-3-4-1 15,0 2 0-15,3-3 1 16,-3-7-1-16,0-2 0 0,3-1 0 16,0-6 0-1,-3 0 0-15,3-2 0 0,0 2 0 16,1 5 1-16,-1-1 0 16,2 5-1-16,-1 1 2 15,1-1-2-15,-2 4 0 16,0 1 0-16,0-2 2 15,-3 2 0-15,4-4-1 16,-4-5-1-16,3 0 1 16,-3-5-1-16,0 0 1 15,0 0-1-15,0-5 0 16,0 2 0-16,0 0 0 16,0 3 0-16,0 2 0 15,0 6 0-15,0 2 0 16,0-1 0-16,0-2 0 0,0 3 0 15,0-5 0 1,0 0 0-16,0-5 0 0,0-6 2 16,0 1-2-16,0-5 0 15,0 0 0-15,0 0 0 16,0 0 0-16,0 0-4 16,0-9-66-16,0-7-98 15,0-5-175-15</inkml:trace>
  <inkml:trace contextRef="#ctx0" brushRef="#br0" timeOffset="112845.3799">6024 12530 995 0,'0'0'182'0,"0"0"29"15,0 0-54-15,0 0-59 16,0 0-30-16,0 0-21 16,0 0-6-16,0-30-3 15,0 30-3-15,0 0-12 16,0 0-17-16,0 1-6 16,0 12-19-16,0 9-9 15,0 15 19-15,-4 9 9 16,-2 14 0-16,3 3 1 15,0-4 0-15,0-2-1 16,3-5 1-16,0-9-1 0,-2-7 0 16,2-2 0-1,-1-9 0-15,1-5 0 0,-2-6 2 16,2-4-2-16,-1-4 0 16,1-2 0-16,0-4-3 15,0 0-3-15,0 0 6 16,-2-3 1-16,-4-8 9 15,-1-6-9-15,-2-8-1 16,0-8 0-16,-3-4 0 16,0-9 0-16,3-20-6 15,2-20 5-15,7 1 0 16,0 8-5-16,0 14 6 16,0 21 0-16,7 1 2 15,5-1-1-15,3 12-1 16,0 4-8-16,4 12 8 0,1 2 1 15,2 7-1-15,5 5-8 16,-2 3-13-16,-2 14 8 16,4 4 6-16,-5 5 6 15,2 3-5-15,-9 1 5 16,-2-3-15-16,-4-5-5 16,-6-1 1-16,-3-5 7 15,0-6 1-15,-6 0-14 16,-13-3-15-16,-4 0 35 15,-8-1 5-15,-3-2 1 16,4 2-1-16,3-4 1 16,6 2 0-16,2 2-130 0,5-2-87 15,5-1-328-15</inkml:trace>
  <inkml:trace contextRef="#ctx0" brushRef="#br0" timeOffset="113579.7717">6312 13041 696 0,'0'0'621'16,"0"0"-491"-16,0 0 81 16,0 0-74-16,0 0-68 15,0 0-34-15,0 0-20 16,0-5-15-16,0 15 0 16,0 6-8-16,-3 11 8 15,0 9 22-15,-3 3 12 16,-1 8-14-16,1 2-11 15,0-2-1-15,1 2-8 16,2-3-7-16,3 4-103 16,6-13-125-16,8-18-762 0</inkml:trace>
  <inkml:trace contextRef="#ctx0" brushRef="#br0" timeOffset="114486.0724">8180 12405 25 0,'0'0'900'16,"0"0"-680"-16,0 0-45 15,0 0 49-15,0 0-92 16,0 0-22-16,0 0-15 16,12-13-51-16,-12 13-44 15,0 13-12-15,0 10-17 16,0 13 29-16,-9 23 0 16,2 1 17-16,1 6-1 15,-2 3-8-15,5-15-2 16,0 5-5-16,0-7 1 15,3-8-2-15,0-9 6 0,0-8-6 16,0-10 0 0,0-4 0-16,0-6-1 0,0-4-24 15,0-3 9-15,-3 0 15 16,-4-16 0-16,1-8-15 16,-3-8-16-16,1-12-10 15,-2-18 20-15,7-24 16 16,0 3-1-16,3 6-5 15,0 9 12-15,6 25 19 16,9-7 16-16,7 4-3 16,7 6-13-16,3 11-12 15,7 6-7-15,3 6 0 16,1 10 0-16,-4 7-1 0,-3 0-9 16,-5 10-6-1,-7 10-1-15,-12 4 8 0,-6 1 7 16,-6 2-11-16,0 0 7 15,-15-2 6-15,-12-4 0 16,-4-2 2-16,-5-5 7 16,0-4-8-16,-1-3-1 15,6-4-18-15,-8-3-95 16,9 0-130-16,8 0-361 0</inkml:trace>
  <inkml:trace contextRef="#ctx0" brushRef="#br0" timeOffset="115048.5404">8513 12907 1249 0,'0'0'245'16,"0"0"-55"-16,0 0-13 16,0 0-83-16,0 0-66 0,68-79-6 15,-29 65-13-15,6 4-9 16,-2 4-1-16,-7 6-5 15,-3 0 4-15,-11 6-14 16,-5 7-3-16,-11 7 10 16,-6 1-4-16,0 7 4 15,-20 3-4-15,-11 2 7 16,-8 3-16-16,-1 0 5 16,1-3 2-16,6-3 15 15,8-6 0-15,4-4 1 16,9-5-1-16,9-5-6 15,3-6 5-15,0-1 1 16,6 0 0-16,12-3 21 16,13 0 36-16,5 0-7 15,12 0-18-15,4 0-13 0,3-6-8 16,-3-1-9-16,-2 0 3 16,-8 4-5-16,-4-1 0 15,-5 1-39-15,-6 1-42 16,-2-2-71-16,-9 1-186 15,-2 0-781-15</inkml:trace>
  <inkml:trace contextRef="#ctx0" brushRef="#br0" timeOffset="118329.8348">4195 14492 393 0,'0'0'562'0,"0"0"-438"0,0 0 7 16,0 0-55 0,0 0-41-16,0 0-12 0,0 0-7 15,0 10 16-15,0 4 61 16,0 6-25-16,-3 5-6 15,-3 9-20-15,3 1-10 16,-3 9-2-16,-1 2-6 16,4 4-15-16,-3-1-2 15,1 4 0-15,-1-7-6 16,3-3 8-16,0-10-9 16,-1-9 12-16,1-5-12 15,0-9 2-15,3-6 5 16,0-4 0-16,0 0 11 15,0-10 18-15,0-14 11 16,0-25-47-16,0-28-6 0,0-27 5 16,6-9 0-1,7 4-7-15,1 13-10 0,-4 27 5 16,-4 19 13-16,0 14 0 16,-3 6 8-16,5 4 2 15,-1-1 12-15,-1 4 4 16,0 9-20-16,3 9-6 15,4 2 0-15,2 3-11 16,3 3-12-16,7 12 7 16,-2 9 10-16,-1 6-3 15,-4 2 2-15,-3 2 7 16,-7 1-1-16,-7-4 1 0,-1-1-1 16,-3-7-11-16,-15-4-1 15,-3-2 11-15,-7-4 2 16,-2-3 0-16,2-7 0 15,-2 1-1-15,3-4-30 16,-4 7-110-16,8-1-146 16,7 1-339-16</inkml:trace>
  <inkml:trace contextRef="#ctx0" brushRef="#br0" timeOffset="118595.5209">4583 14757 1407 0,'0'0'228'0,"0"0"-136"16,0 0-28-16,0 0-48 15,0 0-14-15,0 0-2 16,0 0 1-16,0 79 15 15,-5-43 16-15,-3 7 2 16,0 7-16-16,-1-4-11 16,0 0-6-16,-1 0-1 15,-10 10-5-15,4-9-100 16,2-8-255-16</inkml:trace>
  <inkml:trace contextRef="#ctx0" brushRef="#br0" timeOffset="119548.6027">4174 16391 578 0,'0'0'510'0,"0"0"-429"16,0 0 23-16,0 0-44 16,0 0 44-16,-58 99 2 15,56-62-37-15,2 2-13 0,0 3-21 16,0 2-14-16,0-1-8 16,5-4-3-16,1-1-1 15,-3-2-2-15,0-4 3 16,-3-5-4-16,0-7-4 15,0-3 4-15,0-10-5 16,0-5 12-16,-6-2-4 16,-3-5-7-16,-9-16 0 15,-4-16-2-15,-1-22-66 16,4-20 24-16,11 0 0 16,8 7 42-16,2 11 11 15,16 16 17-15,6 1 8 16,4-2 4-16,5 7-11 0,0 8-17 15,-2 9-6-15,-1 8 2 16,-3 5-8-16,-8 9-6 16,-4 0-19-16,-3 10 8 15,-8 10 17-15,-4 5 1 16,0 5 0-16,-19 0 0 16,-3-1 0-16,-8-2 9 15,-3-6-10-15,-1-2 0 16,1-6-9-16,-6 0-108 15,9-3-149-15,8-3-379 0</inkml:trace>
  <inkml:trace contextRef="#ctx0" brushRef="#br0" timeOffset="119970.4834">4332 16820 1272 0,'0'0'229'16,"0"0"-13"-16,0 0-82 15,0 0-81-15,0 0-28 16,99-62-15-16,-71 47-9 16,-1 6 1-16,-9 4-2 15,1 5-2-15,-8 0-14 16,-1 2-7-16,-1 11-11 0,-6 5-5 15,-3 8 12-15,0 1-8 16,0 5 7-16,-6 5 2 16,-12 2 1-16,-4 1 11 15,4 2 4-15,-3-5 10 16,6-5 1-16,5-8-1 16,4-11-2-16,6-6-6 15,0-7 8-15,6 0 55 16,13-7 14-16,11-6 11 15,9-6-33-15,4-1-25 16,-3 0-20-16,-4 3-2 16,-3 0-14-16,-5 5-56 15,-4-5-105-15,-9 1-161 16,-6 2-708-16</inkml:trace>
  <inkml:trace contextRef="#ctx0" brushRef="#br0" timeOffset="121954.8942">4580 12701 116 0,'0'0'988'16,"0"0"-906"-16,0 0-32 15,0 0-40-15,0 0-9 0,0 0-1 16,0 0 0-16,0-3 0 16,0 3 0-16,-2 0 1 15,-2 5 17-15,-2 3-5 16,0-1 14-16,-3 6-5 16,-4 1 7-16,-1 3-2 15,-5-1-2-15,4 0-5 16,-1-3 14-16,2-6-1 15,1 0 1-15,7-4 8 16,-2-3-7-16,2 0 16 16,0 0-5-16,-1 0-6 15,-2-6-11-15,3-5-3 16,-2-5 4-16,1 0 5 16,1-4 9-16,0 0-21 15,3 0-2-15,3 3 8 0,0 2-16 16,0 4-3-16,0 1 4 15,0 4-2-15,0 2-1 16,0 1-11-16,0 3 0 16,3 0-14-16,3 0-3 15,4 0 0-15,1 0 16 16,4 3 0-16,3 4-10 16,-6 3 10-16,1-3-15 15,-7 3 3-15,-3 0-2 16,-3 2 4-16,0 1-2 15,0 1-15-15,-12 3 20 16,-4-4-8-16,-1 2-9 16,-5-4 11-16,1-5 14 0,6-2 6 15,-3-4-5 1,3 0-1-16,2 0 13 0,1-10-7 16,4-3 10-16,3 0 0 15,2-4 15-15,3 4-12 16,0 0-12-16,0-1-1 15,0 4 3-15,4 3-2 16,5-1-2-16,0-2-5 16,7 3-6-16,-1 0 6 15,0 1-10-15,3 5 4 16,-2 1-4-16,-2 0-1 16,-1 7-5-16,1 6 6 0,-8-2-6 15,0 4 6 1,-3-1-5-16,1 2 8 15,-4-2-14-15,0 2-4 0,-10-2 15 16,-2-2-13-16,-6-2 2 16,3-3 6-16,0-1 14 15,0-6 1-15,2 0 0 16,1-3 12-16,1-10-12 16,4 0 15-16,1-3-5 15,3 2 3-15,3 1-4 16,0 0-9-16,3 2-1 15,13-2-15-15,-2 4 6 16,5 3 4-16,-1 2-1 0,3 4 1 16,-5 0-6-1,1 3 6-15,-1 8-2 0,-7 1-4 16,0 5-10-16,-7-1 22 16,-2 1-6-16,0 0 5 15,-2-2-3-15,-10-1 4 16,-1-4 0-16,-1-4 1 15,-1-2 6-15,5-4 8 16,-2 0 5-16,2 0 8 16,-1-10-15-16,2-7 6 15,3 1-4-15,3-7 4 16,3 3-18-16,0 3 8 16,3 2 0-16,6 5-9 15,5 3 0-15,2 3-6 16,-4 4-3-16,4 0 0 0,-5 0 2 15,-2 4-3-15,-2 8-6 16,-7 12-33-16,0-4-128 16,0-1-151-16</inkml:trace>
  <inkml:trace contextRef="#ctx0" brushRef="#br0" timeOffset="124720.5801">4020 11225 215 0,'0'0'107'0,"0"0"-61"15,0 0-46-15,-110 30 55 16,86-23 7-16,-1 0-13 16,5-1-35-16,-17 1-14 15,7 3-19-15,0-4-173 0</inkml:trace>
  <inkml:trace contextRef="#ctx0" brushRef="#br0" timeOffset="125798.6931">3288 11523 499 0,'0'0'410'15,"0"0"-309"-15,0 0-71 16,0 0 28-16,0 0-9 15,0 0 22-15,0 0 22 16,21 0-39-16,-6 0-28 16,4 0 4-16,8 0 11 15,7 0-6-15,2 0-2 16,6 0-8-16,4 0-9 0,2 0-7 16,7 0 5-1,3 0-2-15,3 0-11 0,5-3 0 16,1 3 1-16,5-1-1 15,1 1 0-15,0 0 0 16,0 0 0-16,-3 0 7 16,-1 0-8-16,-2 0 0 15,2 1 5-15,2 5-4 16,-5-2-1-16,4 2 0 16,-4 1-1-16,2-2 0 15,-2 2 0-15,-2 0 0 16,3 3 0-16,-1-3 1 15,-2 2 0-15,5-2 0 0,-1 0 1 16,-2-1-1-16,4-2 1 16,-1-1-1-16,5 0 1 15,-2-3-1-15,4 1 7 16,-3-1-6-16,2 0-1 16,-4 0 1-16,-5 0-1 15,-5 0 0-15,0 0 0 16,-1-3 0-16,-6-4 0 15,1 4-1-15,-3-4 1 16,3 3 0-16,-4-2 0 16,0 2 1-16,4 1-1 15,-4 0 0-15,4 2 0 16,0-2 0-16,-3 0 1 0,1 0-1 16,-1 2 0-1,-3-2 0-15,-1 0 1 0,-2 3 0 16,-1-2-1-16,-2-3 1 15,-4 5-1-15,-2-2 1 16,2-1-1-16,-6-1-1 16,4-2 1-16,-1 2 0 15,-2-2 0-15,-1-1 0 16,0 0 0-16,1-3 0 16,-4 3 0-16,6-2 0 15,0-2-1-15,2 1 1 16,4-2-1-16,0 2 0 15,7 0 0-15,0 0 0 16,2 0 0-16,0 0-1 16,-3 3 2-16,1-3-1 0,0 5 0 15,-1-2-1-15,1 0 1 16,2 0 1-16,1 1 1 16,0-1-1-16,-4 1 0 15,-2 2 0-15,-4-2-1 16,1-1 0-16,-1 4 0 15,0-4 1-15,1 3-1 16,2-2 1-16,-2 2 0 16,-1-2 0-16,0 0 0 15,-1 1 0-15,-2-3 0 16,-3 1 0-16,0 0 0 16,-3 1 1-16,-2-1-1 0,-1 3 0 15,-3-2-9-15,-5 6-3 16,-10-3-11-16,-6 3-39 15,-6 0-91-15,0 0-467 0</inkml:trace>
  <inkml:trace contextRef="#ctx0" brushRef="#br0" timeOffset="126908.095">11094 11420 781 0,'0'0'301'16,"0"0"-225"-16,0 0-32 15,0 0-8-15,0 0-8 16,0 0 19-16,107 0 0 16,-62 0-7-16,8 3-6 15,9-2-12-15,2-1-6 16,5 3-3-16,5 0-3 15,-2 0 1-15,1-2 0 0,3 2-1 16,-4 0-3-16,-2 1-4 16,0-1 7-16,-3 1-8 15,-3-1-2-15,2-3 0 16,-1 0 2-16,0 0 0 16,2 0 3-16,0 0-4 15,0-1-1-15,-3-5 1 16,-1-1 0-16,1 1 0 15,-6 2 0-15,2-2-1 16,-2-1 1-16,-3 0-1 16,-1 1 0-16,3-1 0 15,1-3 0-15,0 3 0 16,-2 0-1-16,0 2 1 0,-2 1-12 16,-5 1 5-1,-4 3 6-15,-2 0 0 0,-4 0 0 16,-2 0 1-16,2 0-1 15,-2 0 0-15,-1 0-1 16,0 0-5-16,2 0 7 16,2 3 0-16,1-2 0 15,-2-1 1-15,0 0 0 16,1 0 0-16,-1 0 0 16,-4 0 2-16,0 0-3 0,-5 0 1 15,-4 0-1 1,0-4-16-16,-7-2-67 15,-5-1-528-15</inkml:trace>
  <inkml:trace contextRef="#ctx0" brushRef="#br0" timeOffset="130861.3293">14048 12467 101 0,'0'0'580'15,"0"0"-476"-15,0 0-59 16,0 0 30-16,0 0 15 16,0 0-5-16,0 0-27 15,27-16-26-15,-15 2 4 16,1 2-4-16,-1-5-14 15,3 1 6-15,-3-1-3 16,-6 0 8-16,2 5 2 16,-3 2 51-16,-2 3 46 15,-2 4-4-15,-1 2-16 16,0 1-23-16,0 0-44 16,0 0-41-16,0 7-4 15,0 12-23-15,-6 11 27 0,-2 11 3 16,-1 11 38-16,3 10-11 15,-3 2-13-15,-2 2-11 16,4-4 3-16,4-6-8 16,3-9-1-16,0-7 0 15,0-14-47-15,13-10-75 16,7-6-118-16,-1-10-120 0</inkml:trace>
  <inkml:trace contextRef="#ctx0" brushRef="#br0" timeOffset="131220.662">14253 12679 942 0,'0'0'615'0,"0"0"-537"0,0 0-28 15,0 0-35 1,0 0 11-16,93-53-19 0,-50 34 11 16,6-5-17-16,-2-2 9 15,-3-1-10-15,-5-2-14 16,-7-8-5-16,-9-2-37 15,-7-4-50-15,-9 0 29 16,-7 6 26-16,0 7 51 16,-7 11 93-16,-2 9 31 15,-1 7-51-15,2 3-44 16,-1 3-24-16,0 14-4 16,-4 12-1-16,-1 7 39 15,2 7 14-15,2 4 4 16,1 5-26-16,4-1-8 15,3 1-8-15,2-6-3 0,0 4-4 16,0-8-8-16,10-2-32 16,15-4-75-16,-4-12-94 15,3-11-164-15</inkml:trace>
  <inkml:trace contextRef="#ctx0" brushRef="#br0" timeOffset="131720.673">14893 12698 1356 0,'0'0'218'0,"0"0"-139"16,0 0-34-16,0 0-30 15,93-15 1-15,-57 1-3 0,-6-3 0 16,-1-6 0-16,-3 1 3 16,-11-5 15-16,-6-3-3 15,-8 3 2-15,-1-2-18 16,-6 6 1-16,-7 6 31 15,-6 10-13-15,-5 4-15 16,3 3-15-16,-3 10-1 16,2 17-6-16,-1 6 6 15,7 9 18-15,7 5 5 16,1 2 3-16,8-3-9 16,0 1-1-16,14-8-9 15,2-5-5-15,7-8-2 16,3-9-11-16,6-7-24 0,4-10-19 15,2-3-28 1,4-21-15-16,-2-13 25 0,-5-8-28 16,-2-9-28-1,-11 5 52-15,-1 9 76 0,-12 11 71 16,-3 15 91-16,-3 8-72 16,0 6-52-16,-2 0-38 15,5 0-15-15,1 13 7 16,6 4 1-16,3 5 6 15,0 1 0-15,7-2 1 16,-1 2 0-16,5-4 2 16,-5-5-2-16,18-5 0 15,-5-8-151-15,-2-1-152 0</inkml:trace>
  <inkml:trace contextRef="#ctx0" brushRef="#br0" timeOffset="132064.4303">15789 12507 664 0,'0'0'844'16,"0"0"-739"-16,0 0-16 15,0 0-53-15,0 0-12 16,0 0-11-16,97-30-1 16,-72 13 8-16,-2-6 27 15,-7 4-9-15,-4-4 0 16,-7 0-3-16,-5 5-7 15,0 3 10-15,-5 5 2 0,-13 6-1 16,-7 4-31 0,-5 1-8-16,-9 17-10 0,-1 10-2 15,1 12 7-15,8 5 5 16,10 2 17-16,15-1 4 16,6 1-5-16,7-2-1 15,25-5-14-15,8-7 18 16,11-3-13-16,10-13-6 15,9-7-20-15,21-10-72 16,-18-10-122-16,-13-4-362 0</inkml:trace>
  <inkml:trace contextRef="#ctx0" brushRef="#br0" timeOffset="133001.9277">17052 12372 965 0,'0'0'535'16,"0"0"-461"-16,0 0 30 15,0 0-27-15,0 0-39 16,0 0-9-16,0 0-5 16,2-26-4-16,-2 26-5 15,0 0-15-15,0 5-7 16,0 12-17-16,0 13 12 16,0 9 12-16,0 11 35 0,0 10 3 15,0 5-7 1,-3 2-8-16,-4-5-12 0,4-6-9 15,-3-6 7-15,3-10-8 16,3-10 5-16,-3-4-5 16,3-10-1-16,0-6-11 15,0-3-48-15,0-7-46 16,0 0 19-16,0-29 26 16,0-5-270-16,0-8-485 0</inkml:trace>
  <inkml:trace contextRef="#ctx0" brushRef="#br0" timeOffset="133267.5503">17090 12447 584 0,'0'0'591'0,"0"0"-489"16,39-108 91-16,-17 68-68 0,5 10-47 15,-1 8-16-15,3 5-27 16,-3 7-27-16,-1 10-8 16,2 0-10-16,-8 10 4 15,-3 13 0-15,-2 9-3 16,-8 2 9-16,-6 2-8 15,0 4 8-15,-13-5 0 16,-10-4-13-16,-6-8 2 16,-6-3 11-16,-11-8 2 15,-2-5-2-15,-1-4 0 16,7-3-7-16,9 0 6 16,11-10-47-16,14 1-107 15,8 3-75-15,0 5-456 0</inkml:trace>
  <inkml:trace contextRef="#ctx0" brushRef="#br0" timeOffset="133642.5661">17571 12778 1016 0,'0'0'665'0,"0"0"-552"16,0 0 10-16,0 0-76 15,0 0-26-15,0 0-11 16,0 0 5-16,0-6 11 0,0 6 5 16,0 0 1-16,0 0-8 15,0 0-24-15,0 3-5 16,0 9-14-16,0 12 3 15,0 6 16-15,-7 9 9 16,3 4 8-16,-2 0-5 16,0 0-2-16,3-6-8 15,-4-5-1-15,0-5 5 16,4-4-5-16,0-10-1 16,2-3-50-16,-2-7-88 15,0-3-32-15,0-15-172 16,1-5-659-16</inkml:trace>
  <inkml:trace contextRef="#ctx0" brushRef="#br0" timeOffset="134095.7059">18034 12382 998 0,'0'0'551'0,"0"0"-448"16,0 0 34-16,0 0-71 16,0 0-46-16,0 0-20 15,0 0-21-15,1 13 20 16,-1 20 1-16,0 10 31 16,0 9 4-16,0 11-4 15,-1 0-1-15,-8 0-3 16,2 0-15-16,-2-10 2 0,3-5-13 15,-5-8 5 1,7-9-6-16,-1-6 0 0,4-8-11 16,-1-7-54-16,2-10-70 15,0-7-34-15,0-13-42 16,0-9-580-16</inkml:trace>
  <inkml:trace contextRef="#ctx0" brushRef="#br0" timeOffset="134345.6909">18065 12460 925 0,'0'0'598'0,"0"0"-439"16,0 0-20-16,0 0-57 15,0 0-50-15,0 0-32 16,96-69 0-16,-66 69-3 16,-2 0-4-16,-4 4-5 0,-3 13-4 15,-6 3 7-15,-9-1 0 16,-6 7 8-16,0-3-14 15,-10-2 8-15,-10-2-21 16,-8-6-3-16,-5 0 9 16,-10-6 14-16,1-3-32 15,-7-1-72-15,8-3-119 16,14 0-350-16</inkml:trace>
  <inkml:trace contextRef="#ctx0" brushRef="#br0" timeOffset="134705.0702">18548 12718 1528 0,'0'0'299'0,"0"0"-157"16,0 0-70-16,0 0-53 15,0 0-9-15,0 0 2 16,0 0 0-16,3 4 7 16,-3-1-6-16,0 7-13 15,0 6-10-15,0 5 10 16,3 8 8-16,-3 8 4 0,4 3 1 16,-4-1-3-16,0 1-9 15,0-5 8 1,0-5-9-16,0-6-6 0,0-8-68 15,0-3-18-15,0-7-28 16,13-6-53-16,3-3-216 16,3-13-677-16</inkml:trace>
  <inkml:trace contextRef="#ctx0" brushRef="#br0" timeOffset="134939.4643">19122 12461 660 0,'0'0'1121'0,"0"0"-977"0,0 0-42 15,0 0-74-15,0 0-18 16,117-10-1-16,-72 10 9 16,1-1-7-16,-1-2-2 15,-3 0-8-15,0-1-1 16,-8-1-25-16,-5 2-70 15,-11-1-73-15,-8 1-175 16,-10 0-621-16</inkml:trace>
  <inkml:trace contextRef="#ctx0" brushRef="#br0" timeOffset="135142.585">19181 12662 1144 0,'0'0'251'0,"0"0"-74"15,0 0-78-15,0 0 7 16,0 0-11-16,117 17-24 16,-65-17-24-16,8 0-18 15,-2 0-13-15,-4-3-15 16,-12-1-1-16,-8 1-68 16,-10 3-80-16,-14 0-221 0</inkml:trace>
  <inkml:trace contextRef="#ctx0" brushRef="#br0" timeOffset="136986.3577">20788 12048 854 0,'0'0'221'15,"0"0"-130"-15,0 0 21 16,0 0-49-16,0 0-38 16,0 0 10-16,0 0 16 15,0-4 29-15,0 4-2 16,0 0-14-16,0 0-14 16,0 0-24-16,-1 0-7 15,-4 1-10-15,1 2-9 16,-3 4 1-16,-6 3-1 0,0 3 2 15,-3 3-1 1,-5 1 0-16,1 6 0 0,-2 0 5 16,1 3 1-1,2 4 8-15,-1 0 7 0,4 6-12 16,-1 0 5-16,2 0-4 16,1 5 4-16,0 2 1 15,1-4-1-15,2 3-8 16,4-1 6-16,-3 2-4 15,2-4-1-15,2 5 2 16,0-2 2-16,3 1 2 16,-1-4-1-16,2 1-5 15,2-4 1-15,0-2 9 16,0-1 3-16,0-1-8 16,2-2-3-16,6-1 2 0,0-2-3 15,3 3-2-15,-1 0 1 16,2 0 2-16,1 0 0 15,4-2 4-15,-4-1-6 16,3 3 3-16,0-6-11 16,0 2 9-16,-3-3 0 15,4 0-8-15,-5 1 0 16,1-2 0-16,1-2-1 16,-1 0 1-16,-3 0 0 15,2-4 0-15,5 4 1 16,-5-3-1-16,2 0 1 15,-2-1 4-15,3-2-5 16,-3-2-1-16,2 1-13 0,1-3-11 16,-3-3-16-16,2 3-32 15,5 6-100-15,-6-5-151 16,-3-3-471-16</inkml:trace>
  <inkml:trace contextRef="#ctx0" brushRef="#br0" timeOffset="138720.7532">21531 12104 142 0,'0'0'975'0,"0"0"-819"16,0 0 53-16,0 0-62 15,0 0-52-15,0 0-25 16,0 0-32-16,11-32-15 16,-11 32 7-16,0 0 8 15,0 0-9-15,0 0-22 16,0 10-7-16,0 9-19 16,-3 11 19-16,0 8 18 15,0 6 5-15,1 5-8 16,2-2-6-16,0-2-8 15,0-4 5-15,3-4-5 0,3-8 0 16,2-6-1-16,1-3-23 16,-2-3-57-16,12-10-45 15,-3-2-181-15,0-5-406 16</inkml:trace>
  <inkml:trace contextRef="#ctx0" brushRef="#br0" timeOffset="139330.2225">22755 12233 497 0,'0'0'714'15,"0"0"-610"-15,0 0 28 16,0 0-61-16,0 0 9 16,0 0 6-16,0 0-3 15,12-64 11-15,2 49-44 16,8-5-24-16,6 3-19 15,5 4 1-15,7 0-7 0,3 7-1 16,2 3-2 0,-2 3 1-16,-2 0-1 0,-7 3-4 15,-7 13-5-15,-7 4-1 16,-9 6-3-16,-6 0 3 16,-5 4-20-16,-5 0-13 15,-15-1-5-15,-6-2 27 16,-7 0 23-16,-2-2 0 15,0-1 0-15,4-1 1 16,5-3 0-16,4-3 0 16,5-5 5-16,10-2-5 15,5-3 7-15,2-1-7 16,0-2 22-16,8 2-1 16,10-2 0-16,10 2 1 0,9-5-9 15,11 2-4 1,4-3-1-16,7 0-8 0,-4 0 0 15,-3-7-1-15,-6-3-12 16,-7 4-31-16,-8-1-49 16,-8 0-123-16,-9 4-23 15,-11 0-362-15</inkml:trace>
  <inkml:trace contextRef="#ctx0" brushRef="#br0" timeOffset="139736.4054">21878 12953 484 0,'0'0'1118'16,"0"0"-975"-16,0 0-88 16,0 0-37-16,0 0-18 15,0 0-10-15,0 0 10 16,0 30 7-16,0-7 29 0,-3 7 17 15,3 2-9-15,-3 8-12 16,3 3-15-16,-5 0-9 16,2 0-2-16,3-6-4 15,0-2-2-15,0-8-24 16,19-4-77-16,4-9-60 16,5-8-371-16</inkml:trace>
  <inkml:trace contextRef="#ctx0" brushRef="#br0" timeOffset="140142.6809">22904 12979 1273 0,'0'0'485'15,"0"0"-427"-15,0 0-40 16,115-32-17-16,-61 32 0 15,1 0-1-15,-3 0 0 16,-9 10 0-16,-8 2-2 16,-13 2-8-16,-12 2 4 15,-10 7-33-15,-1 1-2 16,-26 2 26-16,-10 7 15 16,-10-1 0-16,-6-2 0 15,1-3 6-15,7-3-5 0,5-8 1 16,12 0 5-1,9-3 10-15,8-6-3 0,6 0 0 16,5-4 5-16,0 0 19 16,12 1-16-16,9-4 3 15,16 3 9-15,11-3-8 16,13 0-12-16,8-6-14 16,3-5-47-16,24-18-45 15,-20 6-174-15,-13-1-648 0</inkml:trace>
  <inkml:trace contextRef="#ctx0" brushRef="#br0" timeOffset="140502.0393">23833 11975 1493 0,'0'0'280'16,"0"0"-227"-16,0 0-53 15,0 0-31-15,0 0 30 16,100 119 1-16,-37-37 1 16,14 21 21-16,0 10-3 15,-7-4 4-15,-10-5-2 16,-14-13 8-16,-14-12-10 15,-9-17-7-15,-14-16-11 0,-5-3 5 16,-4 4-6 0,0 13 1-16,-19 6 9 0,-14 3-4 15,-12-3-6-15,-25 12-41 16,-30 8-47-16,17-16-189 16,7-17-867-16</inkml:trace>
  <inkml:trace contextRef="#ctx0" brushRef="#br0" timeOffset="141173.9182">25248 11846 215 0,'0'0'835'16,"0"0"-699"-16,0 0-16 16,0 0-66-16,0 0-45 15,0 0-8-15,0 0 36 16,-59 86 74-16,25-39-1 0,-10 19-41 15,-10 23-5-15,-9 23-10 16,2 7 3-16,12 3-16 16,17-9-10-16,25-10 0 15,7-9 4-15,21-5-6 16,14-21-13-16,3-13 12 16,1-13-13-16,17 2-15 15,24 2-1-15,25 1-31 16,12-7-44-16,-14-31-81 15,-35-9-159-15,-26 0-819 0</inkml:trace>
  <inkml:trace contextRef="#ctx0" brushRef="#br0" timeOffset="141517.6706">25888 11821 1446 0,'0'0'182'15,"0"0"-121"-15,0 0-20 0,0 0-28 16,0 0-13-16,0 0-13 15,0 0 13-15,-21 68 12 16,9-28 24-16,-1 10 5 16,2 6-10-16,1 0-2 15,4 4 1-15,4-1-13 16,2-3-4-16,0 0-12 16,0-7-1-16,6-5-8 15,12 2-115-15,-4-13-137 16,3-11-310-16</inkml:trace>
  <inkml:trace contextRef="#ctx0" brushRef="#br0" timeOffset="141986.4276">27010 11900 1476 0,'0'0'194'15,"0"0"-145"-15,92-27-38 16,-43 23-11-16,-1 1 2 16,-2 3-1-16,-7 0-1 15,-7 4 0-15,-9 6 0 0,-8 3-10 16,-8 4-41-1,-7-1-90-15,0 7 51 0,-17 0 16 16,-7 3 34-16,-7 1 36 16,-4 2 4-16,-4-1 12 15,1 1 12-15,4 0 1 16,4-3 26-16,9-2 24 16,6-1-5-16,10-6-19 15,5-1 28-15,3-5-21 16,21-2-8-16,24 0 8 15,28-8-15-15,2-1-23 16,-4 0-12-16,-11-4-7 16,-21-6-1-16,-1 3-52 0,-3-1-37 15,-20 1-60-15,-10 4-127 16,-8 3-513-16</inkml:trace>
  <inkml:trace contextRef="#ctx0" brushRef="#br0" timeOffset="142283.3359">25955 12838 743 0,'0'0'791'16,"0"0"-674"-16,0 0-38 0,0 0-25 15,0 0 24-15,0 0-40 16,0 0-12-16,25 52-2 16,-16-29 6-16,-1 7-8 15,-1 0-8-15,-1 9 4 16,-3 0-2-16,-2-1-14 16,-1 2 5-16,0-1-1 15,0-6-6-15,0-1-105 16,0-5-75-16,3-7-300 15,10-10-619-15</inkml:trace>
  <inkml:trace contextRef="#ctx0" brushRef="#br0" timeOffset="142658.34">27180 12801 1564 0,'0'0'202'16,"0"0"-152"-16,0 0-50 16,92 6 0-16,-61 8-7 15,-1 3-1-15,-4 3 2 16,-4 0 5-16,-4-1-7 16,-9 4 7-16,-7 1-17 15,-2 1-2-15,-18 2-28 0,-15-1 15 16,-9-2 25-1,-9-2 8-15,0-2 11 16,4 0-9-16,8-6 12 0,12-4-3 16,12-1-10-16,8-2 10 15,7-1-10-15,0-2 30 16,18 2-12-16,27 1 0 16,29 0 3-16,28-4-14 15,8-3-8-15,-4-10-24 16,-33-7-106-16,-22-3-222 0</inkml:trace>
  <inkml:trace contextRef="#ctx0" brushRef="#br0" timeOffset="143080.1951">27921 11671 1285 0,'0'0'279'0,"0"0"-204"16,0 0-46-16,0 0-20 16,0 0 0-16,0 0-9 15,0 0 8-15,76 59-7 16,-43-15 12-16,6 22-4 15,3 26 1-15,0 20 0 0,-3 8 4 16,-7-2 31-16,-5-9-19 16,-8-9 3-16,-3 2-14 15,-8 1 0-15,-8-5-5 16,0-9-9-16,-21-6 7 16,-8-6-7-16,0-12 12 15,1-12-2-15,1-10 0 16,-3-3 3-16,-7 6-13 15,-7 6-1-15,-3-1-21 16,0-5-31-16,-3-1-37 16,12-12-138-16,10-12-161 0</inkml:trace>
  <inkml:trace contextRef="#ctx0" brushRef="#br0" timeOffset="149814.6755">21991 12866 402 0,'0'0'37'16,"0"0"281"-16,0 0-157 16,0 0-64-16,0 0-24 15,0 0-16-15,0 0 9 16,16-8-24-16,-11 4-18 16,1 1-14-16,-5 0-4 0,1-1 10 15,-2 4 17 1,0-3 7-16,0 3-4 0,0 0 13 15,0 0-27-15,-3 0-22 16,-8 0 0-16,-4 0-2 16,-1 0 1-16,-7 0-5 15,0 3 1-15,-3 1 5 16,1-1 1-16,1 4-1 16,2-4 0-16,-5 4 0 15,2 1 0-15,-2-1 0 16,-3 3 9-16,2 4-1 15,-5-1-7-15,3 0 0 16,0-2 12-16,1 2 3 16,-1 2-6-16,1-1 2 15,-1 3-4-15,2-1 1 0,1 1 3 16,3 0-11-16,2-2 14 16,4 2 4-16,1-3-5 15,4 5 4-15,0-3-10 16,-3 4 0-16,3 0-2 15,3 3 2-15,1-2 1 16,1 4 10-16,4-1 19 16,4-1-10-16,0 3 5 15,0-3-14-15,4 4-6 16,7-4-5-16,1 0-7 16,2 0-1-16,2-3 1 15,1 0 5-15,0-4-5 0,2 0 2 16,3-5-2-16,0 2 8 15,3-3-7-15,2-3 5 16,1-4-1-16,2 0-6 16,3-3 1-16,3 0-1 15,-2 0 0-15,3 0 6 16,-1-10-5-16,0 1-1 16,-5-1 0-16,0-1-1 15,-2 1 1-15,-6-3-1 16,2 4-5-16,-5-5 6 15,3 1-1-15,-4-3 1 16,4 2 1-16,-4-3-1 16,0 2 0-16,2-2 1 0,0 0-1 15,-1 0 0 1,-6-2 1-16,1 3 0 0,-1-1 0 16,-2 0-1-16,1 1 1 15,-3-1 0-15,3 0 0 16,-3 1 1-16,-1 0-1 15,1-1 0-15,1 1-1 16,-2 2 0-16,0-1 0 16,1 4 1-16,-3-2-1 15,-1 3 1-15,1 3-1 16,-1-3 2-16,-1 4-2 16,-2-4 2-16,-1 3-2 15,-1-2-2-15,-1 2 0 16,0-3 2-16,0 0 2 15,0 0 10-15,0 3 8 0,0-3-7 16,-3 1-11 0,-5-1-1-16,2 1 6 0,-5 2-5 15,-2-3-2-15,-1 0 1 16,0 0-1-16,-2 0 0 16,0 3 0-16,2-3 0 15,2 3 1-15,-1 1 0 16,0 2-1-16,-1-1 0 15,-1 0-14-15,-2 0-44 16,-22 5-39-16,4 0-88 16,2 0-217-16</inkml:trace>
  <inkml:trace contextRef="#ctx0" brushRef="#br0" timeOffset="151658.4417">25992 11767 347 0,'0'0'4'15,"0"0"25"-15,0 0 159 16,0 0-80-16,0 0 32 16,0 0-9-16,-19-3-18 15,19 3-9-15,0 0-20 16,-2 0-20-16,1-1-10 16,-4 1-5-16,-1-3-24 0,-1 0-14 15,-2 0-9-15,-1 2 12 16,0-2-7-16,-1 0-1 15,-3 3 0-15,-2-3-3 16,-4 3-2-16,-2 0-1 16,-3 0 0-16,-2 0 2 15,-3 0-2-15,2 3 6 16,-1 4-6-16,2 2 0 16,0-2 0-16,2 0 0 15,0 3 0-15,-2 4 1 16,-1-1 7-16,-1 2-2 15,2 2-5-15,-1 3 13 0,1 0-13 16,5 1 9 0,1-2-9-16,3 4 5 0,2-3-4 15,1 0 8-15,0 2 0 16,1-2-1-16,3 0 4 16,0 1 3-16,2-2-9 15,0 4 8-15,0-3-14 16,3 0 1-16,2 2 6 15,1 1-2-15,1-2 7 16,2 2 5-16,0-4 8 16,5 4-17-16,8-2-1 15,5-1 1-15,3 0-3 16,3-4-5-16,3 3 6 16,0-5-6-16,2-1 1 15,0-3 5-15,0 0-4 16,1-3-2-16,0-1-1 15,0 0 1-15,0-2 0 0,0 2 0 16,-2-3-1-16,0-2 1 16,1 2 0-16,0-3 5 15,3 0-6-15,-2 0 1 16,1 0 0-16,-1 0 0 16,1 0 0-16,-4-7 6 15,3 1-7-15,-3 2 1 16,-2-3 0-16,0-1-1 15,-1 1 2-15,1-3 5 16,0 0-6-16,2-3 2 16,1-1 3-16,-1 1-6 0,-2-4 1 15,-1 1-1 1,-2 0 6-16,-2 2-4 0,-1-2-1 16,-4-1 6-16,-1 3-1 15,0-1 0-15,-2-2 1 16,0 0 2-16,-3 1 4 15,2-1 9-15,-1 1-6 16,-3 0-10-16,3 2-5 16,-4-2 5-16,1 5 2 15,-3-2 1-15,-1 4 1 16,-3-1 7-16,0 3 6 16,0-3-4-16,0 4-13 15,0-4 4-15,0 3-4 16,0-3-5-16,-3 0 0 0,-3 0-1 15,-1 1 0-15,1-4 0 16,-3 3 0-16,1 0 0 16,-2 0 0-16,1 0-1 15,0 0 1-15,-1 2 0 16,2 0 1-16,2 1-1 16,0 0 0-16,0 1 1 15,1-1-1-15,-1 4 0 16,0-4 1-16,-1 4-2 15,0-4 1-15,-3 4 0 16,1-4 0-16,-2 3-1 16,-4-2 0-16,2 2 1 15,-5-2-1-15,-1 2 0 0,-1-2 0 16,-2 4 0 0,-2-2 0-16,-1 1 0 0,-2 0 0 15,-2 3-24-15,-2-1-54 16,-15-2-63-16,8 3-96 15,6 0-335-15</inkml:trace>
  <inkml:trace contextRef="#ctx0" brushRef="#br0" timeOffset="157627.3246">23333 13583 293 0,'0'0'122'0,"0"0"-122"16,0 0 33 0,0 0-33-16,0 0-21 0,0 0-31 15,0 0 10-15,9 1 35 16,-6-1-5-16,1 0 11 16,-4-1-227-16</inkml:trace>
  <inkml:trace contextRef="#ctx0" brushRef="#br0" timeOffset="201078.6789">19431 14687 523 0,'0'0'669'0,"0"0"-589"0,0 0-37 15,0 0-9-15,0 0 5 16,0 0 23-16,6 0-21 15,-3 0 14-15,-2 0 5 16,1-3-22-16,-1 0-14 16,1 3 3-16,-1-1 5 15,3-2-7-15,2 0-4 16,2-1-10-16,7-2-5 16,0 2-5-16,12-5-1 15,1 2 2-15,9 0-1 16,7-3 0-16,2 1 0 15,0 2-1-15,-3-2 0 16,-5 5-1-16,-10-2-18 0,-7 5-49 16,-18 1-117-1,-3 0-133-15,-3 0-542 0</inkml:trace>
  <inkml:trace contextRef="#ctx0" brushRef="#br0" timeOffset="201531.808">19413 14879 42 0,'0'0'66'0,"0"0"22"15,0 0 38-15,0 0-89 16,0 0 135-16,0 0 29 16,0 0-57-16,0 7-20 15,0-7-33-15,0 0 3 16,1 0-12-16,2 0-13 16,3 0-20-16,5 0 4 15,1 0 37-15,10 0-7 16,8 0-21-16,9 0-9 15,8-7-28-15,1 0-17 16,1-3 8-16,-3 1-15 16,-5-1 0-16,-5 3 0 0,-7 0 7 15,-3 0-8-15,-8 1 0 16,-3 2 1-16,-9 1-1 16,-2 3 0-16,-4 0-10 15,0 0-50-15,0 0-119 16,0 0-50-16,-7 3-152 15,-3 4 58-15</inkml:trace>
  <inkml:trace contextRef="#ctx0" brushRef="#br0" timeOffset="202780.1171">20981 14156 793 0,'0'0'325'15,"0"0"-240"-15,0 0-56 16,0 0-17-16,0 0-12 16,0 0 1-16,0 0 0 15,-21-4 0-15,14 4 5 16,-3 7 7-16,1-1 12 15,-2 4 2-15,-1 4 4 16,-5-2 5-16,2 5 9 0,-2 0 4 16,-2 6-5-1,0-1-3-15,-1 8-14 0,0 0 10 16,1 6-5-16,2 4 1 16,2-1 11-16,5 5-15 15,-4-2-5-15,8 2-5 16,2-2 5-16,4 1-3 15,0-2-12-15,0 1 7 16,0 0 0-16,1 2-3 16,7-1 0-16,0 0 2 15,2 0-9-15,0-4 4 16,3 1-3-16,-1-7-1 16,3 3 2-16,0-2 0 15,5-2 1-15,-2 2 0 0,2-2 4 16,4 2-5-1,1-1 3-15,1-1-4 0,3 2 1 16,-3-4-7-16,3 2 6 16,-3-2-1-16,1-1-6 15,-1-2 1-15,-4 0 0 16,1-4-1-16,-3-4 0 16,-3-2 0-16,1-4-32 15,-3-3-48-15,9 0-80 16,-5-6-146-16,-3-4-366 0</inkml:trace>
  <inkml:trace contextRef="#ctx0" brushRef="#br0" timeOffset="203749.0509">21563 14245 456 0,'0'0'332'0,"0"0"-245"15,0 0-50-15,0 0 46 16,0 0-5-16,0 0-12 16,0 0 4-16,0-24-21 15,0 21-7-15,0 0 17 16,0-1 25-16,0 1-5 15,0 3-11-15,0-4-12 16,0 4-5-16,0-3-6 16,0 3-6-16,0 0-5 15,0 0-12-15,0 0-6 0,0 0-9 16,0 0 5-16,0 0-11 16,0 0-1-16,0 4-8 15,0 12-14-15,0 7 22 16,0 5 14-16,0 10 8 15,0 3-3-15,6 1-1 16,2 2-11-16,1-2-1 16,1-6-6-16,-4-3-1 15,2 0 1-15,-2-9-1 16,2-2-60-16,2 1-84 16,4-9-137-16,-5-7-246 0</inkml:trace>
  <inkml:trace contextRef="#ctx0" brushRef="#br0" timeOffset="204644.0133">23232 14146 393 0,'0'0'499'0,"0"0"-438"16,0 0 1-16,0 0 17 16,0 0 17-16,0 0 2 15,0 0 8-15,-1-73-14 16,18 53-52-16,4 0-11 16,2 1 14-16,2 5-4 15,0 1-10-15,1 3-17 0,1 3-2 16,-2 1-10-16,2 6 2 15,0 0-2-15,-3 0 1 16,-4 0-1-16,-3 7-6 16,-5 9-4-16,-6 4-6 15,-5 2-1-15,-1 8 4 16,0 0 13-16,-13 0 10 16,-4 3-4-16,-5-1 1 15,-3-1-7-15,1-1 1 16,-2-5 1-16,3-1-1 15,0-1 0-15,5-3-1 16,4-3 1-16,0-5 0 0,5 1 0 16,3-3-1-16,3-3 1 15,2 0-1-15,1-4 1 16,0 1-1-16,0-1 11 16,10 0-9-16,13-2 9 15,5 2 10-15,9-3 5 16,8 0-8-16,4 0-17 15,3 0 9-15,2 0-4 16,-2-4-4-16,1-2-1 16,-4 2 1-16,-4 1-1 15,-10 0-1-15,-2-1 2 16,-4 1-1-16,-6 0 0 16,-3 3-1-16,-7-1 0 15,-1 1-47-15,-6 0-122 16,-3 0-215-16</inkml:trace>
  <inkml:trace contextRef="#ctx0" brushRef="#br0" timeOffset="206570.5232">21836 15278 310 0,'0'0'137'16,"0"0"-112"-16,0 0 161 16,0 0-92-16,0 0 17 15,0 0-34-15,0 0-22 16,-44-45-2-16,44 41 34 16,0 1 33-16,0-1-1 15,0 1 20-15,0 0-18 16,0 3-45-16,0 0-31 15,0 0-23-15,0 0-5 0,0 0-9 16,0 3-8 0,0 7-6-16,0 6 6 0,0 7 28 15,0 7 20-15,0 4 2 16,0 2-12-16,0 3-14 16,0-2-11-16,0-1-3 15,0-4-9-15,0-5 0 16,3-5 5-16,3-4-6 15,2-6-16-15,10-3-73 16,-3-4-77-16,1-5-452 0</inkml:trace>
  <inkml:trace contextRef="#ctx0" brushRef="#br0" timeOffset="208371.9473">23365 15159 1033 0,'0'0'215'0,"0"0"-102"15,0 0-23-15,0 0-39 16,0 0-23-16,0 0-9 15,0 0 10-15,30-82 13 16,-14 56-4-16,3 2-16 16,4-2-9-16,-2 7 1 0,1 5-5 15,-1 4-6-15,-3 7 6 16,1 3-9-16,-2 0 0 16,1 7-1-16,-3 8 0 15,-1 6-8-15,-3 5 8 16,-2-2 1-16,-8 4 0 15,-1-1 1-15,-4 3 15 16,-14-1-8-16,-9 2-2 16,-6 2 0-16,-3-1-4 15,-4-2 8-15,5 0-9 16,2-4-1-16,6-3 1 16,10-6 0-16,6-4-1 15,6-6 7-15,5-3-7 0,0-1 28 16,12-1 1-16,10 0-1 15,11 1 17-15,12-1-18 16,5-2-11-16,1 0-8 16,-2 0-7-16,-4 0 1 15,-3-2-2-15,-5-3-14 16,-1-4-17-16,-1 2-40 16,11-13-27-16,-14 4-140 15,-2-1-307-15</inkml:trace>
  <inkml:trace contextRef="#ctx0" brushRef="#br0" timeOffset="208809.463">24124 13848 1215 0,'0'0'166'0,"0"0"-166"16,0 0-19-16,72 77 19 16,-26-28 0-16,20 20 10 15,10 17 9-15,6 16 14 16,-1 8 22-16,-22-6-8 15,-11-6-11-15,-15-11 5 16,-11-1-8-16,-4 0 2 16,-6-2-4-16,-3-15-6 0,-6-13-8 15,-3-13 2-15,0-4-4 16,-5 5 7-16,-9 11 4 16,-10 4 8-16,-3-1-14 15,-4 1-4-15,-5-2-11 16,-2-2-5-16,-1-6-24 15,4-2-30-15,2-11-31 16,-1-9-107-16,11-8-84 16,7-12-374-16</inkml:trace>
  <inkml:trace contextRef="#ctx0" brushRef="#br0" timeOffset="209121.967">25324 14783 1485 0,'0'0'204'0,"0"0"-109"0,0 0-21 15,0 0-52 1,91-20-14-16,-42 13-8 0,6 1 10 16,1 2-10-16,-1-2 0 15,-2 2 0-15,-6 1-54 16,0-4-62-16,-14 1-141 16,-14 2-588-16</inkml:trace>
  <inkml:trace contextRef="#ctx0" brushRef="#br0" timeOffset="209340.719">25339 14982 464 0,'0'0'811'0,"0"0"-603"16,0 0-41-16,0 0-97 0,0 0-19 15,86 0-16-15,-38 0-13 16,9-3-10-16,2-6-2 15,-1 0-9-15,-4-4-1 16,-4 3-20-16,8-10-72 16,-12 0-162-16,-10 4-397 0</inkml:trace>
  <inkml:trace contextRef="#ctx0" brushRef="#br0" timeOffset="209637.5889">26403 14350 1322 0,'0'0'217'0,"0"0"-118"16,0 0-43-16,0 0-43 15,0 0-13-15,0 0 1 16,0 77 5-16,-6-35 26 15,-2 4-7-15,0 4-9 16,0 3-1-16,2 0-9 16,1 2 2-16,-1 2-2 15,2-4-4-15,-2 2-1 16,1-5-1-16,1-7-13 16,4-3-44-16,0-10-54 15,0-7-103-15,12-7-143 0,-2-13-511 16</inkml:trace>
  <inkml:trace contextRef="#ctx0" brushRef="#br0" timeOffset="209965.7178">26462 14341 1190 0,'0'0'334'16,"0"0"-206"-16,0 0-38 15,38-86-11-15,-27 72-17 16,0 4-21-16,1 4-19 16,-2 2-8-16,5 1-4 0,3 3-10 15,3 0-8 1,1 13 7-16,4 7 0 0,-2 9-15 16,-2 5-11-16,-4 6-20 15,-5 2-11-15,-2-2 2 16,-7-7 7-16,-4-3 1 15,0-7-11-15,-10-6-74 16,-14-5 75-16,-4-2 43 16,-7-6 14-16,-1-4-1 15,-7 0-25-15,12-3-105 16,8-7-188-16</inkml:trace>
  <inkml:trace contextRef="#ctx0" brushRef="#br0" timeOffset="210309.5108">27077 14746 871 0,'0'0'539'0,"0"0"-424"16,0 0-35-16,0 0-47 15,0 0-21-15,0 0 10 16,-28 96 35-16,15-52 13 16,0 1-19-16,4 1-22 15,3-2-4-15,0-4-13 16,3-1-11-16,-1-2-1 15,-4-5-11-15,-2 11-78 16,1-10-210-16,-1-10-643 0</inkml:trace>
  <inkml:trace contextRef="#ctx0" brushRef="#br0" timeOffset="212231.416">6078 14330 95 0,'0'0'572'0,"0"0"-380"16,0 0-8-16,0 0 5 15,0 0-12-15,0 0-30 16,-3-9-39-16,3 8-38 16,0 1-27-16,0 0-22 15,0 0-21-15,0 0 0 16,0 10-20-16,0 10-1 16,0 13 21-16,0 14 7 0,-9 8 6 15,3 5-7-15,-4 3 6 16,2-1-11-16,2-6-1 15,0-6 1-15,0-7-1 16,2-3 0-16,1-10 1 16,-3-4 0-16,3-3 0 15,0-9 6-15,0-4-6 16,1-4 0-16,2-4 2 16,0-2 9-16,-1 0 2 15,1 0 7-15,-5-2-1 16,2-14-4-16,-1-4-8 15,1-7-8-15,-3-6-1 16,0-7 1-16,3-9-11 16,-3-4 4-16,3-3 1 15,3-3 5-15,-4 5 1 0,2 5 0 16,2 3 1-16,0 7 1 16,0 5-2-16,0 0 1 15,0 5-1-15,9-1-5 16,3 2 4-16,0 4 1 15,6 0 0-15,1 4-1 16,2 2 0-16,0 7-8 16,-2 1 8-16,1 1-5 15,-1 8-3-15,-5 1 2 16,-1 0-8-16,-4 7-7 16,0 7 2-16,-2 4 2 15,1 3-1-15,-5-1-6 0,-3 3 6 16,0-1-14-16,0-1-15 15,-8 2-2-15,-8-3 26 16,1 0 23-16,0-5-1 16,0-1 2-16,2-4-9 15,2 0-55-15,5-7-39 16,3 1-94-16,-1-4-153 0</inkml:trace>
  <inkml:trace contextRef="#ctx0" brushRef="#br0" timeOffset="212637.6442">6527 14612 1190 0,'0'0'219'0,"0"0"-20"16,0 0-87-16,0 0-65 16,0 0-25-16,0 0-21 15,0 0-1-15,9 15 0 0,-6 5 0 16,0 7 16-16,4 10 14 15,1 5-2-15,1 0 6 16,-3 6-8-16,1 0-4 16,2-4-10-16,-6-2-5 15,5-8-1-15,-5-1-5 16,0-9-1-16,-3-5 1 16,0 0-1-16,0 2-94 15,0-5-139-15,0-7-345 0</inkml:trace>
  <inkml:trace contextRef="#ctx0" brushRef="#br0" timeOffset="335125.968">8319 14277 584 0,'0'0'146'0,"0"0"-81"16,0 0-40-16,0 0-25 15,74-76-29-15,-57 66-49 16,-5 3 29-16,-2 2 1 16,-10 5 12-16,0 0-43 15,0 0-269-15</inkml:trace>
  <inkml:trace contextRef="#ctx0" brushRef="#br0" timeOffset="335626.5094">8319 14277 168 0,'97'-88'212'16,"-97"94"-103"-16,-3 7 14 16,0 7 50-16,0 10-26 0,-3 3-24 15,3 10-49 1,-6 6 6-16,3 4-31 0,-3 0-7 16,-3 1-23-16,0-2-3 15,0-3-9-15,2-2-1 16,1-8-5-16,3-6 6 15,3-6-6-15,-2-10 0 16,2-5-1-16,-1-9 1 16,1-3 18-16,-3 0 20 15,0-13 93-15,-3-19-90 16,-4-22-42-16,2-29-62 16,11-25 24-16,0-8-9 0,11 24 27 15,8 26 20 1,-4 26 17-16,6 6 32 0,4-1 6 15,11-2-21-15,6 1-5 16,4 6-19-16,6 7-9 16,-4 11 5-16,1 10-6 15,-7 2-32-15,-6 12 12 16,-10 13 8-16,-6 5-1 16,-14 3 13-16,-6 7 1 15,-6 0 1-15,-24-1-2 16,-6-2 1-16,-13-5 9 15,-6-5 19-15,0-4-7 16,-2-11-9-16,8-7 2 16,7-5 2-16,9 0-11 15,8-14-6-15,10-5-1 0,9 5-53 16,6-3-76-16,0 4-99 16,3 6-774-16</inkml:trace>
  <inkml:trace contextRef="#ctx0" brushRef="#br0" timeOffset="335927.7635">8968 14465 905 0,'0'0'588'16,"0"0"-509"-16,0 0-60 15,0 0-19-15,0 0 1 0,-24 76-1 16,12-42 34-16,0 6-5 16,-1 2 10-16,2 5-20 15,2-4-10-15,-4 5 1 16,1 0-10-16,-18 21-21 15,6-13-135-15,-1-10-168 0</inkml:trace>
  <inkml:trace contextRef="#ctx0" brushRef="#br0" timeOffset="340680.5526">8789 14615 310 0,'0'0'198'0,"0"0"-35"16,0 0-104-16,0 0-17 16,0 0 10-16,0 0 12 15,0 0 2-15,0 0-2 16,3 0-14-16,-3 0 20 16,0 0-23-16,0 0-7 15,0 0-19-15,0 0 4 16,0-3-11-16,0 2-5 15,0 1 6-15,0 0-7 16,0-3 5-16,0 3 3 16,0 0 5-16,0-3 9 0,0 3 31 15,0-4-7-15,0-2-34 16,0 2-13-16,0-5-1 16,0 2 1-16,0-3-7 15,4 0 2-15,-1-4-1 16,0 2 13-16,3-2-14 15,5-2 0-15,2 2 2 16,-1 1 4-16,6 0-6 16,0 1 12-16,-2 2-12 15,1 3 0-15,-1 3-1 16,-1 1-6-16,0 0 6 16,-3 0-1-16,4 3 1 0,-5 0-9 15,5 0-2 1,-4 0-1-16,0 3-1 0,0 7-11 15,-6 3 18-15,0 3-6 16,-6 7 12-16,0 4 1 16,-3 5 2-16,-9 2-1 15,-9 2 0-15,2-3 6 16,-4 4-7-16,1-2 0 16,-5 2 0-16,2 0 1 15,-2-1-1-15,1 4 0 16,-2-4 0-16,-2 3 1 15,2-3 0-15,4-5-1 16,5-2 0-16,5-9 0 16,8-7 0-16,6-3 0 0,0-3-15 15,6-4 15-15,15 0 12 16,3-3 16-16,9 0 16 16,7 0-2-16,5-13-10 15,4-1-16-15,-1-1-2 16,1 1-6-16,3-5 5 15,-4 2-3-15,-2 3-8 16,2-3 6-16,-2 5-7 16,-4 2 4-16,-6 0 2 15,0 0-7-15,-5 0 0 16,-7 4 0-16,-2 2 0 16,-8 1-1-16,-1 0 0 15,-7 2-10-15,0 1-61 16,0-3-12-16,-1 0-41 0,2-3-79 15,-4 0-379-15</inkml:trace>
  <inkml:trace contextRef="#ctx0" brushRef="#br0" timeOffset="342789.9535">8984 14608 235 0,'0'0'80'0,"0"0"5"16,0 0 89-16,0 0-61 15,0 0-78-15,0 0 18 16,0 0-8-16,0 3 2 16,0-3 11-16,0 0-6 0,0 0-11 15,0 0-1-15,0 0 2 16,0 0-6-16,0 0-10 15,0 0 2-15,0 0 2 16,3 0-1-16,-3 0-7 16,3 0 4-16,0-3-12 15,-3-3 4-15,5 2-2 16,-5-3-2-16,0 1-4 16,0-4-2-16,0 3-8 15,0-3 1-15,0 0 6 16,0 1-1-16,0-1 5 15,0 0-10-15,0 3-1 16,0 0 10-16,0 1-9 0,0 2 5 16,0 1-6-1,0 0 1-15,-2 3-1 0,-4-4 9 16,3 4-8-16,-3 0 0 16,-1 0 0-16,1 0 4 15,-6 0-5-15,-3 0-6 16,-3 0 6-16,-3 1 0 15,-1 8 0-15,-5-2 2 16,3 3-2-16,-3-3 0 16,5 0 1-16,1 1-1 15,6-3 0-15,3-3 0 16,5-2 0-16,4 0 0 16,3 2 0-16,0-2-1 15,-4 2 0-15,3 1 1 0,-2 0-1 16,0 1 1-16,0 2-9 15,0-2 8-15,0 2 1 16,-4 1 0-16,1 0 1 16,0 0-1-16,3-1 1 15,0-2 1-15,-2-1-2 16,1 0 2-16,1 0-2 16,3-2 1-16,-3 2-1 15,0 0 0-15,0-1 0 16,-3 3 1-16,-3 0-1 15,-1 2 0-15,-1 0 0 16,2-1 0-16,2-2 0 16,4-4 0-16,0 3 1 0,3-3-1 15,0 0 0 1,0 0 0-16,0 0-7 0,0 0 7 16,0 0-11-16,3 0 11 15,0 0 0-15,4-3 1 16,-1 0 6-16,0-1-6 15,2-3 14-15,2-1-15 16,-1 1 1-16,3-3 0 16,3 3 0-16,0-3 0 15,4 0-1-15,-2 0-6 16,2 3-11-16,-3-3-14 16,1 1 5-16,-1 2 2 15,-4 1-1-15,-1 1-4 16,-4 3-80-16,-4-1-168 15,-3 3-394-15</inkml:trace>
  <inkml:trace contextRef="#ctx0" brushRef="#br0" timeOffset="345501.3159">6039 16118 965 0,'0'0'116'15,"0"0"-90"-15,0 0-7 16,0 0-8-16,0 0 14 15,0 0-6-15,0 0-9 16,-9-17 0-16,9 17 3 16,0 0-8-16,0 12-5 15,0 8-12-15,0 14 12 0,0 8 9 16,0 12 17-16,0 8-5 16,0-1 0-1,0 1-8-15,0-3-5 0,0-7-7 16,0-5 0-16,-3-6 0 15,0-6 0-15,-4-5 1 16,-2-8 6-16,3-4-7 16,-5-5 0-16,-5-6 11 15,4-7 2-15,-9 0 2 16,2-18-16-16,2-13-16 16,-2-10-23-16,7-18 14 15,6-20 15-15,6 3 10 16,0 6 0-16,12 14 1 0,3 14 12 15,6-2-6-15,4-3 6 16,2 2-12-16,3 6 0 16,-2 5 1-16,2 1 5 15,-6 9-6-15,3 12-1 16,-5 6 0-16,2 6-8 16,-2 10 3-16,1 12 3 15,-4 8 3-15,2 3-1 16,-6-1 1-16,-9-1 0 15,-3 1 5-15,-3-5-6 16,-3-1 0-16,-15-6 11 16,-3-2-9-16,-4-3 4 0,-2-5-5 15,-3-6-1-15,-1-3 0 16,-2-1-21-16,5 0-86 16,8 0-256-16</inkml:trace>
  <inkml:trace contextRef="#ctx0" brushRef="#br0" timeOffset="346032.571">6309 16795 935 0,'0'0'117'0,"0"0"-82"15,0 0 29-15,-9-90-15 16,12 61-40-16,17 2-2 16,2 6-1-16,5 3 8 15,-2 5 2-15,2 6-6 16,-3 4-10-16,0 3 0 15,-2 0-6-15,-5 13 5 16,-1 3 1-16,-4 5 1 16,-5 4 9-16,-7 2-7 15,0 6 3-15,-16-1 2 16,-14 5-2-16,-4-4-5 0,-8 3-1 16,-1-5 0-1,7-4 1-15,6-7 0 0,11-2 0 16,7-6 12-16,7-3-12 15,5 0-1-15,0-5 0 16,5 1 13-16,14-3 43 16,8-2 66-16,7 0-32 15,8-4-26-15,7-9-14 16,2-4-22-16,0-3-20 16,-3 0 3-16,-2 3-11 15,-6-1 0-15,-4 4-39 16,4 4-127-16,-10 0-81 0,-9 6-399 15</inkml:trace>
  <inkml:trace contextRef="#ctx0" brushRef="#br0" timeOffset="347329.5476">8698 16305 1033 0,'0'0'114'0,"0"0"-96"16,0 0-18-16,-45 90 1 15,45-47 23-15,0 2 2 16,0 2 9-16,12-1-13 15,3-4 10-15,-6 2-15 16,0-4-10-16,-2-8-7 16,-1-3 2-16,-6-4-1 15,0-8 5-15,0-4-6 16,0-7 9-16,0 0-3 16,-3-6 7-16,-3 0-3 15,-7 0-9-15,4 0 14 0,-6-12-2 16,3-5 1-16,3-11 52 15,-4-4-37-15,2-10-25 16,2-20-4-16,-1-21-9 16,10-26-7-16,0 10 3 15,10 19-4-15,7 23 2 16,5 22 15-16,5-6 29 16,10-4-1-16,5-2-8 15,7 8-5-15,-4 9-14 16,-2 10-1-16,-4 16-8 15,-3 4-16-15,-6 17 13 16,-5 13 11-16,-4 6-1 16,-6 4 1-16,-6 2 0 15,-5-5 0-15,-4-3 0 0,-4-2 1 16,-17-2 10-16,-12-3-3 16,-7-3 3-16,-8-3-1 15,-7-4 1-15,0-7-4 16,2-6-1-16,7-4-6 15,12 0 7-15,7 0-5 16,12-4-2-16,8 1-33 16,7 3-73-16,10 0-279 15,5 0-263-15</inkml:trace>
  <inkml:trace contextRef="#ctx0" brushRef="#br0" timeOffset="347610.7266">9290 16500 1367 0,'0'0'177'16,"0"0"-176"-16,0 0 0 15,0 0-1-15,0 103 7 16,3-59 3-16,0 4 13 0,-3 0-14 16,3 0 2-1,3 1-11-15,-3-2 0 0,3 14 0 16,-2-10-86-16,1-8-190 16</inkml:trace>
  <inkml:trace contextRef="#ctx0" brushRef="#br0" timeOffset="817618.6344">2594 16758 80 0,'0'0'229'0,"0"0"-174"16,0 0-39 0,0 0-16-16,0 0-27 0,0 0-51 15,-28 13 36-15,25-13 31 16,0 1 11-16,0-1 32 16,0 1 24-16,3-1-4 15,-2 2-52-15,1 1 51 16,-1-3 67-16,-1 0 67 15,2 3-94-15,-1-3 1 16,-2 0-43-16,-2 0-23 16,3 1-11-16,-3 0-4 15,3 1-1-15,3 1 8 16,-3-3 40-16,3 0 30 16,0 0 5-16,0 0 9 15,0 0 0-15,0 0-39 0,6 0-40 16,6 0 2-16,6 0 8 15,12 0-1-15,10 0 16 16,9 0-20-16,8 0-14 16,1 0-2-16,-1 0-5 15,1 0-6-15,-3 3-1 16,-6-1 0-16,-7 6-1 16,-6-4 1-16,-6 2 1 15,-6-2 0-15,-5-1-1 16,-4-1 1-16,1-2-1 15,-2 0 9-15,-2 0-2 16,1 0 1-16,-2-2-8 16,-2-4-13-16,-2 2-14 15,-1-1-31-15,-3 4-79 16,-3 0-7-16,0 1-109 0,0 0-236 0</inkml:trace>
  <inkml:trace contextRef="#ctx0" brushRef="#br0" timeOffset="818071.7816">3109 16665 1028 0,'0'0'168'16,"0"0"-119"-16,0 0-1 15,0 0-22-15,0 0-5 16,0 0-9-16,0 0 3 15,22 0-7-15,-8 0 23 0,2 4 2 16,2 2 15-16,3-2-15 16,1-1-19-16,1 1-3 15,2 2-10-15,-1-3 8 16,1 1-9-16,2 2 0 16,1-2 1-16,-5-1 4 15,-1 4-5-15,-4-2 0 16,-3 2-6-16,-3 3 5 15,-2 0 0-15,-5 0-9 16,1 1 9-16,-6 2-23 16,0 3-11-16,0-4 1 15,0 5 4-15,-9-3 21 0,-4 3 9 16,-4 1 1-16,-2 1-1 16,-1 2-1-16,-2 0 1 15,-2 2 0-15,2 0-1 16,2-3-15-16,-2 3-46 15,-2 0-70-15,6-3-78 16,5-8-99-16</inkml:trace>
  <inkml:trace contextRef="#ctx0" brushRef="#br0" timeOffset="819165.5206">2430 14687 492 0,'0'0'493'0,"0"0"-411"16,0 0-35-16,0 0-24 15,0 0-15-15,0 0 5 16,0 0 25-16,-3 4 26 16,3-4-18-16,0 0-11 0,6 0-26 15,3 0 4-15,6 0 11 16,3 3 13-16,9 1 0 16,4-1-3-16,9 0-4 15,5 0-9-15,4-3-13 16,-1 0-7-16,1 0 1 15,-1 0-1-15,1 0 6 16,-7-6-4-16,-2 2-2 16,-4-2 5-16,-2-1-6 15,-7 4 0-15,0-1 0 16,-6 1-16-16,0-1-27 16,1 1-1-16,-4 0-7 15,0 0-37-15,-1 2-21 0,2-8-20 16,-3 5-86-16,-4-6-54 15</inkml:trace>
  <inkml:trace contextRef="#ctx0" brushRef="#br0" timeOffset="819509.2751">2988 14492 542 0,'0'0'575'16,"0"0"-511"-16,0 0-42 0,0 0 4 16,0 0 4-1,0 0-17-15,0 0-12 0,19-17 7 16,-5 17 6-16,2 0-14 16,5 0 0-16,0 4 0 15,0 6 2-15,-3 0-2 16,3 3 0-16,-6 0-2 15,1 1 2-15,-1-2-1 16,-5 2-8-16,-5 2 2 16,1 1-6-16,-6 0 13 15,0 0-1-15,0 5 1 16,-6 1-26-16,-2 1-68 16,-11 11-23-16,4-4-93 15,-1-3-287-15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05T05:23:10.76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10922 3986 51 0,'0'0'69'0,"0"0"-63"15,0 0-6-15,0 0-31 0</inkml:trace>
  <inkml:trace contextRef="#ctx0" brushRef="#br0" timeOffset="1400.658">17675 3439 416 0,'0'0'71'0,"0"0"-22"16,0 0 0-16,0 0 7 15,0 0 47-15,0 0-43 16,0 0-24-16,-10-23-17 16,10 23-19-16,0 0 0 15,0 0-13-15,0 0-3 16,-1 0 8-16,1 0 7 15,0 0 1-15,-3 0 77 0,3 0 54 16,-1 0 30 0,1 0 11-16,-2 0-38 0,2 0-48 15,-1 0-12-15,-1 0-14 16,1 0-11-16,-5 0-12 16,-6 0-31-16,-15 0-6 15,-15 3 10-15,-9 5 31 16,-5 5-6-16,-8 3-12 15,-1 5 5-15,3 5-3 16,-6 6-3-16,5 7 5 16,9 5 0-16,8 4-19 15,10 6-7-15,17 0-1 16,9 6 1-16,10-1 16 16,0-1 6-16,20-3-7 15,3-6-5-15,2-6-11 16,1-7-27-16,0-4-86 0,7-9-65 15,-8-7-85-15,-1-11-274 0</inkml:trace>
  <inkml:trace contextRef="#ctx0" brushRef="#br0" timeOffset="1885.0043">17740 3905 1257 0,'0'0'161'0,"0"0"-57"16,0 0 4-16,29-84-3 15,-29 64-13-15,0 6-25 0,0 3-5 16,-3 4-46-16,-17 4-16 16,-6 3-15-16,-16 0-1 15,-7 17 6-15,-3 10 4 16,5 6-2-16,10 6 0 15,10 2-5-15,15-1 13 16,9-1 0-16,3-4 9 16,13-4 3-16,19-4 3 15,7-5 4-15,7-8-3 16,6-7-7-16,2-7 1 16,-2-8 2-16,0-19-6 15,-6-9-6-15,-4-6-28 0,-13 3 16 16,-12 6 12-16,-9 10 19 15,-7 9 14-15,-1 7-4 16,0 7-13-16,0 0-16 16,0 5-39-16,-4 15-8 15,-5 8 30-15,0 6 17 16,-1 2 0-16,2 2 0 16,5-3-7-16,3-3-30 15,0-2-46-15,7-5-16 16,20-7-65-16,-1-8-35 15,-1-8-86-15</inkml:trace>
  <inkml:trace contextRef="#ctx0" brushRef="#br0" timeOffset="2377.3558">18498 3599 1443 0,'0'0'142'16,"0"0"-72"-16,0 0 16 0,0 0 5 15,0 0-38-15,0 0-53 16,0 0-14-16,1-31-43 16,-15 61 49-16,-4 13 8 15,-5 10 1-15,0 9 6 16,0 5-6-16,4-1 1 16,-1-4-1-16,4-8 10 15,3-9-11-15,4-11-1 0,1-9-5 16,2-10-16-16,6-8-5 15,0-7 27 1,4 0 15-16,18-22 23 0,11-10-38 16,9-5 0-16,3 0-16 15,-2 7 3-15,-7 12 13 16,-7 12 0-16,-5 6 0 16,-3 12-13-16,-5 12-4 15,-6 7-2-15,-5 3 11 16,-5 1-5-16,-2-2 6 15,-13-3-6-15,-5-3 11 16,-3-6-6-16,4-7-10 16,-5-7 18-16,5-7 0 15,-4 0 18-15,4-11 18 0,-2-14-1 16,4-6-20-16,3-3-15 16,5 0-3-16,1 4-45 15,-2 3-66-15,2 9-237 16,4 4-384-16</inkml:trace>
  <inkml:trace contextRef="#ctx0" brushRef="#br0" timeOffset="2817.6679">19022 4030 1302 0,'0'0'193'0,"0"0"-150"16,0 0-28-16,0 0-6 15,0 0 26-15,0 0-8 16,0 0 48-16,42-6-29 16,-11 6-30-16,9 0-14 15,5 0 4-15,-2-4-5 16,-4-10 2-16,-3-9-3 15,-8-5-9-15,-8-3-20 16,-14 2 20-16,-6 1 9 16,-2 6 11-16,-21 2-11 15,-13 5-9-15,-6 5 8 16,-7 7-7-16,-2 3 6 0,0 7-5 16,4 14-1-16,8 7 6 15,6 6-7-15,6 4 9 16,10 2 0-16,13 1 13 15,4-2-4-15,3 0 0 16,18-5 7-16,6-1-13 16,10-6-3-16,20-9-66 15,-5-7-156-15,-2-9-480 0</inkml:trace>
  <inkml:trace contextRef="#ctx0" brushRef="#br0" timeOffset="3115.9833">19784 3526 1147 0,'0'0'141'0,"0"0"-5"16,0 0-20-16,0 0-7 16,0 0-25-16,0 0-84 15,0 0-47-15,-10-34 13 16,-2 69 34-16,-9 11 9 15,-3 7 0-15,-3 8 3 16,2 2 1-16,-2 0 3 16,5-3-5-16,-2-3-3 15,6-6 2-15,1-9-10 16,7-7 0-16,1-5 0 0,8-8-24 16,1-5-96-16,27-14-107 15,7-3-9-15,7 0-690 0</inkml:trace>
  <inkml:trace contextRef="#ctx0" brushRef="#br0" timeOffset="3298.111">19843 3952 1322 0,'0'0'209'16,"0"0"-121"-16,0 0-63 16,0 0-23-16,0 0 25 15,0 78 14-15,0-40-23 16,0 4-10-16,0-1-6 15,0 1 4-15,0-3-6 16,-3-5-85-16,-4-7-139 0,3-8-98 16,4-12-287-16</inkml:trace>
  <inkml:trace contextRef="#ctx0" brushRef="#br0" timeOffset="3449.2196">20112 3581 1468 0,'0'0'189'0,"0"0"-135"16,0 0-36-16,0 0-18 15,0 0-166-15,0 0-330 16,0 0 182-16</inkml:trace>
  <inkml:trace contextRef="#ctx0" brushRef="#br0" timeOffset="3880.7543">20460 3790 717 0,'0'0'735'0,"0"0"-642"16,0 0-15-16,0 0-27 16,0 0-41-16,-79-52-10 15,51 52-2-15,-5 15 1 16,-2 12-13-16,6 6-7 15,-1 7 13-15,6 4 8 0,10 1 1 16,7-1-1 0,7-6 1-16,0-7 18 0,5-7-18 15,11-7 9-15,5-8-2 16,3-9 5-16,11 0 6 16,6-23-8-1,2-12-2-15,2-12-7 0,-6-8-2 16,-10 3-15-16,-8 8 15 15,-10 13 25-15,-7 13 16 16,-4 14-2-16,0 4-39 16,0 7-38-16,-9 18 10 15,-5 10 15-15,0 9 12 16,2 5-4-16,2 2 3 16,7-3 1-16,3-4-43 15,0-5-20-15,0-6-90 0,20-9-42 16,3-10-61-16,-4-11-276 15</inkml:trace>
  <inkml:trace contextRef="#ctx0" brushRef="#br0" timeOffset="4356.0063">20790 3816 863 0,'0'0'384'0,"0"0"-210"15,0 0 2-15,0 0-91 16,0 0-45-16,0 0-31 15,0 0-9-15,52 23-1 16,-43 5-5-16,-1 7-9 16,-1 2 14-16,-7 3-9 15,0-3 9-15,0-5-8 16,-10-5-10-16,3-7 9 0,3-6 0 16,1-7 8-16,3-6 2 15,0-1 14-15,3-7 72 16,14-16-29-16,9-12-35 15,6-5-10-15,4-7-12 16,0 3 14-16,-1 6-13 16,-5 10-1-16,-5 8 0 15,-2 8 14-15,-3 6-4 16,-2 3-4-16,-1 3 0 16,-5 0-6-16,0 3-8 15,-6 11-5-15,-2 7 1 16,-2 9-2-16,-2 6 8 0,0 4-6 15,-3 2 12-15,-6-1-1 16,-8-3-7-16,5-1 8 16,2-2-1-16,3-1-12 15,4-3-6-15,3-3-3 16,0-2-10-16,17-4-14 16,47-1-36-16,-2-6-137 15,5-7-428-15</inkml:trace>
  <inkml:trace contextRef="#ctx0" brushRef="#br0" timeOffset="6018.7806">22762 4009 939 0,'0'0'196'16,"0"0"24"-16,0 0-29 15,41-82-28-15,-36 55-73 16,-5 0-36-16,0 0-24 16,-14 1-30-16,-19 2-8 15,-12 2 1-15,-13 7-2 16,-12 8 2-16,3 7 0 15,7 0-4-15,13 17-5 0,18 5-4 16,12 4-25 0,17 0 20-16,0 3 13 0,23-2 12 15,13-3 15-15,13-5 1 16,0-6 0-16,5-12-6 16,-5-1-1-16,-4-15 5 15,-8-12 4-15,-6-4-12 16,-7 1 0-16,-9 7 7 15,-8 9 13-15,-7 8-15 16,0 6-11-16,0 6-41 16,-6 15-23-16,-7 12 42 15,0 10 15-15,-4 7 6 16,4 4 1-16,-2 0 0 16,3-2 0-16,-6-5-8 0,0-5-11 15,-6-7-23-15,-5-5-6 16,-3-11-28-16,-2-6 6 15,-2-10 63-15,2-3 7 16,4-6 9-16,7-11 7 16,10-2 13-16,13-2 33 15,1-2 24-15,40-7-29 16,34-2 7-16,32-2-52 16,14 2-12-16,-9 6 7 15,-24 6-6-15,-29 6 0 16,-11 0-1-16,-8-3 1 15,6-5-1-15,1-8 0 16,0-5 1-16,-8-3-1 0,-10 2-35 16,-8 3 2-16,-8 4 8 15,-5 7 7-15,-5 6 18 16,-3 7-1 0,0 4-13-16,0 5 1 0,0 0-75 15,-7 2-22-15,0 10 30 16,1 6-17-16,0 2 50 15,5 3 40-15,1 0-6 16,0-1 13-16,0-1 0 16,3 1 2-16,2 0 6 15,-3 2-8-15,-2 0 0 16,0 0 6-16,-5 1-6 16,-9-2 0-16,-2 0-8 0,0-2 8 15,4-4-19 1,4-5-59-16,13-4-103 0,15-3-73 15,10-5-66-15</inkml:trace>
  <inkml:trace contextRef="#ctx0" brushRef="#br0" timeOffset="6356.0068">23929 3870 1380 0,'0'0'160'15,"0"0"-125"-15,0 0-35 16,0 0 0-16,-123-18 0 15,70 18-10-15,2 13 9 16,8 12-11-16,9 6-26 16,11 6 24-16,10 1 6 0,10 3 8 15,3-3 22-15,10-1 6 16,19-6-5-16,6-6 0 16,10-8-1-16,3-10-3 15,1-7-1-15,0-10 3 16,1-19-9-16,-10-15-11 15,-2-10-1-15,-12-6-8 16,-8 0 7-16,-12 10 1 16,-6 8 7-16,0 13-7 15,-15 11 0-15,-3 8-9 16,-3 8-24-16,3 2-111 16,11 14-69-16,3 8-103 15,4-1-261-15</inkml:trace>
  <inkml:trace contextRef="#ctx0" brushRef="#br0" timeOffset="7049.5005">24339 3749 504 0,'0'0'820'0,"0"0"-652"16,0 0-7-16,0 0-44 15,0 0-60-15,0 0-57 16,0 0-13-16,0-15-88 15,0 44 81-15,-6 11 19 16,-3 5 2-16,-3 3-2 16,3-3 1-16,3-5-19 15,5-8 19-15,1-10 9 16,0-6-6-16,1-7-2 0,13-7 9 16,8-2 27-16,7 0-2 15,8-15-19-15,4-11 0 16,0-10-16-16,-2-7 6 15,-8-3-6-15,-6 3-10 16,-7 8 10-16,-10 10 19 16,-5 11-1-16,-3 8-18 15,0 6-12-15,-8 6-52 16,-10 16 20-16,-2 12 8 16,0 7 27-16,1 4 8 15,7 5 1-15,6-3-1 0,6-1 1 16,1-5 0-1,19-8-8-15,7-4-9 0,4-11-1 16,5-10-5-16,2-8-34 16,3-6-52-16,-1-23 11 15,3-12-27-15,0-12 53 16,-2-8 21-16,-3-3 51 16,-8 2 52-16,-10 9 164 15,-8 12-48-15,-9 11-57 16,-3 14-48-16,0 9-37 15,0 5-26-15,0 2-1 16,-8 2-28-16,-2 14 1 16,-5 9 2-16,-1 11 20 15,-1 7 6-15,1 4 9 0,4 2-8 16,0-2 9 0,3-3-9-16,0-2 5 0,0-3-5 15,2 0 0-15,0-4-1 16,3-4-11-16,-1-5-57 15,1-7-54-15,4-6-67 16,0-13-32-16,0 0-126 16,10-6-204-16</inkml:trace>
  <inkml:trace contextRef="#ctx0" brushRef="#br0" timeOffset="7346.9253">25103 3763 1169 0,'0'0'249'0,"0"0"-22"15,0 0-87 1,0 0-23-16,0 0-20 0,51-72-34 16,-41 71-9-16,5 1-41 15,2 0-13-15,5 5-20 16,5 14-23-16,-2 6 5 16,-2 5-7-16,-7 1-24 15,-9-1 19-15,-7-5-11 16,0-4-20-16,-15-7-21 15,-12-5 24-15,-10-9 60 16,-4 0 18-16,-4-12 12 16,0-8-3-16,8-1 1 15,8 0-10-15,10 3-3 0,10 4-28 16,9 7-95 0,2 4-54-16,11 3-429 0</inkml:trace>
  <inkml:trace contextRef="#ctx0" brushRef="#br0" timeOffset="7769.9668">25419 3347 735 0,'0'0'149'0,"0"0"31"0,0 0-29 16,0 0-21-16,0 0-101 16,0 0-29-16,84 65 1 15,-60-26-2-15,-6 8-20 16,-5 4 14-16,-5 4 5 15,-7 4 2-15,-1 0 7 16,0-1 12-16,-3 0-9 16,-12-6 6-16,-6-3 23 15,-4-5-5-15,-5-4-8 16,-3-6 3-16,-1-4-16 0,-1-7-6 16,3-2 3-1,2-2-4-15,1-5-6 0,6-1 0 16,3-3-62-16,1-1-73 15,4-3-67-15,8-1-301 0</inkml:trace>
  <inkml:trace contextRef="#ctx0" brushRef="#br0" timeOffset="7992.1566">25689 4377 1213 0,'0'0'234'0,"0"0"-86"15,0 0-55 1,0 0-50-16,0 0-26 0,0 0-17 16,0 0-28-16,-3 12-90 15,0-4-248-15,2-3 19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29T04:57:14.2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2778 3710 538 0,'0'0'94'15,"-33"81"79"-15,16-30-56 0,-2 3-37 16,3-9-11-16,7-8-18 16,4-12-12-16,4-7-25 15,1-9-12-15,0-7-1 16,0-7-1-16,6-13-20 15,0-8-139-15</inkml:trace>
  <inkml:trace contextRef="#ctx0" brushRef="#br0" timeOffset="1086.0664">2836 3615 1145 0,'0'0'213'0,"0"0"-139"16,0 0-39-16,0 0-22 16,0 0 5-16,0 0 46 15,-27 95 1-15,15-48-11 16,-4 10 0-16,-1 4-6 15,-2 1-8-15,4-3-15 16,-3-7-2-16,6-7-10 16,0-7-11-16,5-6-1 15,-1-8 6-15,5-8-5 16,0-6-2-16,-1-8-8 16,4-2-22-16,-3-19 10 0,0-17-145 15,3-14-245-15,0-9-173 16,3-3 375-16,15 1 208 15,-3 8 269-15,4 9 31 16,-4 9-46-16,-3 5-44 16,-3 6-49-16,4 3-19 15,-2 1-41-15,1 1-45 16,4 3-24-16,5 5-14 16,0 5-17-16,4 6-1 15,2 3 0-15,1 20 0 16,-1 14 1-16,0 7 0 15,-3 8 0-15,-3 0 0 16,1 0-1-16,2-9 1 0,0-9 0 16,0-9-1-16,6-9 0 15,-2-12 0-15,8-4 0 16,0-16 0-16,13-30 8 16,3-33-8-16,-1-28 0 15,-5-6-19-15,-19 18 18 16,-15 29 1-16,-9 29 0 15,-3 11 39-15,0-2 48 16,0 5 24-16,0 2-40 16,-3 8-33-16,0 9-38 15,3 2-9-15,-3 2-57 16,3 9-84-16,0 38-116 16,0-1 16-16,0 1-397 0</inkml:trace>
  <inkml:trace contextRef="#ctx0" brushRef="#br0" timeOffset="1425.306">3883 3707 1587 0,'0'0'198'15,"0"0"-119"-15,0 0-48 16,-103 34-24-16,57-4-7 15,1 9 0-15,11 3 2 16,7 2-1-16,14-3-1 16,13-5 2-16,0-4-1 0,10-9 7 15,15-9 7-15,1-8 35 16,11-6-10-16,-1-3-6 16,1-19-3-16,-4-10-10 15,-3-14-3-15,-11-7-1 16,-4-4-8-16,-7 3-7 15,-5 12-1-15,-3 13 9 16,0 9-10-16,0 10-34 16,-3 5-85-16,3 5-95 15,0 0-390-15,0 2-379 0</inkml:trace>
  <inkml:trace contextRef="#ctx0" brushRef="#br0" timeOffset="1912.6529">4332 3663 916 0,'0'0'751'16,"0"0"-577"-16,0 0-71 15,0 0-81-15,0 0-21 16,0 0 0-16,-64 82-1 16,46-46 1-16,2 6-1 15,7-3 0-15,6-2 0 16,3-5 0-16,0-8-1 15,16-7-8-15,1-11 1 16,5-6 8-16,3-7 2 16,2-19 12-16,3-9-5 0,-1-6-9 15,-7 2-9 1,-3 6 8-16,-8 12 1 16,-2 12 0-16,1 9-8 15,-4 6-24-15,6 19 9 0,3 12-21 16,0 5 16-16,6 2-4 15,1-6 7-15,8-6-4 16,1-11-6-16,5-9 17 16,3-6 17-16,0-6 1 15,-1-6 6-15,-5-18 4 16,0-13 2-16,-3-10 10 16,-5-10 26-16,-5-4 8 15,-7 1 39-15,-7 0 50 16,-6 6 4-16,0 3-21 15,0 4-83-15,0 8-45 16,0 3-40-16,0 6-34 0,3 3-53 16,8 5-89-16,-1 5-478 0</inkml:trace>
  <inkml:trace contextRef="#ctx0" brushRef="#br0" timeOffset="3112.8029">6497 3721 1373 0,'0'0'255'15,"0"0"-153"-15,0 0-54 16,0 0-45-16,0 0-3 16,0 0 0-16,-94 96 0 15,61-46 14-15,2 4 5 16,7-3-11-16,12-6-2 0,5-10 5 16,7-8-5-16,0-8-5 15,10-11 0-15,10-7 20 16,5-1 7-16,11-11 4 15,4-13-8-15,-1-6-10 16,-2 1-14-16,-4 4-1 16,-12 9 0-16,-2 10-5 15,-7 6-14-15,5 10-26 16,-1 12-24-16,3 3-6 16,1-1 35-16,2-4 25 15,2-8 15-15,-3-3 1 16,0-8 9-16,1-1 68 15,5-11 19-15,-3-17-19 16,6-23-17-16,4-28-2 16,-7-2-31-16,-3 8-11 0,-8 12-9 15,-7 27-5 1,0 8 8-16,-4 5 0 0,-5 15-10 16,0 6-33-16,0 16-130 15,0 38-15-15,0-1-47 16,7-4-306-16</inkml:trace>
  <inkml:trace contextRef="#ctx0" brushRef="#br0" timeOffset="3444.4997">7309 3921 810 0,'0'0'261'15,"0"0"-184"-15,0 0 2 16,0 0 20-16,0 0 20 15,107 22-9-15,-74-23-31 0,-3-13-6 16,1-4-19-16,-10-6-6 16,-6-3 5-16,-9-4 21 15,-6-1-3-15,0-1-44 16,-18 5-21-16,-3 11-6 16,-4 13-9-16,-5 4-12 15,-3 24 6-15,2 12 2 16,4 11 12-16,6 7-6 15,12 1 7-15,9-4 13 16,5-7-7-16,26-7 30 16,12-8 4-16,8-8 2 15,13-7-33-15,3-10-9 0,30-10-93 16,-19-13-139 0,-14-7-888-16</inkml:trace>
  <inkml:trace contextRef="#ctx0" brushRef="#br0" timeOffset="3967.7034">9553 3717 1295 0,'0'0'222'0,"0"0"-138"0,0 0-41 15,0 0-16-15,-85 40-11 16,34-4 16-16,-3 8 14 15,2 9-1-15,4 5-22 16,10-1-2-16,15-7-4 16,10-5 4-16,13-7-2 15,3-5-3-15,22-6 12 16,15-5 4-16,21-6-32 16,26-15-20-16,19-9-131 15,-18-15-205-15,-18-6-712 0</inkml:trace>
  <inkml:trace contextRef="#ctx0" brushRef="#br0" timeOffset="4246.9259">9916 3905 1255 0,'0'0'354'0,"0"0"-249"0,0 0-39 16,0 0-48-16,0 0-18 16,0 0 0-16,87 38-2 15,-60-15-6-15,-6 3 8 16,-3 0 0-16,-12 3-15 15,-6-4-26-15,0-2 25 16,-19-6 16-16,-7-6 0 16,-4-7 16-16,-9-4 18 15,4-10 15-15,-1-15 29 16,6-10-40-16,12-5-28 0,11 1-10 16,7 2-28-1,10 8-23-15,20 7-35 0,7 8 0 16,29 8-61-16,-8 6-165 15,-3 0-426-15</inkml:trace>
  <inkml:trace contextRef="#ctx0" brushRef="#br0" timeOffset="4631.84">10339 3886 755 0,'0'0'772'0,"0"0"-589"16,0 0-34-16,0 0-77 15,0 0-32-15,83-4-20 16,-54 4 1-16,4 13-14 15,-5 6 6-15,-4 6-13 16,-5 7 0-16,-12 3-23 16,-7 1-2-16,0 1-1 0,-7-4 14 15,-9-8 6-15,4-8 6 16,0-8 0-16,6-9 7 16,0-3 21-16,3-21 13 15,3-14-41-15,12-12-4 16,18-6-40-16,16-1-6 15,5 7 19-15,4 10 21 16,-3 15-2-16,-3 11 5 16,-10 9-1-16,-6 5 0 15,-6 13-5-15,-9 12 8 16,-5 11 5-16,-10 7 0 0,-3 4-5 16,0 2 4-1,0-2-4-15,-6-6 5 0,6-7-29 16,0-7-44-16,39-15-69 15,3-6-86-15,4-6-180 16</inkml:trace>
  <inkml:trace contextRef="#ctx0" brushRef="#br0" timeOffset="4923.0469">11610 3816 720 0,'0'0'1009'15,"0"0"-842"-15,0 0-56 16,0 0-86-16,0 0-25 15,-103-16-13-15,63 32 13 16,7 6-14-16,8 6 6 0,9 6-9 16,16 1-22-16,4 1-4 15,27-1-4-15,11-4 37 16,7-1 10-16,-3-4 0 16,-4-2 0-16,-12-1-1 15,-8-2 1-15,-16-2-1 16,-6-3 1-16,-13 0 7 15,-20-2 5-15,-14-4 5 16,-6-3-6-16,-2-7-11 16,7-1 0-16,11-38-69 15,13 3-259-15,15-1-772 0</inkml:trace>
  <inkml:trace contextRef="#ctx0" brushRef="#br0" timeOffset="5191.3595">12354 3599 1294 0,'0'0'489'0,"0"0"-398"15,0 0 1-15,0 0-40 16,0 0-52-16,0 0-14 16,-37 72 0-16,3 6 14 15,-9 23 10-15,4-2 5 16,6-18-3-16,18-29-6 15,12-20-4-15,-1 5 8 16,4 0-3-16,0-2-6 16,13-6 1-16,11-13-1 15,3-7-1-15,26-15-27 0,-5-16-91 16,-5-10-263-16</inkml:trace>
  <inkml:trace contextRef="#ctx0" brushRef="#br0" timeOffset="5353.467">11877 3937 918 0,'0'0'788'0,"0"0"-703"15,0 0-61-15,0 0 22 16,109 0 55-16,21-9-41 16,19-9-30-16,2-5-30 15,-32-1-64-15,-47 6-145 16,-20 4-571-16</inkml:trace>
  <inkml:trace contextRef="#ctx0" brushRef="#br0" timeOffset="5991.4832">12471 4325 466 0,'0'0'884'16,"0"0"-743"-16,0 0-44 16,0 0-57-16,0 0-16 15,109-93-8-15,-72 54-4 0,2-4-3 16,-6-4 5-16,-5-6 2 15,-4-2-4-15,-9-1-5 16,-9 7 8-16,-6 14 1 16,0 14 19-16,0 14-35 15,-15 7-3-15,-6 3-25 16,3 12 11-16,-1 5 4 16,9 1-3-16,10 2-5 15,0-2 2-15,22-2 10 16,7 1 9-16,13-1 14 15,1-4-13-15,3-1 14 16,-5 0-14-16,-8-1 1 16,-10 0-2-16,-7 4-1 15,-13 2-6-15,-3 5-15 16,0 2 21-16,-16 1 0 0,6-1 1 16,-3-5 0-16,7-4-9 15,6-8-74-15,32-9-161 16,10-10-40-16,7-8-623 15</inkml:trace>
  <inkml:trace contextRef="#ctx0" brushRef="#br0" timeOffset="6469.3299">13357 3852 892 0,'0'0'745'0,"0"0"-653"15,0 0-19-15,0 0-31 16,0 0-24-16,0 0-13 0,0 0-5 15,22 4-12-15,-11 7 12 16,-2 4-16-16,-3 6-23 16,-3 4-11-16,-3 3-4 15,0 7 26-15,-6 1 19 16,-6 1 9-16,-6-2 1 16,6-3 0-16,-1-5 0 15,7-7-1-15,3-7 0 16,3-6 1-16,0-5 9 15,9-2 26-15,11 0-4 16,12-15-2-16,10-10-30 16,10-11-5-16,3-10-42 15,-3-8-25-15,-6-2-51 16,-5 5 17-16,-14 13 106 0,-8 12 66 16,-15 14 57-16,-4 9-37 15,0 3-48-15,-1 0-38 16,-8 12-14-16,-7 11 2 15,-1 10 12-15,1 4 1 16,1 6 6-16,0-1 8 16,9-3-8-16,3-3 15 15,3-3-9-15,0-3-3 16,10-4-10-16,13-2 0 16,2-6-33-16,28-8-46 15,-4-7-165-15,-3-3-617 0</inkml:trace>
  <inkml:trace contextRef="#ctx0" brushRef="#br0" timeOffset="6707.5013">14306 4003 1128 0,'0'0'257'0,"0"0"-165"16,0 0 33-16,0 0-1 15,0 0-16-15,0 0-55 16,0 0-53-16,-51-38-8 15,14 64-6-15,-9 7 13 16,4 8 2-16,9 3-1 16,11-2 8-16,12-2-8 15,10-8 9-15,16-2 4 16,24-8-2-16,20-9-11 0,48-13-33 16,-12-14-145-16,-2-11-788 15</inkml:trace>
  <inkml:trace contextRef="#ctx0" brushRef="#br0" timeOffset="6974.9192">14898 3596 1428 0,'0'0'338'0,"0"0"-254"16,0 0-71-16,0 0-13 15,0 0-6-15,0 0 6 16,-46 89 20-16,31-39-8 15,-10 21 4-15,1-4-3 0,-5 5-6 16,3 0 2 0,4-14-3-16,2 3-5 0,11-8 6 15,6-5-5-15,3-8-1 16,9-9 8-16,14-7-9 16,12-10 0-16,34-14-31 15,-5-1-89-15,-3-19-377 0</inkml:trace>
  <inkml:trace contextRef="#ctx0" brushRef="#br0" timeOffset="7164.9911">14536 4025 980 0,'0'0'689'16,"0"0"-607"-1,0 0 2-15,0 0 6 0,0 0 66 16,103 0-54-16,8 0-55 15,18 0-26-15,-16-1-21 16,-34-5-70-16,-18-5-95 16,-21 3-141-16,-8 0-1254 0</inkml:trace>
  <inkml:trace contextRef="#ctx0" brushRef="#br0" timeOffset="7990.674">16645 3780 1435 0,'0'0'173'0,"0"0"-118"16,0 0 2-16,-107-60-34 15,62 54-8-15,-4 6-5 16,0 6-9-16,-2 17 6 15,5 11-5-15,4 10 10 16,6 5 5-16,9 5 5 0,11 0 16 16,10-5-17-1,6-4-10-15,10-5 4 0,22-6-15 16,11-6-3 0,21-10-38-16,31-14-41 0,25-8-29 15,4-28-123-15,-11-15-144 16,-22-8-160-16,-37 7 143 15,-14 9 395-15,-14 10 307 16,-10 12 318-16,-4 4-325 16,3 0-41-16,0 4-99 15,-2 5-84-15,2 4-52 16,6 1-16-16,-5 18-2 16,4 6-6-16,-11 6 0 0,-9 7-25 15,0 0-28 1,-32 2 27-16,-13-4 24 0,-11-4 1 15,-2-10 0 1,3-10 1-16,10-12 15 0,9-5 73 16,6-22-6-16,14-12 3 15,13-9-62-15,3-6-23 16,29 3-31-16,16 11-35 16,24 11 6-16,-5 15-55 15,30 14-93-15,-19 3-279 16,-20 11-555-16</inkml:trace>
  <inkml:trace contextRef="#ctx0" brushRef="#br0" timeOffset="8458.4882">17386 3918 958 0,'0'0'604'0,"0"0"-544"16,0 0-24-16,0 0-8 15,104-46-11-15,-76 51-11 16,2 17-5-16,-7 10-1 15,-4 6 0-15,-13 5-26 16,-6-1-24-16,0-4-5 16,-12-7 9-16,1-8 31 15,4-12 11-15,7-8 4 16,0-3 129-16,1-20 65 16,19-15-115-16,5-9-51 15,8-3-28-15,6 5-1 16,4 13-12-16,-1 20 1 15,-7 9-6-15,-3 18-1 0,-8 18 0 16,-12 4-23-16,-9 3-17 16,-3-4-6-16,0-9 6 15,0-9 29-15,7-11 20 16,3-10 10-16,6-1 102 16,9-23-25-16,9-13-55 15,11-10-13-15,4-2-9 16,3 1 0-16,-1 14-6 15,-8 16-1-15,-7 17-3 16,-7 5 1-16,-13 22-7 16,-7 10 9-16,-6 3 1 15,-3 4 5-15,0-3 0 16,-6-2-1-16,0-3-14 16,6-2-44-16,0-9-152 0,0-10-371 15</inkml:trace>
  <inkml:trace contextRef="#ctx0" brushRef="#br0" timeOffset="8624.6046">18700 3917 1617 0,'0'0'203'16,"0"0"-126"-16,0 0-56 15,0 0-15-15,0 0-6 16,0 0-80-16,0 0-112 15,-58-27-374-15,58 36-155 0</inkml:trace>
  <inkml:trace contextRef="#ctx0" brushRef="#br0" timeOffset="9060.437">18700 3917 624 0,'97'52'396'0,"-97"-52"-224"15,1 0-31-15,1 0 24 16,-1 2-48-16,-1-1-27 16,0 0-10-16,0 1 14 15,0-1 3-15,0 1 3 0,0-2-14 16,-1 0-12 0,-1 1 9-16,1-1 5 0,1 0-7 15,0 0-12-15,0 0-22 16,0 0-19-16,0 2 0 15,1-2 39-15,1 0-49 16,-2 0-12-16,0 0 3 16,0 0-1-16,0 0-7 15,0 0 5-15,0 0 1 16,0 0-6-16,0 0 6 16,0 0-5-16,0 0 5 15,0 0 2-15,0 0 8 16,0 0-4-16,0 0-4 15,0 0-3-15,0 0-5 16,0 0-1-16,0 0-13 0,1 0-43 16,2 0-94-16,0 0-100 15,-3-8-82-15,0-6-234 16,0-2-424-16</inkml:trace>
  <inkml:trace contextRef="#ctx0" brushRef="#br0" timeOffset="9328.9162">18797 3897 401 0,'0'0'1109'0,"0"0"-1002"16,0 0-91-16,0 0-10 16,0 0-5-16,0 0 11 15,-54 78 17-15,22-35 13 16,-3 9-10-16,1 5 17 0,-2 5-13 15,-2 3-2-15,5 2-12 16,1-6 0-16,2-1-6 16,-2-6-9-16,9-9-6 15,0-9-1-15,10-7-7 16,7-12-75-16,6-17-42 16,12-6-173-16,8-17 127 0</inkml:trace>
  <inkml:trace contextRef="#ctx0" brushRef="#br0" timeOffset="9561.716">18788 3996 1043 0,'0'0'703'15,"0"0"-640"-15,81-87-38 0,-39 61-13 16,7 9 1-16,-1 13-12 16,2 4-1-16,-5 13-1 15,-13 18-43-15,-6 8-11 16,-22 8-9-16,-5 2-22 15,-34-1 32-15,-14-4 36 16,-9-6 18-16,-5-10 1 16,6-10 20-16,11-9 5 15,12-9-9-15,28-26-17 16,6-7-46-16,14-10-523 0</inkml:trace>
  <inkml:trace contextRef="#ctx0" brushRef="#br0" timeOffset="9800.8907">19589 3869 725 0,'0'0'768'0,"0"0"-689"16,0 0-50-16,82 10-3 15,-69 8-9-15,-4 8-17 16,-9 3-1-16,0 5-56 16,-25 0 0-16,-15-2 46 15,-8-3 9-15,-4-11 1 16,7-8 1-16,3-10 16 15,11-3 76-15,10-21 17 16,7-11-48-16,14-7-61 16,7-5-13-16,24 3-48 15,48 3-91-15,-7 13-178 0,2 10-557 16</inkml:trace>
  <inkml:trace contextRef="#ctx0" brushRef="#br0" timeOffset="10082.8907">20307 3808 170 0,'0'0'1317'16,"0"0"-1174"-16,0 0-71 16,-97-32-44-16,37 30-21 15,-4 2-6-15,3 13-1 16,19 13-1-16,9 9-12 16,20 6-23-16,13 2-18 15,17 1 12-15,21-2 42 16,8-3 1-16,-1-7 6 15,-6-3-6-15,-10-4 7 0,-12-5-2 16,-11-3 4-16,-6-5 33 16,-21-1-18-16,-13-2-3 15,-11-5-6-15,-8-3-16 16,1-1-64-16,7-21-116 16,16-5-151-16,15-6-574 0</inkml:trace>
  <inkml:trace contextRef="#ctx0" brushRef="#br0" timeOffset="10269.0965">20544 3879 1345 0,'0'0'315'0,"0"0"-243"16,0 0-29 0,0 0-18-16,0 0-25 0,0 0 0 15,-74 113 1-15,48-60 5 16,2 2-6-16,12-2-42 15,12-7-65-15,24-9-83 16,14-13 7-16,7-16-505 0</inkml:trace>
  <inkml:trace contextRef="#ctx0" brushRef="#br0" timeOffset="10446.9597">20934 3429 1134 0,'0'0'784'0,"0"0"-753"16,0 0-31-16,0 0-2 16,0 0 2-16,0 0-31 15,0 0-156-15,0 12 25 16,19 13-131-16,0-4-358 0</inkml:trace>
  <inkml:trace contextRef="#ctx0" brushRef="#br0" timeOffset="10643.1012">21200 3535 515 0,'0'0'696'0,"0"0"-560"16,0 0-27-16,0 0-12 16,-19 71-4-16,-8-17-23 15,-6 24-16-15,-12 22-6 0,5-6-21 16,9-14-7 0,7-24-18-16,13-17 11 0,5 4-12 15,6 3 7-15,0 2-8 16,11-7-8-16,16-10-2 15,5-8-18-15,36-17-41 16,-9-6-114-16,1-4-596 0</inkml:trace>
  <inkml:trace contextRef="#ctx0" brushRef="#br0" timeOffset="10958.8974">20823 3986 681 0,'0'0'558'16,"0"0"-503"-16,0 0 35 0,0 0 52 16,164-13-92-16,-39 2-37 15,8-3-13-15,-21 1-97 16,-35 1-3-16,-35 2 11 16,-13 2-108-16,-7-1-61 15,-5 3 258-15,-4 3 182 16,-13 2 72-16,0 1-107 15,0 0-85-15,-3 13-41 16,-11 9-20-16,4 9 46 16,-4 9 14-16,3 2-26 15,-2 2-18-15,6-2-11 16,4-2-6-16,3-5-21 0,12-8-144 16,10-10-126-1,4-12-631-15</inkml:trace>
  <inkml:trace contextRef="#ctx0" brushRef="#br0" timeOffset="11105.5292">21788 3567 1250 0,'0'0'260'0,"0"0"-260"16,0 0-31-16,0 0-69 15,-87 101-110-15,82-42-192 16,5 0-365-16</inkml:trace>
  <inkml:trace contextRef="#ctx0" brushRef="#br0" timeOffset="11374.4067">21988 4007 1502 0,'0'0'203'16,"0"0"-162"-16,0 0-39 16,0 0 8-16,-99 37 0 15,53-11-8-15,4 6-1 16,9 2 1-16,16 1-1 15,17-4 0-15,10-4-1 16,26-7 10-16,13-10 9 16,8-10 3-16,3 0-3 15,-4-23-4-15,-7-13 2 16,-8-18 4-16,-16-30-1 16,-11 5-12-16,-11 10-8 15,-3 15-31-15,-11 33 12 16,-11 9-79-16,-28 12-160 0,4 15 36 15,6 9-331-15</inkml:trace>
  <inkml:trace contextRef="#ctx0" brushRef="#br0" timeOffset="11777.6155">22347 3975 629 0,'0'0'876'15,"0"0"-789"-15,0 0-43 16,0 0 8-16,83-40-30 15,-64 40-22-15,-4 18-36 16,0 10-10-16,-8 5-33 0,-4 3-24 16,-3-2 19-16,0-5 53 15,0-6 21-15,0-8 9 16,-4-6-5-16,1-8 6 16,3-1 119-16,0-11 48 15,4-18-88-15,34-20-27 16,26-24-52-16,9 4-14 15,-2 9-83-15,-6 22 25 16,-19 30 47-16,-9 8 23 16,-6 8 1-16,-19 26 1 15,-12 14 9-15,-10 7-8 16,-22 3 7-16,-2 0 5 16,-3-5-11-16,5-3-1 0,9-9 5 15,8-6 1-15,13-10-1 16,2-6 16-16,42-8 13 15,37-7 3-15,33-4-38 16,12-2-146-16,-26-8-200 16,-27 0-721-16</inkml:trace>
  <inkml:trace contextRef="#ctx0" brushRef="#br0" timeOffset="12403.7158">25033 3413 740 0,'0'0'917'16,"0"0"-917"-16,0 0-7 15,0 0-9-15,0 0 16 16,-58 89 22-16,23-29-4 16,-5 21 2-16,-11 22-1 0,2 6 7 15,12-18 1 1,9-23 0-16,12-24 0 0,5-7-2 16,0 2 1-16,5 4-4 15,5 0-2-15,1-7 24 16,15-7-1-16,19-8-16 15,29-6-18-15,31-14-9 16,22-10-42-16,-14-13-109 16,-23-9-218-16</inkml:trace>
  <inkml:trace contextRef="#ctx0" brushRef="#br0" timeOffset="12895.9072">24462 3912 1217 0,'0'0'223'0,"116"8"-214"0,15 0-9 15,32 5 2-15,1 1-1 16,-11-3 1-16,-30-2-1 16,-16-9-1-16,-25 0-35 15,-22 0-57-15,-23-7-26 16,-11-3 42-16,-6-2 76 15,-7-2 58-15,-10-1 122 16,-3 0 20-16,-24 0-114 16,-12 5-41-16,-9 6-8 15,-9 4-12-15,-4 4-11 16,3 16 1-16,6 8-2 16,7 6 2-16,15 2-4 15,12-3 0-15,15 1 11 0,3-4 22 16,29-4-11-16,26-3-9 15,27-8-7-15,-2-10-6 16,-7-5 0-16,-13-3-9 16,-20-15-1-16,-1-4 5 15,-3-3 10-15,-15 6-4 16,-12 3-11-16,-9 9 0 16,-3 7-1-16,-5 0-73 15,-10 16 5-15,-6 10 45 16,1 9-17-16,1 7-46 0,8-2-57 15,11-3-8 1,19-6-35-16,14-10 21 0,4-12-223 0</inkml:trace>
  <inkml:trace contextRef="#ctx0" brushRef="#br0" timeOffset="13301.116">26467 3478 1164 0,'0'0'133'0,"0"0"-124"16,0 0 2-16,-106 95 31 15,62-18 16-15,-5 26 16 16,7 9-1-16,11-18-18 16,9-25-17-16,8-26-25 0,5-12-5 15,2 1 3-15,1-2-10 16,1-5 0-16,3-11 8 15,2-10 7-15,2-4 102 16,18-11 58-16,23-24-71 16,5-3-105-16,15-3-17 15,4 6-31-15,-5 19 18 16,5 8 10-16,-7 8 5 16,-9 11-1-16,-11 15 5 15,-16 3-8-15,-16 3-35 16,-8 1-28-16,-23-2 6 15,-31-3 34-15,-24-7 26 16,-24-15 15-16,6-6 0 0,16-10-9 16,29-11 0-1,15-18-13-15,11 3-169 0,10 1-513 0</inkml:trace>
  <inkml:trace contextRef="#ctx0" brushRef="#br0" timeOffset="13569.6232">27081 3464 960 0,'0'0'669'0,"0"0"-652"15,0 0-17-15,0 0 0 16,-41 88 12-16,9-11 21 0,-2 22 2 15,-2 8-8-15,6-17-3 16,9-23-10-16,8-25-12 16,1-6 7-16,3 1-9 15,6 4-28-15,9 2-94 16,18-14-134-16,9-13-325 0</inkml:trace>
  <inkml:trace contextRef="#ctx0" brushRef="#br0" timeOffset="13900.8595">27323 4052 133 0,'0'0'816'0,"0"0"-628"15,0 0-89-15,83-20-56 16,-39 8-4-16,2-5 6 16,-4-3 47-16,-6-4 47 15,-9-4-28-15,-10-3-26 16,-9 0-5-16,-8 1-24 15,0 7-36-15,-21 4-20 16,-15 12-16-16,-10 7 3 16,-11 7 0-16,-4 19 5 15,1 11 7-15,7 8-6 16,9 3 6-16,13 5 1 16,9-4 0-16,13-1 13 15,9-1 4-15,3-5 14 0,25-2-4 16,14-6-11-16,25-4-15 15,26-7-1-15,23-14-7 16,3-9-65-16,-29-6-134 16,-26-10-614-16</inkml:trace>
  <inkml:trace contextRef="#ctx0" brushRef="#br0" timeOffset="14097.9994">28412 4441 734 0,'0'0'407'16,"0"0"-304"-16,0 0-70 16,0 0-33-16,0 0-36 15,0 0-370-15,0 0-345 0</inkml:trace>
  <inkml:trace contextRef="#ctx0" brushRef="#br0" timeOffset="17559.764">6260 4960 827 0,'0'0'150'0,"0"0"-14"16,0 0 16-16,0 0-3 15,0 0-32-15,0 0-27 0,0-30-22 16,0 30-8-1,0 0-6-15,0 0 0 0,0 0-27 16,0 0-17-16,0 3-10 16,0 6-13-16,0 6-3 15,0 7 10-15,-3 12 6 16,-3 6 2-16,0 2 4 16,0 2-6-16,0 0 1 15,2-2 1-15,-1 2-1 16,2 0 0-16,3-2 0 15,0-1 0-15,-3 2 0 16,3-1 0-16,0-3-1 16,0-2 0-16,0-3-1 15,0 1 1-15,0-2 1 0,0-1-1 16,-3-1 0-16,3-1-1 16,0-1 0-1,0-1 1-15,0-1-1 0,0-2-1 16,0 4 1-16,0-2-1 15,3-1 2-15,-3 4-1 16,3 0 1-16,-3 1 1 16,0 0-1-16,0 1 0 15,3 0 0-15,-3 1 0 16,3-3 3-16,0 0-3 16,-1 0 1-16,-1 2-1 15,-1-2 1-15,0 2 0 16,0 1 0-16,0 1 1 0,0 2-1 15,0-3-1-15,0 6 0 16,0-4 0-16,0 0 0 16,0-2 1-16,0-4-1 15,0-1 0-15,0-1 0 16,0 1 0-16,0-1 0 16,0 3 1-16,0-3-1 15,0 1 0-15,0-3 0 16,0 1-1-16,0-1 0 15,0-1 0-15,-1 3 0 16,-1 1 0-16,-1 0 1 16,0 2 0-16,0-1 0 15,0-2 0-15,3-1 0 16,-3-4 1-16,3-1 3 16,-3-1-4-16,0 2-1 0,-1-1 1 15,1-2 0-15,0 4 0 16,-3 0 7-16,1-2-7 15,-1 1 0-15,-4 1 9 16,4-2-9-16,0-1 0 16,0-1 5-16,3 0-5 15,-3-2 2-15,3 1 9 16,-1-2-10-16,2 3 0 16,-1 1 1-16,0 0-1 15,3 4 0-15,-3-2 0 16,3 2 6-16,0-1-6 15,0-2 1-15,0-1-1 16,0 1 0-16,0-4 1 0,0 3-1 16,0 0 0-16,0-4-1 15,0 1 1-15,0-1-1 16,0 3 0-16,0-1 0 16,0 0 0-16,-3 2 1 15,3 0 5-15,-3 0-6 16,0-2-1-16,0 0 1 15,-1 0 1-15,4 1 0 16,-3 1 0-16,3-1-1 16,0 2 0-16,-3 2 1 15,3 4-1-15,0-1 0 16,0 0 1-16,0 1-1 16,0-2 1-16,0-1-1 15,0 3 0-15,0 1 1 0,0 2-1 16,0 1 1-16,0 3 0 15,0-3-1-15,0-1 1 16,-3-1 1-16,-2 1-1 16,1 1-1-16,-4-2 1 15,4-2 0-15,-2 2 5 16,3-6-6-16,0 4 0 16,0-1 1-16,3-2 0 15,-3 2-1-15,0 1 1 16,3-4-1-16,-3-1 0 15,3-5 0-15,0 0 1 0,0 0-1 16,0-1 1 0,-3 1-1-16,3 1 0 0,0 3 0 15,0 2 0-15,0-1 1 16,0-1-1-16,0 2 0 16,0 1-6-16,0-1 6 15,0-4-1-15,0 5 1 16,0-1 0-16,0 2 0 15,0 2 0-15,0 3 0 16,0-1 1-16,0 4-1 16,0-2 0-16,-4-2 0 15,2 1 0-15,1 0 1 16,-1-1 0-16,-1 5-1 16,0-2 0-16,3-5 0 15,0-1 1-15,0 1-1 0,0 0 0 16,-3-1 1-16,3 6 0 15,0-2-1-15,0 3 1 16,0 1-1-16,-3-2 0 16,3 1 0-16,-3-6 0 15,3-1 1-15,-3 1-1 16,3-4 1-16,-3 4-1 16,-1-2 0-16,1-1 0 15,-3 3 0-15,3-5 0 16,0 4-1-16,0-5 1 0,0-1 0 15,-2-4-1 1,2-3 1-16,3-3 0 0,-4-3-1 16,4-4 1-16,0-3-9 15,0-13-79-15,0-7-166 16,4-13-731-16</inkml:trace>
  <inkml:trace contextRef="#ctx0" brushRef="#br0" timeOffset="19194.4368">4617 6384 641 0,'0'0'274'16,"0"0"-128"-16,0 0 25 15,0 0-12-15,0 0-34 16,0 0-68-16,0 0-32 15,8-7 5-15,-2 5-18 16,7 2-12-16,7 0 0 16,8 0 2-16,12 0 9 0,5 0-10 15,10 0 5-15,5 0-6 16,4 0 0 0,3 3 0-16,5 1-1 0,1 2-5 15,0 1-2-15,3 1-3 16,-3 1-2-16,2 1 12 15,10 0-14-15,15-3 7 16,10 1 8-16,-8-2 0 16,-22 0-1-16,-2-2-6 15,4 1 7-15,12-1 0 16,10 1 1-16,-7-3-1 16,-13 0-1-16,4-1 1 15,3-1 0-15,6 0 0 0,4 0 0 16,5 0-1-1,6 0 0-15,-6-4 0 0,1-2 1 16,-2 4-1 0,-2-1 1-16,1 2-1 0,1-2 1 15,-5 3 0-15,-2 0 0 16,2 0 0-16,3 0 0 16,1 0 5-16,-2 0-5 15,1 0 0-15,-6 0 1 16,-3 0-1-16,-6 0 8 15,0 0-8-15,0 0 10 16,-3 0 0-16,1 3-9 16,-2-3 1-16,1 0 4 15,0 0 2-15,3 0-8 16,-7-5 2-16,2 1-2 0,-14 0 0 16,-11 4 1-16,11-1 0 15,11-1-1-15,12 1 1 16,19-2 2-16,-11-1-3 15,-12 1 0-15,-10 0-5 16,-17 0 5-16,-9 2 1 16,6-2-1-16,23 0 1 15,20 0 9-15,13 0-10 16,-7 2-3-16,-7-1 3 16,-9 1-1-16,0 1 1 15,-3-3-1-15,0 2 0 16,0-1 1-16,-4-1 1 0,1 2 5 15,1-2-5-15,-14 2-1 16,-11-1 0 0,-11 1 1-16,-5 1-1 0,11-2 1 15,5 1-1-15,10-2 1 16,4 1 0-16,-3-1 0 16,5 0-1-16,-2-1 0 15,1 0-1-15,-3-2 3 16,-1 1-1-16,-5-4-1 15,0-1 0-15,-3 3 0 16,-3-3 0-16,-1 0-5 16,-9-3 5-16,1 3 1 15,0 4 0-15,-7-3 7 16,1 1-8-16,-4 1 0 16,-6-2 0-16,-4 5 0 0,-3 0 0 15,-2-1 2-15,-5 2-2 16,-6 2-2-16,4 0 2 15,-5 1 0-15,2 0-1 16,6 0 0-16,-5 0 0 16,9 0 1-16,-5 0-1 15,2 0 1-15,-11 1-2 16,-13 2-15-16,0-2-146 16,-10-1-473-16</inkml:trace>
  <inkml:trace contextRef="#ctx0" brushRef="#br0" timeOffset="20599.1748">7358 5788 176 0,'0'0'529'15,"0"0"-411"-15,0 0 12 0,0 0-30 16,0 0 21-16,12-73 2 15,-12 61-21-15,0 2-15 16,0 2-24-16,0 0-26 16,0 5-13-16,0 2-9 15,0-1-15-15,0 2-6 16,0 0 6-16,0 0 14 16,0 0 0-16,-3 0 7 15,0 0-3-15,0 0-2 16,0 0-3-16,-6 6-11 15,-1 3 5-15,-4 4-7 16,-5 4 0-16,4 3 1 16,-3 7 0-16,0-1 11 15,3 4-2-15,3 1 6 16,2 0-6-16,4 3 11 0,0-2 7 16,6 2-3-16,0 1-8 15,0-2 1-15,3 0-5 16,6-2-3-16,7-3-3 15,1-4-5-15,2-4 7 16,3-5-8-16,2-5 12 16,2-4-11-16,2-5-1 15,-1-1 0-15,4 0-1 16,-1-10 1-16,0-5-1 16,-2-2 2-16,-1-2 4 0,0-2 1 15,-5-1 3-15,-4-1-2 16,3-4 6-16,-6-1-5 15,3-1 2-15,-6 0-10 16,1 4 0-16,-1 1 0 16,-4 1 5-16,2 3-5 15,-4 2 1-15,0 0 6 16,-3 1-2-16,0 0 11 16,-3 1 8-16,0 1-7 15,0 2 4-15,0 3 0 16,0 1-8-16,-6 0 0 15,0 1-5-15,0-1 4 16,-4-1 7-16,-1 0-7 16,-1-1-6-16,-1 0-5 15,1-2-1-15,-6-1 5 0,3 3-5 16,-3-1 0 0,0 2 6-16,-1 3-5 0,1 1-2 15,0 2 0-15,-3 0-3 16,-1 1-3-16,5 3 5 15,-2 0-1-15,7 0 1 16,-1 0-8-16,-1 0 0 16,1 9-7-16,-2 3-18 15,-3 4-13-15,3 3 1 16,-4-1-5-16,-1-1-26 16,4-2-42-16,4-1-11 15,3-2-90-15,6-5-58 16,3-6-262-16</inkml:trace>
  <inkml:trace contextRef="#ctx0" brushRef="#br0" timeOffset="21175.5847">7079 5269 472 0,'0'0'355'15,"0"0"-220"-15,0 0 50 16,0 0-26-16,0 0-17 15,0 0-46-15,0 0-39 16,-21-3-32-16,21 3-17 16,0 0-6-16,0 0 7 15,0 0 20-15,0 0 25 16,2 0 1-16,4-2-26 16,10 1-15-16,8-2-3 15,10-1 14-15,27-3 16 16,24-4-13-16,20-6-3 15,-8 1-13-15,-15 4-5 0,-27 3-4 16,-16 2 3 0,4 1-6-16,0 1 0 0,-1 0 0 15,-9 1 0-15,-12 3 0 16,-6-1-1-16,-5 2 1 16,-7 0 0-16,-3 0 7 15,0 0 5-15,0 0-12 16,0 0 0-16,0 0 0 15,0 0-11-15,0 0-13 16,0 0-14-16,0 0-44 16,6 0-33-16,5 0-62 15,-1 2-101-15,-4 2-415 0</inkml:trace>
  <inkml:trace contextRef="#ctx0" brushRef="#br0" timeOffset="22207.8281">9293 5565 563 0,'0'0'569'0,"0"0"-466"15,0 0 19-15,0 0 16 16,0 0-44-16,0 0-24 16,0 0-14-16,-21-30-14 15,18 30-16-15,3 0-14 16,-3 0-12-16,-3 13-10 16,-4 10-6-16,-5 12 16 15,-3 12 0-15,0 6 26 16,-3 5-14-16,-1 0 17 15,4 0-5-15,0-4-8 16,0-5 0-16,4-5-1 16,7-5-7-16,1-8-7 15,6-6-1-15,0-8-27 0,0-5-40 16,0-8-30 0,6-8-76-16,8-15-146 0,-1-6-208 15</inkml:trace>
  <inkml:trace contextRef="#ctx0" brushRef="#br0" timeOffset="22655.5431">8944 5197 899 0,'0'0'277'0,"0"0"-177"15,0 0-7-15,0 0-19 16,0 0-32-16,0 0 13 15,79-13 33-15,-37 4-14 16,10-2-30-16,0 3-24 16,4 0-2-16,2-1-11 0,7 4 12 15,1-4 3 1,1 3-7-16,-3-2 8 16,-1-2-8-16,-11 1-14 0,-10 1 6 15,-13 2-7-15,-6 3-2 16,-14 2 0-16,-6 1 1 15,-3 0-33-15,0 0-54 16,-9 0-85-16,-17 8-58 16,6 4 9-16,2-2-167 0</inkml:trace>
  <inkml:trace contextRef="#ctx0" brushRef="#br0" timeOffset="23447.5344">10666 5699 909 0,'0'0'186'16,"0"0"-50"-16,0 0 5 15,0 0-38-15,0 0-33 16,49-88-27-16,-24 68-19 16,5 3-5-16,0 4-9 15,1 3-2-15,-4 10 0 16,-6 0-8-16,0 0-8 15,-6 13 6-15,-2 4-6 0,-2 6 8 16,-5 9-12-16,-2 2 12 16,-4 2 1-1,0 7 0-15,-17-4-1 0,0 2 0 16,-7-2-1-16,-6 0 0 16,-3-4 1-16,0-1 1 15,5-3 0-15,1-6 8 16,5-2-8-16,10-6-1 15,0-4 0-15,9-5 0 16,3-4 1-16,0-2-1 16,0-2-9-16,0 0 3 15,3 0 6-15,12 0 19 16,0 0-1-16,12 0 15 0,7 0 21 16,5-6-17-16,1-1-5 15,2-3-15 1,-6 0-2-16,-4 0 0 0,0 0-2 15,-8 5-7-15,-5-1-5 16,-7 0-1-16,-2 4 0 16,-2-1-1-16,-2 0-28 15,-3-1-16-15,3 0-20 16,7-12-129-16,-3 2-106 16,0-2-529-16</inkml:trace>
  <inkml:trace contextRef="#ctx0" brushRef="#br0" timeOffset="24017.7348">10545 5071 195 0,'0'0'76'0,"0"0"134"16,0 0-114-16,-84-1 4 15,74 1 77-15,4 0 16 16,6 0-18-16,0 0-12 15,9-2-65-15,12 2-69 0,13-1-10 16,26 0 30 0,23-5 11-16,25-4-18 0,5-4-8 15,-4 0-10 1,-30 1 6-16,-24 6-19 0,-13 1 2 16,-12 3-4-16,3-1-9 15,-4 4 0-15,0 0-1 16,-12 0-6-16,-4 0-62 15,-13 21-129-15,-7-2-169 16,-6-2-204-16</inkml:trace>
  <inkml:trace contextRef="#ctx0" brushRef="#br0" timeOffset="24879.7344">12046 5596 864 0,'0'0'305'0,"0"0"-212"0,0 0-63 15,0 0 5 1,97-45 3-16,-65 35 17 0,10 0 17 15,0 2-5-15,0 3-20 16,4 5-27-16,-7 0-18 16,-6 2-1-16,-4 9-1 15,-3 6 7-15,-7 3-6 16,-5 3-1-16,-8 0-1 16,-6 3 0-16,0 1-14 15,-9-2-40-15,-18 2 1 16,-6-3 34-16,-8-4 10 15,0-4 10-15,7-6 0 16,4-4 10-16,9-6 1 16,9 0-3-16,9 0 5 15,3 0 5-15,1-6 1 0,19 1-19 16,5-2-8-16,8 1 5 16,6 2-3-16,0 4 5 15,4 0-7-15,-8 1-17 16,0 13 9-16,-5 6-6 15,-7 4 10-15,-1 6 12 16,-9 1-1-16,-7 3-6 16,-6-2 6-16,0 1 0 15,-12-3 2-15,-14-4 5 16,-3-3 22-16,-4-5 1 16,-7-4-6-16,-5-7 10 15,-4-4-11-15,1-3-6 16,-1 0-16-16,7-8-3 0,-7-18-48 15,13-1-69 1,11 3-267-16</inkml:trace>
  <inkml:trace contextRef="#ctx0" brushRef="#br0" timeOffset="25361.5104">12143 5135 757 0,'0'0'137'0,"0"0"-58"16,0 0 46-16,0 0 27 16,0 0-9-16,0 0-15 15,0 0-48-15,13-7-45 0,14 4-29 16,10 3 10-1,11-3 6-15,9-1 2 0,7-2-8 16,6-1-5-16,-3 1 6 16,-2-1 1-16,-3 0-10 15,-14 3-2-15,-8 1-6 16,-12 2 1-16,-11 1-2 16,-4 0-4-16,-7 0-41 15,-3 0-113-15,-3 4-114 16,0 4-233-16,-6-2-49 0</inkml:trace>
  <inkml:trace contextRef="#ctx0" brushRef="#br0" timeOffset="25872.6014">13918 5418 522 0,'0'0'782'15,"0"0"-676"-15,0 0-64 16,0 0-5-16,0 0-5 15,0 0-16-15,0 0-16 0,-82 33-1 16,42-6 1 0,-13 6-2-16,4 7 2 0,-2 7 0 15,8-1 0-15,3-1 3 16,9-2-3-16,8-4 1 16,4-6 0-16,13-5-1 15,3-6 1-15,3-5 1 16,3-1 11-16,15-5 9 15,6-1 1-15,4-4-3 16,11-5 4-16,10-1-8 16,4 0-3-16,9-8-12 15,-1-4 5-15,1 1-6 16,0-2-1-16,-5 3-8 16,-2 1 0-16,-6 2 8 0,-7 0-14 15,-6 1-50-15,-8 0-53 16,-4 1-16-16,-14-1-58 15,-3 0-161-15</inkml:trace>
  <inkml:trace contextRef="#ctx0" brushRef="#br0" timeOffset="26169.0877">14025 5637 1013 0,'0'0'204'0,"0"0"-132"16,0 0-21-1,0 0-38-15,0 0-13 0,0 0 2 16,0 0 43-16,8 88 26 16,-8-54 12-16,0 3-26 15,0 5-8-15,0 0-5 16,0-1-21-16,-3 1-2 15,-6-2-11-15,4-2-9 16,1-4 0-16,1-3-1 16,0-5-11-16,-3-3-100 15,6-6-116-15,-4-8-132 0</inkml:trace>
  <inkml:trace contextRef="#ctx0" brushRef="#br0" timeOffset="26800.0894">13545 4913 428 0,'0'0'144'16,"0"0"-26"-16,0 0-47 15,0 0 101-15,0 0 45 16,0 0-81-16,0 0-42 16,0 0 15-16,0 0-41 15,0 0-33-15,0 0-6 0,3 0-5 16,-3 0-11-16,4 0 6 15,9 0 0-15,9 0-9 16,11 0 7-16,28 0 13 16,27 0-17-16,25 0-3 15,8 0-4-15,-14-1 8 16,-20-1-14-16,-31 2 11 16,-15 0-10-16,-8-1 7 15,0 1-8-15,-8 0 0 16,-1 0 0-16,-12 0 0 15,-8 0 0-15,-4 0 0 16,0 0-22-16,0 0-32 16,0 0-66-16,0 4-121 0,0 15 56 15,0-2-71 1,0-2-310-16</inkml:trace>
  <inkml:trace contextRef="#ctx0" brushRef="#br0" timeOffset="27347.327">13509 6125 85 0,'0'0'68'15,"0"0"-68"-15,0 0-58 0</inkml:trace>
  <inkml:trace contextRef="#ctx0" brushRef="#br0" timeOffset="27921.9356">13429 6306 228 0,'0'0'361'0,"0"0"-48"16,0 0-181-16,0 0-43 16,0 0 8-16,0 0-23 0,0 0-1 15,19-3-5-15,-10 2-12 16,-2-1-5-16,7-1-14 15,1 2-11-15,7 0-19 16,5 1 8-16,6-2 2 16,6 2 2-16,7 0-4 15,2 0-1-15,10 0-14 16,3 0 1-16,18 0 0 16,15 0-1-16,21 0 1 15,6 0 11-15,-23 2-12 16,-23 0-1-16,-33-2 1 0,-10 0 0 15,3 0 0-15,2 3 1 16,2-3-1-16,-11 0 1 16,-4 0 1-16,-6 0-2 15,-3 0 0 1,-6 0 0-16,-3 0 1 0,-6 0 0 16,0 0 8-16,0 0-8 15,0 0 0-15,0 0 6 16,0 0-5-16,0 0-1 15,0 0 0-15,0 0-1 16,0 0-22-16,0 0-32 16,3 0-71-16,1 0-15 15,2 0-99-15,-5 2-850 0</inkml:trace>
  <inkml:trace contextRef="#ctx0" brushRef="#br0" timeOffset="29119.0885">5174 7164 163 0,'0'0'325'0,"0"0"-175"16,0 0 59-16,0 0-57 16,0 0-3-16,0 0 6 0,0 0 3 15,-11-18-39-15,4 18-20 16,-2 1-54-16,-9 6-30 15,-9 4-15-15,-6 8-1 16,-5 6 0-16,-1 4-1 16,6 1 1-1,0 3 1-15,6 1 0 0,2 2 1 16,7 3 6-16,3 1-1 16,9 3 4-16,6-3 7 15,0 0 5-15,3-3-7 16,15-3-8-16,3-7 6 15,6-3-11-15,1-8-1 16,5-3 15-16,0-3-2 0,5-7-3 16,-2-3-3-1,0-3-1-15,0-13-7 0,0-5 0 16,-2-5 9-16,-1-6-9 16,4-1 1-16,-6-1-1 15,-5-2-8-15,-5 3 8 16,-5-3 0-16,-7 0 1 15,-6 2-1-15,-3-2 0 16,0 3-7-16,-9 0 5 16,-7 5-5-16,-8 3-5 15,0 2 12-15,-9 3 15 16,-1 7-14-16,-2 2-1 16,2 3 0-16,4 1-12 15,3 7-36-15,3 0-55 16,6 0-116-16,6 0-89 0,5 3-203 15</inkml:trace>
  <inkml:trace contextRef="#ctx0" brushRef="#br0" timeOffset="29487.9161">4823 6829 426 0,'0'0'373'16,"0"0"-202"-1,0 0-81-15,0 0-36 0,0 0-27 16,0 0 40-16,100 0 14 15,-52 0 19-15,4 0-12 16,6 0-12-16,-1-7-21 16,1-2-1-16,-7-1-17 15,-2 3-10-15,-7-2-14 16,-9 4-11-16,-3 0 5 16,-8 1-7-16,-3 4 0 15,-5 0-8-15,2 0-46 16,-7 0-104-16,0 10-90 0,-7 0-341 15</inkml:trace>
  <inkml:trace contextRef="#ctx0" brushRef="#br0" timeOffset="30135.7974">5081 8702 971 0,'0'0'123'0,"0"0"-91"16,0 0-17-16,0 0-15 0,0 0-1 16,0 0-67-16,0-73-13 15,0 64 12-15,0 2 43 16,0 3 26-16,0 1 59 16,0 3 54-16,0 0 20 15,0 0-6-15,0 0 26 16,0 0-49-16,0 4-50 15,0 5-41-15,0 5-7 16,-3 9-5-16,0 13 22 16,-3 10 6-16,2 7 0 15,-5 3-8-15,3 7-2 0,-3-4-6 16,4-3-7 0,-2-3-6-16,1-7 1 0,3-5 0 15,0-9-1-15,0-6-32 16,0-9-60-16,-7-13-141 15,1-4-267-15,-2-1-327 16</inkml:trace>
  <inkml:trace contextRef="#ctx0" brushRef="#br0" timeOffset="30488.0467">4650 8441 819 0,'0'0'153'0,"0"0"-28"16,0 0 14-16,0 0-12 16,0 0-1-16,0 0-57 15,0 0-69-15,45-40 26 16,-2 38 47-16,12 2-44 15,2 0-10-15,0-2-9 16,1 1-1-16,-6-3-2 16,0-2 11-16,-4-2 1 15,-5-1-3-15,-1 1 0 16,-9 2-11-16,-3 0-5 0,-8 5-1 16,-7 1-17-16,3 0-27 15,-9 3-162 1,-3 5-128-16</inkml:trace>
  <inkml:trace contextRef="#ctx0" brushRef="#br0" timeOffset="31178.3419">4669 9981 1061 0,'0'0'206'0,"0"0"-72"15,0 0 35-15,0 0-109 0,33-77-47 16,0 56-6-16,6 2-6 16,0 3 6-16,-3 6 9 15,-5 7-8-15,-1 3-8 16,-3 3-15-16,-8 17 12 16,-4 5-4-16,-5 10 2 15,-10 7 5-15,-3 7 8 16,-22 6-8-16,-14 4-1 15,-7 0-12-15,-3-1 7 16,4-7 4-16,6-5 2 16,9-6-1-16,11-7 1 0,10-10 0 15,9-7 7 1,0-3 12-16,12-6-9 0,15-3 1 16,7-4 26-16,12 0 11 15,7-7-8-15,2-6-8 16,0-4-6-16,-3 0-25 15,-7 5 6-15,-6 2-7 16,-4 0 0-16,-9 3 0 16,-2 3-41-16,-2-5-34 15,-1-1-108-15,-6 0-84 16,-3-1-320-16</inkml:trace>
  <inkml:trace contextRef="#ctx0" brushRef="#br0" timeOffset="31442.9036">4480 9779 1018 0,'0'0'175'0,"0"0"-101"15,0 0 25-15,0 0-46 16,0 0-44-16,94 0 26 15,-12-3 69-15,3-7-3 16,-3 0-44-16,-10-4-34 16,-17 4-21-16,6 0-2 15,3 0-8-15,8 5-54 0,-17 1-128 16,-13 4-172-16</inkml:trace>
  <inkml:trace contextRef="#ctx0" brushRef="#br0" timeOffset="32255.6785">4699 11447 980 0,'0'0'252'0,"0"0"-70"0,0 0-39 16,0 0-79-16,0 0-31 15,54-89-15-15,-33 68 1 16,-2-1-8-16,-2 8-5 16,-1 5 0-16,-4 6-6 15,4 3-11-15,1 5 10 0,8 12-6 16,-1 7 6-1,1 6 1-15,-5 5 1 0,-7 2 0 16,-5 2-1-16,-8-2-15 16,0 0-11-16,-15-8 7 15,0 0 18-15,-4-9 1 16,2-6 0-16,7-8 6 16,1 0 6-16,9-6 21 15,0 0 1-15,0 0-31 16,16 0-2-16,8 0-1 15,6 1 6-15,7 8-5 16,-1 2 6-16,-5 5-7 16,-4 1-10-16,-9 3 10 15,-6 2-8-15,-12 2 7 16,0 3 1-16,-15 1 8 0,-13-4 10 16,-8 3 2-1,-6-7-5-15,-4-5-9 0,-2-5-6 16,2-6-21-16,-6-4-75 15,10-3-153-15,12-8-327 0</inkml:trace>
  <inkml:trace contextRef="#ctx0" brushRef="#br0" timeOffset="32531.8723">4426 11203 535 0,'0'0'518'0,"0"0"-434"16,0 0 71-16,0 0-112 16,0 0-36-16,121-86 1 15,-34 53-8-15,1 6 22 16,-8 5 7-16,-11 5 0 15,-14 10-15-15,3 1-14 16,11 6-69-16,-17 0-146 16,-16 3-460-16</inkml:trace>
  <inkml:trace contextRef="#ctx0" brushRef="#br0" timeOffset="33214.0715">4714 12583 827 0,'0'0'610'0,"0"0"-532"15,0 0 21-15,0 0-36 16,0 0-48-16,0 0-15 16,-12 83 0-16,-1-41 1 0,1 8 0 15,0-1 0 1,0-5 0-16,0-2 0 0,-1-2 0 15,1-7 0-15,-3-3 2 16,3-3 4-16,3-4-7 16,4-4-1-16,1-3 1 15,4-2 0-15,0-4 4 16,0 0-4-16,12-6 0 16,3-1 5-16,9-3 10 15,4 0 23-15,11-14 8 16,4-5-8-16,8-2-16 15,4-1 0-15,0-1-7 16,-1 2-9-16,-6 2-5 0,-2 8-1 16,-4-2 0-16,-3 7-1 15,-5-3-15-15,0 2-32 16,-7 0-6-16,-3 0-51 16,0-6-106-16,-9 6-111 15,-5-3-208-15</inkml:trace>
  <inkml:trace contextRef="#ctx0" brushRef="#br0" timeOffset="33475.8119">4944 12844 1468 0,'0'0'217'16,"0"0"-134"-16,0 0-45 15,0 0-38-15,0 0-2 0,0 0 2 16,9 89 0-16,-6-46 1 16,0 4 6-16,0 2-5 15,-3-2-1-15,0-2 0 16,0-5 5-16,0-4-6 16,-6-3-18-16,-3 1-40 15,-9 5-127-15,6-6-107 16,-4-12-290-16</inkml:trace>
  <inkml:trace contextRef="#ctx0" brushRef="#br0" timeOffset="33836.0949">4131 12784 497 0,'0'0'218'0,"0"0"-160"15,0 0 20-15,0 0-21 16,0 0 18-16,0 0 102 16,0 0-32-16,-75-2 26 15,84-2-94-15,2-3-22 16,11-2-26-16,11-5-16 15,10-2 14-15,11-1-5 0,22-5-11 16,18-9-10 0,25-5 5-16,5 0 7 0,-10 2 12 15,-28 8-2-15,-26 10-12 16,-14 6-10-16,-6 0-1 16,20-7-25-16,-8 4-96 15,-7-4-288-15</inkml:trace>
  <inkml:trace contextRef="#ctx0" brushRef="#br0" timeOffset="35751.8126">5994 10235 28 0,'0'0'264'0,"0"0"-204"16,0 0-51-16,0 0 124 15,0 0-97-15,0 0-28 16,0 0 18-16,20-23 26 16,-20 23 6-16,0 0-8 15,0 0-13-15,-3 0-16 16,0 0-20-16,3-1 0 0,0-2 5 16,0 3 44-16,0-3 56 15,0 3-9-15,0 0-2 16,0 0 11-16,0 0-9 15,-3 0-32-15,3 0-15 16,0 0-7-16,0 0-27 16,0 0-9-16,0 0 11 15,0 0-2-15,0 0-10 16,0 7-6-16,0 3-1 16,0 3 1-16,0 3 19 15,0 4 6-15,0 3-9 16,0 2 10-16,0-1-1 15,0 0-9-15,0 5-6 16,0 0 2-16,0 1-6 16,3 1 2-16,-3 1 3 0,3-1-9 15,-3 0 4-15,0-1 0 16,0-2-5-16,0 2 0 16,0-2 0-16,0-1 8 15,0-3-9-15,0 1 1 16,0-1 0-16,0-4 0 15,0 4-1-15,0-3 7 16,0 0-5-16,0 2-1 16,0 0 0-16,0-2 0 15,0 1 1-15,0 2-1 16,0-1-1-16,0-1 0 16,0 5 1-16,0 0 0 15,0 1 8-15,0 0-8 16,0 2 6-16,0 0 2 0,0-1 0 15,0 1-9-15,0-1 1 16,0 4-1-16,0 0 1 16,0-3 7-16,0 6-7 15,0-2 0-15,0 2 9 16,0 4-2-16,0-2-7 16,0 3 6-16,0 1-6 15,0-2 0-15,0 2 0 16,0-4 0-16,0 2 0 15,0-2-1-15,0-1 2 16,3 2 4-16,0 1-6 0,0-4 12 16,1 1-11-16,-1 0-1 15,-3-1 1-15,3-3 0 16,-3-1 0-16,0-2-1 16,0 0 1-16,0-4 0 15,0 1 1-15,0-1 4 16,0-5-5-16,-3 4-1 15,0-4 0-15,3 2-1 16,-4 2 0-16,1-4 1 16,0 5-1-16,0-2 1 15,0-2 0-15,0 5 0 16,0 0 0-16,0 1 0 16,-2 2 0-16,2 1 0 0,-1 1 0 15,1 2 0 1,-3 2 0-16,3 0 1 0,-3-2 3 15,0 1-4-15,3-1 0 16,-3-1 0-16,0 3 1 16,0 4-1-16,-3 2 2 15,2 2 5-15,1 2 2 16,-2 4-3-16,-1 2-6 16,2 4 11-16,-2 4-9 15,0 2 12-15,-3 1-7 16,0 4-6-16,3-1 0 15,-1 3 1-15,1-7-1 16,3-1-1-16,1-3 1 16,-1-12 4-16,3-5-5 15,-1-8 0-15,1-8 0 0,3-5 0 16,0-9 1-16,0-5-1 16,0-6-1-16,0 0-15 15,0 0-31-15,0 0-17 16,0-3-60-16,19-14-125 15,-2 1 43-15,-4 2-309 0</inkml:trace>
  <inkml:trace contextRef="#ctx0" brushRef="#br0" timeOffset="43525.9309">4859 5138 415 0,'0'0'605'0,"0"0"-453"15,0 0-61-15,0 0-11 16,0 0-15-16,0 0 6 16,3 0-4-16,0 0-9 15,-3 0-2-15,0 0-10 16,0 0-6-16,0 0-7 16,3 0-6-16,-3 0 3 15,0 0-5-15,0 0 6 16,0 0-2-16,0 0-1 15,0 1-4-15,0-1-7 16,0 2-15-16,0-1-2 16,0 2-6-16,0 0-4 15,3 2-3-15,3 3 3 16,9 5 4-16,0 4 5 0,4 5 1 16,2 3 2-1,0 3-1-15,3 2 9 0,-2-1-9 16,2 2 6-16,-3 2 5 15,3-4-12-15,-2 2 7 16,-2-2 1-16,-1-1-7 16,0-3 0-16,1 1 0 15,-4-2-1-15,1-1 1 16,-1 2 7-16,-1-1-7 16,1 0 1-16,1 1 4 15,-1-1-6-15,3 2 0 16,-2-4 0-16,2-1 0 15,-2-1 0-15,2-3 1 16,-4 0 0-16,0-5-1 0,-3 1 1 16,1-2-1-16,-4-1 0 15,2-1 1-15,-4-2 5 16,2 3-6-16,0-3 0 16,-1 0 6-16,-1 0-6 15,-1-3-1-15,0 0 1 16,0-1 0-16,-3 0-1 15,-3-3-38-15,3 0-57 16,-3-4-57-16,0-10-137 16,-6-6-600-16</inkml:trace>
  <inkml:trace contextRef="#ctx0" brushRef="#br0" timeOffset="44151.3791">5360 5073 527 0,'0'0'371'0,"0"0"-209"0,0 0-71 16,0 0-52-1,0 0-28-15,0 0 4 0,0 0 15 16,-25 36 9-16,22-26-5 16,0 2-4-16,-3 2 1 15,-2 5 6-15,-5 7 4 16,-2 5-8-16,-9 5 14 15,-4 7-8-15,-5 0-10 16,3 4-8-16,-4-2-2 16,7-1-6-16,0-2-2 15,2-3-3-15,5-3-1 16,1-3-6-16,3-5 5 16,4-3 0-16,4-4-5 15,-1-1 0-15,-1-1 6 16,4-2-7-16,-3-4 1 0,0 0 11 15,3-2-6-15,-3 1 1 16,3-2 2-16,0-2-2 16,-1 1-6-16,1-2 7 15,0 1-7-15,1-1 0 16,-1-3-1-16,-1 5 0 16,1-4 0-16,3 1 0 15,-3 3-1-15,3-2 1 16,0-3 0-16,3 0-11 15,0-2-14-15,0 1-75 0,9-3-95 16,6 0-17 0,3 0-273-16</inkml:trace>
  <inkml:trace contextRef="#ctx0" brushRef="#br0" timeOffset="45288.5453">5845 5660 199 0,'0'0'312'16,"0"0"-8"-16,0 0-129 16,0 0-32-16,0 0-14 15,0 0-13-15,0 0 3 0,6 0-37 16,-6 0-27-16,0 0-32 16,0 0-10-16,0 0-4 15,0 0 6-15,0 1 1 16,-6 1 20-16,-7-2-7 15,-5 0-23-15,-9 1-6 16,-3 2-10-16,0 0 8 16,-4 2 1-16,1 2 0 15,3 0 0-15,5 0 0 16,6 0 1-16,8-4 1 16,5 0 0-16,6-2 0 15,0-1-1-15,0 0 0 16,0 0 0-16,0 0 12 0,0 3-12 15,6 3 1-15,-3 1-1 16,3 7 0-16,-1 2 2 16,-1 2 4-16,-1 2-5 15,0 4 7-15,0 0 4 16,-3 2 3-16,3 1-7 16,0 3-2-16,-3-1-5 15,0 1 5-15,0 0-6 16,0-3 1-16,0-3-1 15,0-7 3-15,0-4-3 16,0-8-10-16,3-3-2 16,-3-2 12-16,3 0 0 15,0-3 7-15,4-11 9 0,2-8-16 16,2-5-9 0,8-2-13-16,2-1 3 0,3 3 12 15,3 5 0-15,-2 2 6 16,2 3-1-16,0 7 1 15,-2 0 0-15,-2 6-5 16,-1-2 5-16,3 6-7 16,-4 0 7-16,0 0 0 15,-3 0 0-15,0 0 1 16,-2 7-1-16,-5 2 1 16,2 4-6-16,-4-2 6 15,0 6 1-15,-4 0-1 16,2 1 1-16,-7 2 7 0,0-2-7 15,0 2 0-15,0 0 0 16,0-1 0-16,-10 3 8 16,-1-1-8-16,-5 2 8 15,-1-1-2-15,-5 1 5 16,1-2-11-16,-3-1 2 16,-1-2 3-16,-2-3-5 15,0-2 0-15,2-3 1 16,2 0 8-16,1-1-10 15,-2-5-1-15,6-1 0 16,-1-2-15-16,-2 0-25 16,-9-1-64-16,5 2-149 15,2-2-115-15</inkml:trace>
  <inkml:trace contextRef="#ctx0" brushRef="#br0" timeOffset="80111.4504">7063 10260 218 0,'0'0'297'0,"0"0"-220"16,0 0-59-16,80 1-12 16,-56 2-6-16,-6 1 0 15,3-1-16-15,4 0-56 16,-5 0-189-16,-1-2 29 0</inkml:trace>
  <inkml:trace contextRef="#ctx0" brushRef="#br0" timeOffset="80505.6579">8540 10452 367 0,'0'0'132'16,"0"0"-129"-16,88 3-3 0</inkml:trace>
  <inkml:trace contextRef="#ctx0" brushRef="#br0" timeOffset="81289.2147">9133 10242 147 0,'0'0'384'0,"0"0"-258"16,0 0-92-16,0 0-16 15,0 0 31-15,0 0 43 16,0 0-7-16,1 0-17 15,-1 0-26-15,0 2-20 16,10 3-22-16,2-3 1 0,31 8-1 16,-4-4-110-16,0-2-134 15</inkml:trace>
  <inkml:trace contextRef="#ctx0" brushRef="#br0" timeOffset="84173.1769">4968 10412 335 0,'0'0'43'15,"0"0"47"-15,0 0-11 16,0 0-46-16,0 0 6 16,0 0 30-16,0-22-18 15,0 18-21-15,0 1 5 16,0 0-12-16,0 0-3 15,0 2-13-15,0 1-6 16,0 0-1-16,0 0-10 0,0 0-41 16,-3 0-38-1,0-2-60-15,-3-2-362 0</inkml:trace>
  <inkml:trace contextRef="#ctx0" brushRef="#br0" timeOffset="87098.7547">12250 7335 332 0,'0'0'35'15,"0"0"-70"-15,0 0 35 16,0 0-175-16,0 0 69 16,0 0 106-16,0 0 111 15,15 0 53-15,-14 0-47 16,1 0-82-16,4 0-25 0,-6 0-10 16,3 0-124-1,-3 7-114-15,0-4 132 0</inkml:trace>
  <inkml:trace contextRef="#ctx0" brushRef="#br0" timeOffset="87359.8921">12201 7778 157 0,'0'0'599'0,"0"0"-513"16,0 0-57-16,0 0-19 15,0 0-8-15,0 0-2 16,0 0 0-16,0 7-25 16,0 1 8-16,0 3-28 15,0 9-46-15,0-1-222 16,0-2-36-16</inkml:trace>
  <inkml:trace contextRef="#ctx0" brushRef="#br0" timeOffset="370073.63">21052 5832 687 0,'0'0'391'0,"0"0"-295"0,0 0-34 16,0 0 29-16,0 0-5 15,-5-10-22-15,5 10-15 16,0 0 7-16,0 0-13 15,0 0-5-15,0 0-13 16,0 0-13-16,-3 0 1 16,0 0-13-16,-4 10-2 15,-2 7 1-15,-5 9-5 16,-5 10 5-16,0 10 1 16,-1 4 0-1,3 2 9-15,2-1-8 0,5-5 9 16,1-2 1-16,0-6 3 15,3-2 1-15,3-6-5 0,0 0-9 16,1-4 1 0,1-4 4-16,1-2-6 0,0-5 0 15,0-3-48-15,0-5-22 16,0-7-40-16,0 0-112 16,0-7-111-16</inkml:trace>
  <inkml:trace contextRef="#ctx0" brushRef="#br0" timeOffset="371010.6886">21845 5739 975 0,'0'0'170'0,"0"0"-74"16,0 0 16-16,0 0-27 15,0 0-41-15,0 0-30 16,0 0-12-16,46 14 5 15,-19 7 15-15,1 6-3 16,5 7 7-16,3 2-7 16,2 4 13-16,1 5-10 15,1-4-11-15,-1 1 1 16,-1-2-6-16,-5-6 0 16,-4-1-5-16,-2-3 6 0,-5-4-6 15,-3-4 0-15,-5-4-1 16,-3-3-44-16,-5-5-55 15,-3-6-46-15,-1-1-67 16,-2-3-321-16</inkml:trace>
  <inkml:trace contextRef="#ctx0" brushRef="#br0" timeOffset="371413.1546">22371 5589 658 0,'0'0'131'0,"0"0"-53"0,0 0 30 16,0 0-24-1,0 0-49-15,0 0-30 0,0 0-4 16,-38 27 26-16,14-4 25 15,-6 6-9-15,-4 6 12 16,-7 4-14-16,-1 3-2 16,-2 3 4-16,-3 1 11 15,0 1-13-15,3-2-18 16,4-1 3-16,6-3-10 16,6-4-7-16,8-4 0 15,5-3 5-15,5-4-13 0,4-5 6 16,1-4-7-1,2-5-8-15,2-2-5 0,1-4-18 16,0-5-31-16,0-1-66 16,0 0-65-16,4-10-148 0</inkml:trace>
  <inkml:trace contextRef="#ctx0" brushRef="#br0" timeOffset="373075.3482">23129 6511 185 0,'0'0'79'0,"0"0"129"16,0 0-142-16,0 0-40 15,0 0-14-15,0 0 17 16,0 0 14-16,0 0-17 15,0 0 6-15,0 0 8 16,0 0-8-16,0 0 5 0,0 0-6 16,0 0-17-16,0 0 2 15,0 0-3-15,0 0 10 16,0 0 0-16,0 0 13 16,0 0-10-16,0 0 3 15,0 0-10-15,0 0 0 16,0 0-5-16,0 0 11 15,0 0-19-15,0 0 4 16,0 0 0-16,0 0-8 16,0 0-1-16,0 0 1 15,0 0 3-15,0 0-5 16,0 0-1-16,0 0 1 0,0 0 1 16,0 0 0-1,0 0 6-15,0 0 7 0,0 0-13 16,0 0 0-16,0 0 1 15,0 0-1-15,0 0 6 16,0 0-7-16,0 0 12 16,0 0-11-16,0 0 0 15,0 0 9-15,0 0-10 16,0 0-1-16,-1 0 1 16,-4 0 0-16,1 0 15 15,-5 0-15-15,-5 0 0 16,-5 1-11-16,-2-1 11 15,-3 3 1-15,-1-3 0 16,3 0 0-16,2 0 7 16,1 0-8-16,3 0 2 0,2 0-1 15,3 0 10-15,0 0-9 16,1 0 4-16,1 0-5 16,-2-3-1-16,0 2 0 15,1-2 0-15,-5 1 0 16,3 1 1-16,0-2 14 15,5 2 15-15,-1-1-8 16,2 2-12-16,3 0 9 16,1 0 1-16,2 0 0 15,0 0-2-15,0 0 2 16,0 0-11-16,0 0-9 0,0 9-19 16,0 5 19-16,0 9 0 15,0 0 1-15,0 7 6 16,-1 0-6-16,-2 2 0 15,3 1 6-15,0-2 0 16,0-2-7-16,-1 0-6 16,1-4 6-16,-2-1 6 15,1-6-5-15,-1-1 0 16,1-5-2-16,1-7-6 16,-2 0-9-16,2-5 9 15,0 0 1-15,0 0 6 16,0 0 0-16,3 0 7 15,9-3 26-15,5-9-11 0,6-2-21 16,12-3 1 0,5-3 7-16,9 4-9 0,5-1 0 15,-2 4 0 1,2 4-1-16,-7 4-6 0,-6 5 0 16,-10 0-3-16,-7 5-8 15,-9 11 5-15,-5 4 2 16,-8 4-4-16,-2 1 15 15,-10 2 1-15,-12 3 6 16,-6-4-6-16,-5-3 9 16,-3 0 5-16,-2-5-1 15,1-6-3-15,-2-3 0 16,-3-5-11-16,-13-4-47 16,9-4-83-16,4-7-432 0</inkml:trace>
  <inkml:trace contextRef="#ctx0" brushRef="#br0" timeOffset="379645.1406">23245 5884 172 0,'0'0'46'15,"0"0"178"-15,0 0-41 16,0 0-33-16,0 0-52 16,0 0-33-16,0 0-16 15,0 0-5-15,0 0 9 16,0 0-9-16,0 0 5 16,0 0 9-16,0 0 5 0,0 0 24 15,0-6-7-15,0-2-7 16,3-5-15-16,4-2-17 15,-3-2-11-15,6-4-12 16,2-4 2-16,7-1-5 16,4-2 0-1,6-1-1-15,-3 4-2 0,4 3 5 16,2 4-11-16,-3 4 0 16,4 4-6-16,0 3 0 15,0 6-1-15,-3 1 0 16,-3 0-11-16,-7 8-3 0,-5 8-7 15,-1 4-2 1,-7 4 18-16,-5 2 5 0,-2 6 1 16,0-1 0-16,-17 5 1 15,-7 3 0-15,-10-2-1 16,-11 2 0-16,-5 0-12 16,0-2 11-16,0-3-8 15,6-2 8-15,7-1 0 16,4-2-8-16,8 0 8 15,6-1 0-15,5-2-7 16,7-1 7-16,7-4-12 16,4-4-1-16,17-4 14 15,13 0 0-15,14-6 32 16,22-4 7-16,-1-3-5 0,5 0-17 16,0 0 2-16,-19-3-8 15,0-1-9-15,-13-2-1 16,-9 5 0-16,-16-1-1 15,-6 1-13-15,-11 1-64 16,0 0-165-16,0 0-267 0</inkml:trace>
  <inkml:trace contextRef="#ctx0" brushRef="#br0" timeOffset="382363.1666">24244 5815 134 0,'0'0'165'16,"0"0"-165"-16,0 0-2 15,0 0 2-15,0 0-1 16,0 0-52-16,0 0-176 0</inkml:trace>
  <inkml:trace contextRef="#ctx0" brushRef="#br0" timeOffset="382739.776">24396 5822 107 0,'0'0'395'0,"0"0"-294"15,0 0-65-15,0 0 36 16,0 0 84-16,0 0-7 15,0 0-69-15,24 0-30 16,12 0 20-16,11 0-8 16,6 0-13-16,3-3-12 0,-1-1 0 15,-1-2-6-15,-8 2-9 16,-4 0 2-16,-6-1-22 16,-9 4-1-16,-11 1-1 15,-4 0-47-15,-12 0-60 16,0 9-126-16,-4 1-255 0</inkml:trace>
  <inkml:trace contextRef="#ctx0" brushRef="#br0" timeOffset="383030.9852">24390 6192 557 0,'0'0'167'0,"0"0"-112"0,0 0 68 15,0 0 18-15,0 0-8 16,0 0-47-16,0 0-2 16,83 3 16-16,-32-7-30 15,10-5-34-15,8-1-26 16,1 4-8-16,-4-1 4 15,-7 3-6-15,-7 1-10 16,-11 3-66-16,-11 0-88 16,-12 0-192-16,-10 0-460 0</inkml:trace>
  <inkml:trace contextRef="#ctx0" brushRef="#br0" timeOffset="400376.3466">22176 5677 355 0,'0'0'74'0,"0"0"-54"15,0 0-20-15,0 0 0 16,73-10-65-1,-64 10-102-15,-5 1-34 0</inkml:trace>
  <inkml:trace contextRef="#ctx0" brushRef="#br0" timeOffset="408712.6866">20765 6450 253 0,'0'0'80'0,"0"0"-64"16,0 0-6-16,0 0-9 15,0 0 19-15,0 0-20 16,0 0 10-16,0 0 106 16,0 0-33-16,0 2-83 15,0-1-241-15</inkml:trace>
  <inkml:trace contextRef="#ctx0" brushRef="#br0" timeOffset="413555.8661">28338 9013 310 0,'0'0'306'0,"0"0"-179"16,0 0-13-16,0 0 9 0,0 0 3 16,0 0-25-1,-13 0-1-15,13 0 3 0,-1 0-26 16,1 0-20-16,-2 0-11 15,1 0-12-15,-1 0-2 16,-2-10 0-16,3-1-10 16,-2-8-9-16,1-2-3 15,2-5-1-15,0-3-9 16,0-2 1-16,13 3 18 16,3 4-4-16,1 5 8 15,1 5-2-15,5 4-4 16,4 4-5-16,2 2-3 15,1 1-3-15,1 3-6 16,-1 0 0-16,-4 0 0 16,-4 6-6-16,1 4-2 0,-6 0 1 15,0 1 6-15,-2 2-9 16,-5 0-5-16,-2 2 2 16,-2 0 3-16,-1 1 3 15,-2 1 1-15,-1 3 6 16,-2 2 0-16,0 2-1 15,0 2 0-15,-13 4 0 16,-5 0 1-16,-6 3 0 16,-3-1-1-16,-3 2 0 15,-3-1 0-15,-2-4-6 16,-3 1 7-16,-2-3 0 16,0 0 0-16,-2-2 0 15,0-2-1-15,3-2 1 16,4-3 0-16,2-1-1 0,3-3 2 15,5-1 5-15,2-3-6 16,5 0 0-16,3-3 0 16,6 0 0-16,5-4 0 15,2-1-1-15,2-2-1 16,0 0 1-16,0 0-19 16,9 2 17-16,9 1 3 15,9 2 27-15,9 2 13 16,9-1-14-16,7-2-11 15,4 3-6-15,3-4 2 16,-1 3-9-16,-1-2-2 16,-1 2 1-16,-3-2 5 15,-7-1-5-15,-5 0 0 0,-3-2-1 16,-7 2 0-16,-4 0 0 16,-3-2 0-16,-6 1 0 15,1-1 7-15,-4-1-7 16,0 3-2-16,-4-3 0 15,0 3 1-15,-3-3-10 16,-1 1-6-16,1-1-21 16,-2 1-6-16,1-1-47 15,-1 0-86-15,-3 0-115 16,-1 0-392-16</inkml:trace>
  <inkml:trace contextRef="#ctx0" brushRef="#br0" timeOffset="422031.5096">29076 8496 28 0,'0'0'607'15,"0"0"-520"1,0 0-12-16,0 0 25 0,0 0-22 16,0 0-6-1,0 0-5-15,0 0 1 0,0 0-2 16,0 0-5-16,0 0-10 15,0 0-11-15,0 0-9 16,-6 0 8-16,-3 0-17 16,-6 0-15-16,-7 0-6 15,-5-1-1-15,-10-4-1 16,-2 5-14-16,-6-2 6 16,-3 2-2-16,-1 0 2 15,0 0 9-15,-3 0-1 16,2-2 0-16,1 1-5 15,3-1-1-15,3 0 6 0,2 2 0 16,1-3-7-16,3 1 1 16,0 1 6-16,1 0 0 15,-3-2-13-15,0 0-1 16,2 3-2-16,-2-3 15 16,2 2-6-16,-2-2 6 15,2 3-4-15,-1 0 5 16,2 0 1-16,4 0 0 15,-1 0 0-15,3 0 0 16,0 0 0-16,5 0 0 16,1 0 0-16,6 0 0 15,0 0 0-15,5 0 0 16,-1 0 9-16,1 0-8 0,-2-3 2 16,0 3-3-1,0 0 6-15,2 0 4 0,-4 0 1 16,4 0-3-16,0 0-2 15,1 0 7-15,1 0 3 16,-1 0 12-16,3 0-11 16,0 0 5-16,2 0-5 15,2 0-1-15,4 0 2 16,-1 0 9-16,2 0 0 16,0 0 2-16,-1 0-15 15,1 0-6-15,0 0 2 16,0 3-9-16,0-3 1 15,0 0 5-15,0 3-5 16,0 1-2-16,0 3 0 16,-3 3 0-16,0 1 7 0,-2 3-1 15,-1 3-5 1,-1 3 0-16,0 4 2 0,-3-2-2 16,3 5 8-16,0-1-8 15,1 0-1-15,1 4 7 16,1 0-5-16,1 2 5 15,0-1-1-15,1 0 1 16,-1 0-7-16,1-1 2 16,-2 0 4-16,1-1-5 15,0 1 0-15,-1 1 0 0,-1-3-1 16,1 2 2 0,1-3-2-16,0 2 2 0,-1 2 4 15,2-2 0 1,1 0-5-16,-1 1-1 0,-1-1 0 15,0 2 0-15,-2 2 0 16,1-1 0-16,-2 1 3 16,0-2-2-16,2 1 0 15,-1-2-1-15,1-3 0 16,-1-2 1-16,2-4 0 16,-1 2-1-16,-2 0 1 15,1-2-1-15,1-2 1 16,-2 1-1-16,1 0 0 15,-3 0 1-15,2-1 1 16,1 1-2-16,-1-3 1 16,1 0 0-16,1-4 1 15,0-1-1-15,1 2-1 0,0-4 1 16,0-1-1 0,1-2 0-16,-1 0 1 0,2-1 0 15,1-2-1-15,-2-1 1 16,2 0 1-16,0-3-2 15,0 0 0-15,0 0-20 16,0 0-19-16,0-10-60 16,0-6-180-16</inkml:trace>
  <inkml:trace contextRef="#ctx0" brushRef="#br0" timeOffset="426683.0802">26884 8749 62 0,'0'0'582'0,"0"0"-476"15,0 0 27-15,0 0 44 16,0 0-34-16,0 0-27 16,0 0-13-16,-17-13-15 15,15 9-22-15,-1 0-14 16,-1-2-2-16,-3 2-14 16,-3-2-13-16,-8-1-11 15,-9 0-12-15,-9-2 0 16,-9 2-1-16,-8 0-5 15,-1 2 6-15,4-2 0 16,8 2 0-16,9 3 1 16,11-1 7-16,7 1-7 0,6 2 9 15,7 0-4-15,2 0 4 16,0 0 25-16,0 0-25 16,2 0-10-16,4 0-16 15,-3 9 16-15,1 3 0 16,-2 5 0-16,1 3 2 15,-2 3-1-15,-1 2 1 16,0 3 7-16,0 2-9 16,0 1 0-16,0 0 0 15,0-1-1-15,0-4 2 16,0 3 0-16,0-8 0 16,0-1-1-16,0-4 0 0,0 0 0 15,0-5 0-15,0-2 0 16,0-5 1-16,0-1-1 15,0-3 7-15,0 0-7 16,8 0-18-16,9 0 18 16,10-7 9-16,11-6 1 15,5 0-10-15,5 3 5 16,-2 2-5-16,-1 4 0 16,-3 4-1-16,-5 0-6 15,-2 0 6-15,-5 8-1 16,-6 3-4-16,-1 5 0 15,-4 1-2-15,-5 3 2 16,-4 2-4-16,-1 4 9 16,-8 1 1-16,-1 2 9 0,0 2 5 15,-14 2-5 1,-3-4 3-16,-5 4-6 0,-2-5 0 16,-3-5-5-16,0-1 8 15,-7-2 1-15,-2-4 0 16,-3-2 2-16,-1-4 3 15,-3-3-8-15,2-5 0 16,2 0-7-16,1-2-3 16,4 0-27-16,-1-11-33 15,-10-9-42-15,8 3-128 16,3 1-272-16</inkml:trace>
  <inkml:trace contextRef="#ctx0" brushRef="#br0" timeOffset="461915.6439">25424 6379 474 0,'0'0'88'0,"0"0"1"16,0 0 46-16,0 0-11 15,0 2-29-15,0-2-15 16,0 0 1-16,0 0 27 16,1 0 0-16,-1 0-7 15,2 0-28-15,-2 0-18 16,1 0-30-16,-1 0-3 15,2 0-6-15,2 0 1 16,5-2-1-16,7-10 6 16,7-5-10-16,7-7-11 15,3-9 12-15,2-8-11 16,0-7-2-16,-4-4 1 16,-4-4-2-16,-6 2 1 15,-5 6-1-15,-4 6-8 0,-4 8 2 16,-3 6 7-16,-2 4 0 15,-3 0-1-15,0 4 0 16,0 3 1-16,0-2 1 16,-8 5 0-16,-1 2-1 15,1 2 0-15,1 5 6 16,-2 0-6-16,4 4 0 16,1-2-1-16,1 3-15 15,1 0-2-15,1 0-8 16,-2 7 4-16,0 6 15 15,1 2-2-15,1 3-7 16,1 1 6-16,0 1-6 16,1-1-15-16,11 2 2 15,5-1 2-15,4 0-1 0,6-1 28 16,1-4 10-16,3-3 0 16,1 0-2-16,-3-2-6 15,-2 1 7-15,-2-1-8 16,-5 3-1-16,-1-2 1 15,-2 0 0-15,-5 0-1 16,-2 2-6-16,-1 4-7 16,-5 0 3-16,-1 3 4 15,-1 2 6-15,-2 1 1 16,0-2-1-16,-2-2-1 16,-9-4 1-16,-3-1 1 0,-2-1-1 15,-4-2 1-15,0 2 0 16,-1-2 1-16,3 2-2 15,1-1 0-15,7 5-1 16,2-1 0-16,4 1-5 16,2 0 5-16,2-2 0 15,0 2-6-15,5-1 6 16,5-2 0-16,7-1 1 16,2-3 7-16,7 0-1 15,6-3 4-15,9-3-4 16,6-3 6-16,7-1-3 15,-2 0-1-15,1 0-8 16,-6-3-24-16,-6-2-54 16,-3-1-85-16,-9 2-139 0,-12 0-363 15</inkml:trace>
  <inkml:trace contextRef="#ctx0" brushRef="#br0" timeOffset="472471.1368">21078 7840 413 0,'0'0'218'0,"0"0"-103"15,0 0 34-15,0 0-6 16,0 0-20-16,0 0-22 16,12-31-34-16,-9 25-22 15,0-1-16-15,3-1 16 16,0-2-9-16,2-1-21 15,4-5-7-15,3 3-6 16,3-4-1-16,5 4 1 16,-4 2-1-16,7-1 0 15,-6 6 0-15,3 1-1 16,-2 2-1-16,-1 1 0 0,1 2-13 16,-3 0-5-1,-1 9-9-15,-4 6 19 0,-1 3 2 16,-5 5 7-16,-2 3 1 15,-4 0 11-15,-1 1-11 16,0 0 7-16,-6 3-7 16,-10-1 8-16,0 4-2 15,-8-4-6-15,2 2 1 16,-3-1-2-16,2-3 6 16,-1-2-6-16,2-1 1 15,-1-2 6-15,4-4-6 16,-4-3 0-16,7-2-1 0,0-2 6 15,2-4 3 1,2-1-3-16,2 0 2 0,4-5 0 16,-5 2 6-16,4 0 1 15,-1-3-1-15,1 0 2 16,-3 0 0-16,0 0-1 16,0 0 4-16,-2-7 8 15,2-3 0-15,-3-2 2 16,2-2-13-16,0 1 1 15,4 4-2-15,0-4 4 16,1 2 3-16,2-2-10 16,3 0 1-16,-1-1 4 15,2-3-5-15,0-2 1 0,0-4-5 16,0-1-7-16,7-2 0 16,3 4 2-16,0 1 3 15,4 1-6-15,1 0 0 16,1-2-1-16,3 2 0 15,1 0 1-15,-2-1 0 16,0 0 0-16,-3 3 0 16,-1-1-8-16,-1 9-1 15,-7 0-3-15,-3 6-8 16,-1 1-23-16,0 3-47 16,1 0-63-16,9 0-72 15,2 0-3-15,2 0-149 0</inkml:trace>
  <inkml:trace contextRef="#ctx0" brushRef="#br0" timeOffset="473263.7015">22277 7558 717 0,'0'0'209'0,"0"0"-35"16,0 0-17-16,0 0-38 15,0 0-8-15,0 0-49 16,0 0-33-16,-13 0-14 15,11 0-14-15,-1 0 0 0,-1 0-1 16,-6 4-1-16,-10 9-6 16,-5 1 6-16,-7 8-1 15,-4 2 0-15,-2 2 1 16,1 1 0-16,-5-1 1 16,-4 4 0-16,-2 0 1 15,5-4-1-15,-1 3 0 16,8-5 0-16,6-3 0 15,8-6 0-15,9-1-1 16,1-4 1-16,7-4-9 16,5-3-1-16,0-2-8 15,0 1-1-15,3-2 19 16,11 1 18-16,-4 2 18 0,9-2-1 16,3 1-10-1,4-1-5-15,4-1-10 0,5 2-2 16,-3-2-7-16,5 0 0 15,2 0-1-15,2 0 1 16,-2 0 0-16,1 0-1 16,-6 0 1-16,-1 0-1 15,-6 0 0-15,-2 0 0 16,-5 0 0-16,0 0 0 16,-3 0 0-16,2 0-1 15,-3 0-16-15,-1 0-4 16,-2 0-47-16,0 0-62 15,-4 0 4-15,-2 0-68 16,1 0-124-16,-8 0-285 0</inkml:trace>
  <inkml:trace contextRef="#ctx0" brushRef="#br0" timeOffset="474061.3145">21693 8157 337 0,'0'0'415'16,"0"0"-243"-16,0 0-30 16,0 0-5-16,0 0-41 15,0 0-5-15,0 0-4 16,16 0-47-16,-1 0-19 0,4 0 4 15,5 0-10-15,6-1-8 16,0-1-6-16,2 2 0 16,1 0 5-16,0 0-6 15,-2 0 0-15,1 0 0 16,-1 3-1-16,-3 4 1 16,1-4 0-16,-2 3 0 15,-5-3 1-15,1-2 0 16,-3 2 0-16,-3-3-1 15,-1 0 1-15,-1 3 0 16,0-3-1-16,-1 0 1 16,-3 1-1-16,-2-1-1 15,0 0-31-15,0 0-97 0,-4 0-122 16,-5 0-288-16</inkml:trace>
  <inkml:trace contextRef="#ctx0" brushRef="#br0" timeOffset="474863.8093">22550 8061 261 0,'0'0'257'15,"0"0"-170"-15,0 0-8 16,0 0 54-16,0 0 29 16,0 0-19-16,0 0-20 15,30-22-64-15,-11 4-20 16,1-8 18-16,5 1 24 0,4-9-39 16,1 0 2-16,-1-8-15 15,1-1-7-15,-2-3-6 16,-1 2-9-16,-4 0-5 15,-10 6 5-15,-4 6-2 16,-3 5-5-16,-6 7-1 16,0 6-13-16,-13 5-14 15,-8 8-2-15,-3 1-27 16,-5 0 26-16,3 14 11 16,-3 3 8-16,9-1 1 15,6 1 10-15,8-3-8 16,6-2-23-16,0 1 3 15,4 1 29-15,13 1 0 16,7 0 16-16,6-1 4 0,3 0-4 16,-4 0-16-16,1-4 1 15,-5 3 5-15,-2-3-6 16,-7-3 6-16,-3 3-6 16,-5-2-1-16,-2-1 0 15,-3 3-6-15,-1 3-5 16,-2 2 5-16,0 4 7 15,0 3 1-15,-5 2 5 16,-1 2 6-16,2-2-11 16,4-2 15-16,0-2-9 15,0-2 9-15,4-2-7 0,10-3-2 16,3-4 8 0,7-2 8-16,3-1-13 0,12-6-10 15,25-6-82-15,-6-9-145 16,-5-6-432-16</inkml:trace>
  <inkml:trace contextRef="#ctx0" brushRef="#br0" timeOffset="475374.1755">24005 7431 441 0,'0'0'370'0,"0"0"-220"15,0 0-23 1,0 0-34-16,0 0-22 0,0 0-32 16,0 0-15-16,-33 9-17 15,12 4-7-15,-12 4 0 16,-7 3 0-16,-3 5 0 16,-2 2 0-16,0-3 0 15,5 3 0-15,0-5 1 16,4 2 2-16,5-2-2 15,2-1 0-15,5 0 0 16,3-3 0-16,5 1 0 16,6-5-1-16,4-1 1 15,3-5-1-15,3-2 1 16,0-4 4-16,1 1 36 16,13 0 2-16,6-2 17 15,10 4-1-15,6-3 4 16,6 0-5-16,1-1-23 0,-2-1-17 15,-6 3-11-15,-2 0-6 16,-4 0 0-16,-6 1 0 16,0-1 0-16,-4 0 0 15,0 1 1-15,-1-1-1 16,-1-2 0-16,1 2 0 16,-5-3-1-16,2 4 1 15,-2-2-1-15,1-1 0 16,2 1-47-16,10-2-91 15,-4 0-105-15,-1-2-284 0</inkml:trace>
  <inkml:trace contextRef="#ctx0" brushRef="#br0" timeOffset="476195.0783">24879 7249 671 0,'0'0'339'0,"0"0"-249"16,0 0-15-16,0 0-22 0,-92-2-21 15,60 2-16-15,-1 5-3 16,-1 1-7-1,0 1-4-15,0-4-2 0,8 3 1 16,2-5 5-16,5-1 7 16,5 0 3-16,0 0-9 15,5 0 1-15,1 0-8 16,5 0 1-16,2 0-1 16,1 0-1-16,0 3-10 15,-5 7-14-15,2 7 22 16,-1 6 3-16,-2 3 3 15,-2 4 3-15,2 0 4 16,-1 3-9-16,3 0 6 16,1-3-6-16,3-2 12 0,0-4-1 15,0-3-2-15,0-2 0 16,0-6-8-16,0-3 15 16,0-1 1-16,0-8 14 15,4 2 7-15,5-3 23 16,1 0 8-16,7-7-6 15,10-9-2-15,6-4-32 16,3-3-18-16,0 0-9 16,-1 2-2-16,-5 6 0 15,-2 2 5-15,-1 3 0 16,-5 6 3-16,-1 1-9 16,0 3 0-16,-4 0-7 15,0 1 0-15,-2 11 1 0,3 2 6 16,-4 4 0-16,0 2 0 15,-3 1 0-15,-2 3-1 16,-2 3 2-16,-4-2-1 16,-1 5 0-16,-2-2-1 15,0-1-8-15,-5 1 3 16,-5-1-1-16,-1-3 5 16,-1-3 1-16,1-1 0 15,-1 0 1-15,-3-5 0 16,0-1 7-16,-4-1-1 15,-4-2 0-15,-1-1-5 16,-7-1 0-16,-4-5 11 0,-6 0-12 16,-3 0-1-1,-6 0-27-15,-4 2-25 0,-24 5-66 16,14 3-135-16,8-2-320 16</inkml:trace>
  <inkml:trace contextRef="#ctx0" brushRef="#br0" timeOffset="492889.8204">26505 5789 464 0,'0'0'173'16,"0"0"-85"-16,0 0 50 16,0 0-10-16,0 0 4 15,0 0-37-15,0 0-18 16,0 0 6-16,0 0-2 16,0 0-16-16,0 0-21 15,0 0-21-15,0 0-14 16,0 0 6-16,2 0 15 0,5 0-5 15,5 0 3 1,12 0 17-16,9-1-1 16,10 1 2-16,4-2-18 0,2 1-22 15,-3-2-5-15,-1 2 1 16,-3-1 8-16,-5 2-10 16,-4 0-1-16,-5 0-6 15,-4 0-9-15,-6 0-35 16,-8 0-37-16,-5 0-81 15,-5 10-85-15,-8 2-232 16,-10-1-11-16</inkml:trace>
  <inkml:trace contextRef="#ctx0" brushRef="#br0" timeOffset="493220.0573">26481 6089 633 0,'0'0'172'0,"0"0"-117"16,0 0 14-16,0 0 65 15,0 0 31-15,0 0-62 16,0 0-19-16,17 4-30 16,-5-2 4-16,3 0 37 15,6 1-18-15,2 1-19 16,7 1-25-16,3-3-6 15,3 3-11-15,4-3-8 0,5 2-7 16,1-1 7 0,5 0-7-16,-3 0 0 0,-4-3 5 15,-3 0-6 1,-5 0-1-16,-5 0-24 0,-6 0-19 16,-5 0-39-16,-8 0-141 15,-5 0-113-15,-7 0-547 0</inkml:trace>
  <inkml:trace contextRef="#ctx0" brushRef="#br0" timeOffset="495639.5047">28722 9640 130 0,'0'0'97'0,"0"0"60"15,0 0-55-15,0 0-28 16,0 0 10-16,0 0-8 15,0 0-30-15,-1 0-46 0,-3 0-3 16,-1 0-161-16</inkml:trace>
  <inkml:trace contextRef="#ctx0" brushRef="#br0" timeOffset="498017.3737">28512 9594 195 0,'0'0'180'16,"0"0"-11"-16,0 0-77 16,0 0-32-16,0 0 5 0,0 0 46 15,0 0-22-15,0 0-40 16,1 0-38-16,3-3-11 15,-1-4-213-15,-3 0-370 16</inkml:trace>
  <inkml:trace contextRef="#ctx0" brushRef="#br0" timeOffset="502180.089">28555 9911 1003 0,'0'0'300'15,"0"0"-210"-15,0 0-44 16,0 0-14-16,0 0-12 16,0 0-14-16,0 3-6 15,0 3 0-15,0 4 0 0,0 8 0 16,-1 12 6-16,-7 12 22 16,-1 10 11-16,-1 9-13 15,0 4-4-15,0 5-10 16,3-1-4-16,3-1-6 15,2-4 4-15,2-4-5 16,0-7 1-16,0-7-2 16,0-6-16-16,-4-8-55 15,-8-5-94-15,-2-7-73 16,2-12-145-16</inkml:trace>
  <inkml:trace contextRef="#ctx0" brushRef="#br0" timeOffset="502669.7915">28286 10065 140 0,'0'0'228'0,"0"0"-97"16,0 0 6-16,0 0 49 15,0 0-1-15,0 0-20 16,0 0-25-16,-38 28 11 15,41-29-7-15,10-15-27 16,5-4-57-16,8-9-40 16,7-2-4-16,7 2-14 15,3 3 5-15,4 6-5 16,0 6-2-16,-2 4 0 16,0 5 0-16,-7 0 0 15,0 5-2-15,-3 0-4 16,-3 5 0-16,-5 7 5 15,-2 5-9-15,-4 3-1 0,-2 3 0 16,-4 3 2-16,1 1-36 16,6 12-52-16,-5-9-164 15,0-4-435-15</inkml:trace>
  <inkml:trace contextRef="#ctx0" brushRef="#br0" timeOffset="503814.494">28091 11503 998 0,'0'0'262'0,"0"0"-196"0,0 0-13 16,0 0-7-16,0 0-10 15,0 0-1-15,115-83 28 16,-70 46-21-16,6-5 18 16,-1-5 4-16,0-2-31 15,-3-3-8-15,-5 1-17 16,-7 3 0-16,-12 4-8 15,-9 12 15-15,-8 9 4 16,-6 6-2-16,-3 6-17 16,-18 5-15-16,-9 6-13 15,-4 0 3-15,-4 7 0 16,1 9 8-16,12 1 5 16,7 3 3-16,12-1 7 0,6 1-21 15,6 0-5 1,21 4 18-16,10-2 10 0,12 4 8 15,7-5 2-15,-1 2-9 16,-3-7 0-16,-10 1 5 16,-11-1-6-16,-9 1 0 15,-11 0-1-15,-9 2-12 16,-2 4 6-16,-8 4-30 16,-9 5 20-16,-5 5 15 15,1 0 1-15,3-1 1 16,3 3 0-16,8-6 0 15,7-3 1-15,0 0 1 0,17-6 11 16,16-5 0 0,26 1-4-16,27-7 1 0,25-7-10 15,-10-5-8-15,-7-1-44 16,-36 0-178-16,-26-4-507 16</inkml:trace>
  <inkml:trace contextRef="#ctx0" brushRef="#br0" timeOffset="507002.0784">27623 5777 529 0,'0'0'330'15,"0"0"-216"1,0 0-69-16,0 0 12 0,0 0 15 15,0 0 3-15,0 1-7 16,0-1 0-16,0 0 5 16,0 0 7-16,0 0-6 15,0 0-17-15,-2 0-19 16,-1 0-14-16,0 0-2 16,0-10-16-16,2-2 3 15,1-2 5-15,0-6 11 16,0-3 9-16,10-2-6 15,10-5-6-15,5-1-12 16,8 2-10-16,7 2 0 16,4 5 0-16,0 5 0 15,-2 6-2-15,-2 7-5 16,0 4 6-16,-5 0-13 0,-5 10 12 16,-5 7-10-16,-2 4 5 15,-7 5-2-15,-6 3-4 16,-5 6-4-16,-5 3-4 15,0 8-14-15,-14 1 9 16,-11 3-5-16,-5 5-1 16,-7-3 10-16,-6 0 11 15,-2-2 3-15,-1-5 7 16,1-5-10-16,3-7 10 16,5-6 1-16,6-4 1 15,8-6-1-15,7-6 1 16,7-4 0-16,7-4-1 15,2 0-10-15,2-2 10 0,14 2 28 16,11 1 21-16,12 0 2 16,25 2-11-16,24-2-14 15,21 2-13-15,-6-2-10 16,-20 2-2-16,-23-2 1 16,-20-1-1-16,6 3 1 15,-1-1-1-15,0 1-1 16,-14-2-20-16,-11-3-54 15,-8 3-166-15,-11-4-313 0</inkml:trace>
  <inkml:trace contextRef="#ctx0" brushRef="#br0" timeOffset="518167.6424">6936 8826 876 0,'0'0'117'0,"0"0"-78"16,0 0-10-16,0 0-12 15,0 0-5-15,0 0-11 16,0 0 0-16,91 0-1 16,-48 0-63-16,-9-5-132 15,-1-5-192-15</inkml:trace>
  <inkml:trace contextRef="#ctx0" brushRef="#br0" timeOffset="519112.6506">10227 8933 468 0,'0'0'0'15,"0"0"-2"-15,0 0-54 16,0 0-299-16</inkml:trace>
  <inkml:trace contextRef="#ctx0" brushRef="#br0" timeOffset="519291.4242">10403 8936 320 0,'0'0'205'15,"0"0"-105"-15,0 0-35 16,0 0 17-16,0 0-46 15,0 0-36-15,0 0 0 16,6 0-138-16,0-3-493 0</inkml:trace>
  <inkml:trace contextRef="#ctx0" brushRef="#br0" timeOffset="520337.9814">10721 7906 175 0,'0'0'95'0,"0"0"-75"16,0 0-20-16,0 0-80 0</inkml:trace>
  <inkml:trace contextRef="#ctx0" brushRef="#br0" timeOffset="520542.1262">10730 8236 1041 0,'0'0'53'0,"0"0"-53"16,0 0-26-16,0 0-59 16,0 0-130-16,0 0 47 15,0 0-39-15,-9 67 12 0</inkml:trace>
  <inkml:trace contextRef="#ctx0" brushRef="#br0" timeOffset="521438.5294">5718 9200 268 0,'0'0'0'0</inkml:trace>
  <inkml:trace contextRef="#ctx0" brushRef="#br0" timeOffset="526715.2728">10524 8982 392 0,'0'0'401'16,"0"0"-209"-16,0 0-55 16,0 0-31-16,0 0-42 15,0 0 30-15,0 0 0 16,0 1-5-16,0-1 4 16,0-1-17-16,0-9-28 15,0-3-7-15,0-7-15 16,0-5-7-16,0-2-8 0,0-3-10 15,0-2 1 1,3 1 6-16,9 1 6 0,1 2-14 16,7 4-1-16,2 3 1 15,5 2-1-15,1 5-4 16,2 2 4-16,0 2 1 16,-2 4 0-16,-5 2-1 15,2 1-7-15,-4 3 0 16,-3 0-1-16,3 6-3 15,-2 5 5-15,-1 2 5 16,0 6-5-16,-3 1 6 16,1 7-5-16,-5 3-6 15,-4-1-7-15,-7 8 4 16,0 1-2-16,-10 2 4 0,-14 0 8 16,-8 3 5-16,-3-1 1 15,-4-2 8-15,-7-1-8 16,1-2 9-16,0 0-9 15,-4-4 6-15,7-3-6 16,2-3 0-16,7-6 9 16,5-4-2-16,8-6-7 15,7-2 0-15,4-5 7 16,6 0-7-16,0-2 0 16,3-2-1-16,0 0 0 15,0 0 0-15,0 0 0 16,0 0 0-16,0 0 0 15,0 0 0-15,0 0 0 0,0 0-2 16,0 0-8-16,6 0 3 16,6 1 5-16,1 5 2 15,7-2 12-15,8 3-2 16,5-4 5-16,7 0-8 16,5 0 2-16,1-3-8 15,-1 0 5-15,-3 0-5 16,1 0 0-16,-4 0 5 15,-5 0-5-15,2 0-1 16,-2-6 1-16,-7 5 8 16,0-5-9-16,-4 3 1 15,-3-1 0-15,-8 1-1 16,-3 0-22-16,0 0-39 16,-6 2-46-16,-3 1-105 15,0 0-98-15,0 0-542 0</inkml:trace>
  <inkml:trace contextRef="#ctx0" brushRef="#br0" timeOffset="527459.655">10500 8540 157 0,'0'0'334'0,"0"0"-119"16,0 0-127-16,0 0-55 16,0 0-19-16,0 0 47 15,0 0 45-15,-42-20-34 16,38 16-30-16,1-2-10 16,0 0-32-16,0 2-14 0,3 0 12 15,0 3-8-15,-3-1 9 16,3 2 1-16,0 0 1 15,0-3 12-15,0 3 13 16,0 0 42-16,0 0 5 16,0 0 1-16,0 0 10 15,0 0-23-15,0 0-31 16,3 0-12-16,3 0-11 16,7 0 0-16,4 0 11 15,11 0 9-15,5 0 5 16,7 0 5-16,5 0-11 15,7-2 15-15,-4-1-9 16,4-1-13-16,-3-1-3 16,-4 0-14-16,-3 2 7 15,-2 2-7-15,-1-2-2 0,-8 0 2 16,2 0-1-16,-9 3 0 16,1-1 0-16,-8-1 0 15,-1 1 0-15,-1 1 0 16,0-3 0-16,0 3-1 15,1-3-1-15,1 3 1 16,5-1 0-16,-5-1 1 16,2 1-1-16,-3-2 0 15,-2 3 0-15,-8 0 0 16,-6 0-18-16,0 0-42 16,-10 0-58-16,-7 0-138 15,-4 0-318-15</inkml:trace>
  <inkml:trace contextRef="#ctx0" brushRef="#br0" timeOffset="543396.5765">9044 6495 25 0,'0'0'360'0,"0"0"-218"16,0 0-63-16,0 0 6 16,0 0-7-16,0 0-23 0,0 0-13 15,0 0-2-15,0 0-6 16,0 0-10-16,0 0-11 16,0 0-11-16,0 4-2 15,0-1 1-15,0 7 0 16,0-1 1-16,0 3-2 15,3 2-43-15,-3 14-66 16,0-2-52-16,0-2-121 0</inkml:trace>
  <inkml:trace contextRef="#ctx0" brushRef="#br0" timeOffset="544667.5587">8838 10116 137 0,'0'0'346'0,"0"0"-239"16,0 0-19-16,0 0-52 0,0 0 0 15,-30 76-7-15,27-63-16 16,3 0-3-16,0-3-10 16,0-6-29-16,8-1-154 15</inkml:trace>
  <inkml:trace contextRef="#ctx0" brushRef="#br0" timeOffset="544842.6819">8920 10301 173 0,'0'0'0'0</inkml:trace>
  <inkml:trace contextRef="#ctx0" brushRef="#br0" timeOffset="545834.6622">8583 10201 173 0,'0'0'295'16,"0"0"-199"-16,0 0-35 15,0 0-61-15,0 0-9 16,0 0-248-16</inkml:trace>
  <inkml:trace contextRef="#ctx0" brushRef="#br0" timeOffset="547417.9175">8717 10412 87 0,'0'0'333'0,"0"0"-156"16,0 0-29-16,0 0 8 15,0 0-68-15,0 0-45 0,0 0-11 16,0 0-3-16,0 0-10 16,0-2 1-16,0-1-19 15,0 1 5-15,0 0-4 16,0-1 11-16,0 0 33 16,0 0 5-16,0-1-8 15,0 1-4-15,-3-4 6 16,0 3 25-16,0-5-12 15,3 2 12-15,-3-6-22 16,3-1-21-16,0-2 1 16,0-7 3-16,0-1-17 15,17-6 2-15,2-2-10 16,8-2-5-16,1-1 1 16,5 5-1-16,3 4 5 0,-5 3-6 15,-1 6 0-15,-7 7 0 16,-1 0-10-16,-3 10 8 15,-2 0-12-15,2 0-4 16,2 13 11-16,0 7 6 16,3 3 1-16,-2 7 0 15,-2 0 0-15,-4 5-2 16,-7-1-15-16,-5 0-11 16,-4 2 1-16,0 0 19 15,-16-3 7-15,-5 3 2 16,0-2-1-16,-6-2 4 15,-4 1-4-15,-2-7 0 16,0 1 0-16,0-1-1 0,2-7-6 16,1-5 7-16,5-1 0 15,4-6 0-15,2 0 6 16,8-4-5-16,5 0 5 16,3-3-6-16,3 0 2 15,0 0-1-15,0 0 18 16,0 0-3-16,3 0-9 15,5 0-7-15,5 0 0 16,8 0 9-16,9 1 11 16,13-1 12-16,5 0 1 15,10 0-13-15,8-10 2 16,-2-1-12-16,3-2 8 16,3-2-18-16,-6 1 8 0,-4 0 3 15,-2-2-5 1,-13 6-6-16,-3 0 0 0,-10 3 0 15,-9 2 0-15,-7 1-1 16,-10 1-28-16,-5-1-56 16,-2-5-43-16,-15-1-124 15,-5 0-878-15</inkml:trace>
  <inkml:trace contextRef="#ctx0" brushRef="#br0" timeOffset="554242.512">6894 8788 497 0,'0'0'397'0,"0"0"-397"16,0 0-13-16,0 0-25 15,0 0-6-15,0 0-59 16,88 19 2-16,-52-18-26 16,-5 2-196-16</inkml:trace>
  <inkml:trace contextRef="#ctx0" brushRef="#br0" timeOffset="568006.6736">21187 12616 163 0,'0'0'783'0,"0"0"-660"16,0 0-10-16,12-79-32 15,-8 63-26-15,2 3 3 16,-3 6 13-16,-2 6 14 0,-1-2-14 16,0 3-3-16,0 0-27 15,0 0-7-15,0 0-21 16,0 3-12-16,0 8 3 15,-1 6-4-15,-5 15 0 16,-3 11 9-16,2 13-3 16,-2 7 3-16,-3 5-2 15,3-4-6-15,-2-5 5 16,3-6-5-16,-1-3 9 16,-4-5-4-16,6-8-5 15,0-6 0-15,2-3-1 16,2-8 0-16,3-6-54 0,0-7-46 15,0-4-145-15,0-3-255 16</inkml:trace>
  <inkml:trace contextRef="#ctx0" brushRef="#br0" timeOffset="568666.1446">21787 12616 415 0,'0'0'504'0,"0"0"-477"16,0 0 27-16,0 0 30 16,0 0-15-16,0 0 22 15,0 0 51-15,-19-63 1 16,19 63-44-16,0 0-28 15,0 0-23-15,0 0-27 16,0 0-21-16,3 10 0 16,7 10-15-16,4 9 15 15,7 12 3-15,5 11-2 16,7 5 18-16,-2 2-10 16,3 0-9-16,2-3 1 15,0-9 9-15,-7-1-10 0,0-7 2 16,-7-8-1-16,-1-2-1 15,-5-9 0-15,-5-7-32 16,0-3-50-16,-8-7-81 16,4-9-35-16,-4-14 27 15,-2-3-546-15</inkml:trace>
  <inkml:trace contextRef="#ctx0" brushRef="#br0" timeOffset="569064.4277">22265 12497 990 0,'0'0'159'16,"0"0"-111"-16,0 0-2 16,0 0-24-16,0 0 2 15,-85 31-6-15,59-3 5 16,-10 9 23-16,-3 9-2 16,-6 8-1-16,-1 1-11 15,-2 1-6-15,2-3-8 0,4-10-1 16,3-3-1-1,10-11 3-15,0-5-6 0,10-1-4 16,2-6-8-16,7-4 0 16,2-1-1-16,3-5-18 15,5 0-74-15,2 3-114 16,13-4-66-16,8-5-67 0</inkml:trace>
  <inkml:trace contextRef="#ctx0" brushRef="#br0" timeOffset="569821.9651">22826 13316 745 0,'0'0'634'16,"0"0"-555"-16,0 0-6 0,0 0-32 15,0 0-11-15,0 0-28 16,0 0-1-16,-88 0-1 16,42 0 0-16,-6 3 0 15,0-3 5-15,5 0-5 16,10 0 1-16,10 0 15 16,6 3-7-16,11-3-9 15,4 1 0-15,4 5-10 16,2 4-5-16,0 7 14 15,0 6 1-15,0 3 7 16,0 7-5-16,0 4-1 16,0-1 0-16,0 1 0 0,-4-2 6 15,0-4-5-15,1-8-2 16,0-3 2-16,-1-6-2 16,4-6 1-16,0-4-1 15,0-4-11-15,4 0-2 16,10 0 13-16,9-4 0 15,10-6 2-15,10-2 5 16,3 2-7-16,3 0 0 16,-2 7 0-16,-1 3 1 15,-6 0-1-15,-2 3-1 16,-9 10-7-16,-3 6-7 16,-9 5-4-16,-4 2 19 15,-10 3 0-15,-3 1 19 16,0 0 9-16,-10-2-2 0,-13 0 0 15,-9-4-4-15,-8-1-3 16,-8-9-4-16,-4-5-4 16,-3-9-3-1,0 0-8-15,0-4-11 0,7-11-47 16,-12-16-111-16,15 2-92 16,16 3-118-16</inkml:trace>
  <inkml:trace contextRef="#ctx0" brushRef="#br0" timeOffset="570281.292">23038 12636 977 0,'0'0'568'16,"0"0"-504"-16,0 0-43 15,0 0-21-15,0 0 0 16,0 0-1-16,0 0-34 16,21-63 9-16,-21 80 1 15,-12 9 25-15,-4 10 10 16,-8 10-1-16,-1 7 3 15,-5-3-5-15,3 0-7 0,4-8 1 16,4-5 1-16,7-8 5 16,5-2-6-16,4-7-1 15,3-3 0-15,0-1 0 16,17-7 9-16,12-4 10 16,24-3 7-16,30-2 0 15,28-9-5-15,10-11-14 16,-21 0-4-16,-28 7-2 15,-29 3 0-15,-9-1-1 16,2 1-13-16,3-9-51 16,-4-1-128-16,-15 4-106 0</inkml:trace>
  <inkml:trace contextRef="#ctx0" brushRef="#br0" timeOffset="570513.4583">23262 12811 856 0,'0'0'671'16,"0"0"-561"-16,0 0 11 15,0 0-78-15,0 0-43 16,0 0-12-16,0 0 0 16,0 60 12-16,-3-21 20 15,-1 4 1-15,-4 6-14 16,2 2 0-16,-1-2-7 15,1 0-28-15,-3 8-71 0,3-12-146 16,-2-14-385-16</inkml:trace>
  <inkml:trace contextRef="#ctx0" brushRef="#br0" timeOffset="570994.8005">24264 12782 889 0,'0'0'262'15,"0"0"-97"-15,0 0 21 16,0 0-50-16,0 0-44 0,0 0-19 16,0 0-30-16,14-34-29 15,20 31-4-15,16-1-9 16,6 1 0-16,8 0 4 16,1 0-4-16,-4 3-1 15,-6 0 0-15,-9 0-1 16,-3 13-117-16,-11 0-154 15,-16 1-263-15</inkml:trace>
  <inkml:trace contextRef="#ctx0" brushRef="#br0" timeOffset="571187.938">24199 13075 804 0,'0'0'664'0,"0"0"-588"15,0 0-36-15,89 0-24 16,-31 0-1-16,11 0 8 16,4 0-14-16,-11 0-9 15,2 0-40-15,4 0-127 16,-15 6-120-16,-16-5-866 0</inkml:trace>
  <inkml:trace contextRef="#ctx0" brushRef="#br0" timeOffset="575505.809">29237 12893 795 0,'0'0'247'0,"0"0"-188"16,0 0-39-16,-67 103-12 15,49-58 3-15,0 3-10 16,6 4 19-16,-3 5 9 16,2 2 16-16,-3 6 19 0,-7 9-12 15,-1 14-1 1,-6 12 0-16,0 5-12 0,4-9-16 15,6-20 0-15,5-22-2 16,4-15 1-16,2-3 4 16,-1 3-6-16,3 8 2 15,-2 2-10-15,5 1 2 16,2-4-8-16,2-2 3 16,0-5-9-16,0-2 1 15,0-5 0-15,0-2-1 16,0-3-22-16,0-2-52 15,-16-1-113-15,-2-4-94 0,0-7-318 16</inkml:trace>
  <inkml:trace contextRef="#ctx0" brushRef="#br0" timeOffset="576045.2261">29146 13029 542 0,'0'0'537'15,"0"0"-470"-15,0 0-27 16,0 0 30-16,0 0-25 15,0 0 24-15,109 4 27 16,-39-4-30-16,24 0-29 0,24-1-5 16,12-9 6-1,-3-3-6-15,-12 3 6 16,-20 0-13-16,-16 4-7 16,-19 2-10-16,-15 1-6 0,-8 3 5 15,4 0-6-15,0 0 0 16,-2 0 6-16,-11 0-7 15,-10 0-1-15,-9 0-43 16,-8 0-36-16,-1 0-144 16,-32 0-102-16,-3 0-27 15,-4 6-251-15</inkml:trace>
  <inkml:trace contextRef="#ctx0" brushRef="#br0" timeOffset="576483.6819">29746 13174 523 0,'0'0'837'16,"0"0"-734"-16,0 0-26 16,0 0-49-16,0 0-28 15,0 0 0-15,0 0-8 16,-69 63 8-16,35-26 1 15,-6 3 0-15,-4 5 8 16,1-4-8-16,3-2 0 0,1-1 5 16,8-7 1-1,4-1-6-15,6-7-1 0,9-4 6 16,7-5-6 0,5-1 1-16,0-6-1 0,23-1 19 15,23 1 17-15,31-7 4 16,25 0-18-16,-3 0-12 15,-14-3-9-15,-29-1 0 16,-17 1 5-16,5 0-5 16,2-1 6-16,0-2-6 15,-6-1-1-15,-7 0 0 16,-10 1-1-16,-4-1-23 16,-7 3-13-16,-3-4-12 0,-6 1-31 15,-3-6-131 1,0 2-152-16,0-2-323 0</inkml:trace>
  <inkml:trace contextRef="#ctx0" brushRef="#br0" timeOffset="576763.8846">29923 13353 978 0,'0'0'330'0,"0"0"-212"16,0 0 14-16,0 0-65 15,0 0-40-15,0 0-18 16,0 0-9-16,-14 10 0 16,5 10 0-16,-8 6 0 15,-2 10 17-15,-4 6 4 0,0 2 3 16,3 2 4 0,-1 4-3-16,5-4-8 0,2 1-9 15,4-2-7-15,0-2 0 16,2-7-1-16,0-2 0 15,-9-4-63-15,3-5-87 16,-4-14-234-16</inkml:trace>
  <inkml:trace contextRef="#ctx0" brushRef="#br0" timeOffset="578434.0758">28776 13181 697 0,'0'0'550'0,"0"0"-498"0,0 0-39 16,0 0-7-16,0 0-5 15,0 0 10-15,0 0 4 16,0 0 12-16,0 0 39 16,-3 0-4-16,-7 0-20 15,-11-10-26-15,-10 3-15 16,-8-6 0-16,-10 3 0 16,-4 1-1-16,0 2 1 15,4 1-1-15,10 5 0 16,7 1-1-16,10 0 1 15,10 0-1-15,6 0-5 16,3 4-4-16,3 6 9 16,0 2-5-16,0 2 5 15,1 2 1-15,4 1 0 0,-2 3 1 16,-2-1-1-16,-1 8 0 16,0-1 1-16,-7 7 0 15,-5 0-1-15,3 1 1 16,0-2-1-16,3-5 0 15,0-1 0-15,2-7 0 16,1-5 0-16,0-4-1 16,1-3 1-16,2-4-1 15,0-3 1-15,0 0 2 16,0 0-2-16,6 0 0 16,12-7 29-16,7-6-17 15,10-4-1-15,2 1-11 0,3 0 2 16,-4 3-1-1,0 6 0-15,-6 4-1 0,-5 3 7 16,-1 0-6-16,-2 9-1 16,-3 8-1-16,-2 5-1 15,-1 5 1-15,-3 4 1 16,-1 7-2-16,-2-1 2 16,-4 0 0-16,-3-4 0 15,-3 0 2-15,0-7 7 16,-11-6-8-16,-11-4 15 15,-9-2 9-15,-8-4 3 16,-9-4-4-16,-2-2-10 16,0-1-14-16,3 0 0 0,2-3-25 15,-10 7-71 1,13 0-156-16,7-4-549 0</inkml:trace>
  <inkml:trace contextRef="#ctx0" brushRef="#br0" timeOffset="580462.9267">29788 13844 939 0,'0'0'0'16,"0"0"-627"-16,0 0 500 0</inkml:trace>
  <inkml:trace contextRef="#ctx0" brushRef="#br0" timeOffset="580865.2119">28245 13603 87 0,'0'0'186'16,"0"0"-39"-16,0 0-147 15,0 0-135-15,0 0 54 16,0 0-40-16,82 20 52 0</inkml:trace>
  <inkml:trace contextRef="#ctx0" brushRef="#br0" timeOffset="585522.7665">29562 13868 925 0,'0'0'195'0,"0"0"-119"16,0 0 12-16,0 0-49 15,0 0-19-15,0 0-12 16,0 0 2-16,6-17 17 16,-6 17 8-16,0 0-12 15,0 0-15-15,0 0-8 16,0 0-50-16,0 0-41 15,0 0-103-15,2 10-36 16,1 0-141-16,0 0 10 0</inkml:trace>
  <inkml:trace contextRef="#ctx0" brushRef="#br0" timeOffset="586159.2206">29627 14268 616 0,'0'0'569'0,"0"0"-457"16,0 0 77-16,0 0-69 16,0 0-69-16,0 0-19 15,0 0-21-15,1 0-11 16,-10 19 0-16,-7 11 0 16,-2 10 15-16,-6 9 14 15,2 7-12-15,1 1-2 16,3-1-14-16,2-4-1 15,3-5 0 1,3-5 0-16,1-11-29 0,2-8-17 0,2-16-51 16,0-4-127-1,4-3-131-15</inkml:trace>
  <inkml:trace contextRef="#ctx0" brushRef="#br0" timeOffset="586475.3276">29371 14280 1069 0,'0'0'125'15,"0"0"-102"-15,0 0-4 16,0 0 7-16,0 0 27 0,0 0 78 16,0 0-41-16,68-32-57 15,-25 12-6-15,8-4-10 16,-1 2-15-1,-6-1 0-15,-10 6 4 0,-12 4 2 16,-8 6 8-16,-8 4-6 16,-4 3 0-16,0 0-10 15,-1 3-1-15,2 14-30 16,2 6 7-16,3 9-16 16,2 9-57-16,2 4-55 15,5 19-109-15,-3-8-152 16,0-9-3-16</inkml:trace>
  <inkml:trace contextRef="#ctx0" brushRef="#br0" timeOffset="587054.7378">29371 15312 831 0,'0'0'373'0,"0"0"-272"0,0 0 43 0,0 0-31 0,0 0-53 0,83-34-43 16,-40 7-9-1,5-2-6-15,1-7 13 0,1 0 11 16,-2-1-5-16,0-6-4 15,-5 1 1-15,-4 1-11 16,-9 2-4-16,-9 6 7 16,-9 9 0-16,-11 12 1 15,-1 5-11-15,-3 7-8 16,-15 0-25-16,-7 4-1 16,-2 11 20-16,3 9 2 15,8-1 10-15,10 7-5 16,6-4 7-16,1 4 0 15,19 0 0-15,8-4 1 0,6 0 8 16,2-2-8 0,0-2-1-16,-5-2 1 0,-7-3-1 15,-7-4-1 1,-10-2 0-16,-7 2 0 0,0-3-18 16,-22 5 13-16,-11 3 6 15,-6 5 1-15,-1 7-1 16,4-1 0-16,14 1 1 15,15 2 6-15,10 5 9 16,44 6 23-16,41 0 4 16,34 0-24-16,15-7-19 15,-10-22-32-15,-37-8-47 16,-39-6-259-16</inkml:trace>
  <inkml:trace contextRef="#ctx0" brushRef="#br0" timeOffset="588527.0989">25327 12570 781 0,'0'0'204'16,"0"0"-152"-16,0 0-14 15,47-93 64-15,-36 70 7 16,-1 4 27-16,-2 5-9 16,-5 5-34-16,-2 2-10 15,-1 7-1-15,0 0-30 16,0 0-28-16,0 0-19 15,0 6-5-15,0 11-12 16,-7 6 11-16,-5 17-1 0,-3 5 2 16,-6 9-1-1,-3 2 1-15,-3 3-1 0,-1-2 1 16,0-8 0-16,2-3-7 16,3-10 7-16,6-9 0 15,5-7 0-15,6-7 0 16,6-4-1-16,0-5-5 15,3 2 5-15,16-2 1 16,13-1 1-16,10 1 8 16,14-4-7-16,9 0 6 15,3 0-7-15,5 0-1 0,-1 0 0 16,-2 0-9-16,-1 0 3 16,-2-1 5-16,-5-5-14 15,-8-1 8-15,-6 0-15 16,-14 2-22-16,-9-2-9 15,-9 0-3-15,-11-3-23 16,-5-3-90-16,-11-1-86 16,-8 1-94-16</inkml:trace>
  <inkml:trace contextRef="#ctx0" brushRef="#br0" timeOffset="588767.2699">25712 12676 582 0,'0'0'870'0,"0"0"-744"0,0 0-33 16,0 0-26-16,0 0-45 15,0 0-9-15,0 0-13 16,-2 6-3-16,-2 20 3 16,-8 28 23-16,-3 25 2 15,-9 27-3-15,-1 12-10 16,-5 1-11-16,-6-3-1 15,-10-8-10-15,-20 1-109 16,11-26-167-16,-3-17-476 0</inkml:trace>
  <inkml:trace contextRef="#ctx0" brushRef="#br0" timeOffset="600600.7013">23310 16722 191 0,'0'0'80'16,"0"0"-62"-16,0 0-18 15,0 0 7-15,0 0 21 16,0 0 38-16,0 0-20 16,-14 11-46-16,14-10 0 0,0-1-76 15,0 0-214 1,0 0 220-16</inkml:trace>
  <inkml:trace contextRef="#ctx0" brushRef="#br0" timeOffset="608479.8068">26053 12933 16 0,'0'0'616'0,"0"0"-392"16,0 0-109-16,0 0-38 15,0 0-28-15,0 0-10 16,0 0-13-16,24-10-13 16,-18 7-11-16,-3 0 6 15,-3 3 0-15,0 0 9 16,0 0-17-16,0 0-18 16,0 0-57-16,-1-1-52 15,-17-2-125-15,1 0-72 16,-2 0 73-16</inkml:trace>
  <inkml:trace contextRef="#ctx0" brushRef="#br0" timeOffset="639471.754">6345 6486 54 0,'0'0'264'0,"0"0"-136"16,0 0-93-16,0 0-18 16,0 0-11-16,0 0 1 15,72-19-7-15,-65 15 15 16,-1 4 8-16,0-2 7 15,-3 1 8-15,0 0-24 16,3-1-12-16,1 1 0 0,4-2-2 16,4 3 0-16,1 0 0 15,5-1 0-15,-3-1 0 16,6 1 0-16,4-1 0 16,-1 1 0-16,7-2 0 15,-1 0 0-15,3 0-2 16,0-1 1-16,0 4 0 15,-1 0-8-15,-2 0 0 16,3 0-9-16,3 0-26 16,0 0-8-16,5 0-5 15,0 0-7-15,2 0 8 16,-3 0 36-16,6 0 18 16,1 0 1-16,2 0 1 15,3 0 0-15,9 0 1 16,2 0 7-16,4 0 5 0,6 0 2 15,0 0-5 1,0 0 1-16,-1 0-5 0,-1 0 6 16,-2 3-11-16,-2 0 8 15,-1 1-8-15,-1 0 8 16,1 1-8-16,-2 0-1 16,-1 1-7-16,22 1-24 15,-15-2-28-15,-10-1-14 0</inkml:trace>
  <inkml:trace contextRef="#ctx0" brushRef="#br0" timeOffset="641887.8395">6970 7714 466 0,'0'0'164'16,"0"0"-12"-16,0 0-31 15,0 0-1-15,0 0-1 16,0 0 24-16,0 0-69 16,21-42-55-16,12 32-19 15,13 0 0-15,5 2-1 16,4 2 0-16,0 2-5 16,-7 1 3-16,-5 1 2 15,-10 2-8-15,-15 0-17 16,-6 0-29-16,-12 0-47 15,0 0-25-15,-27 6-17 0,-25 10 100 16,-8-3-34-16,-7 1 2 16,-3-2 54-16,16-3 21 15,-1-4 1-15,13 2 37 16,14-4 25-16,10 1 0 16,9-4-5-16,9 0 13 15,3 0-30-15,24 0-40 16,22-7 0-16,9-2 6 15,8-4-6-15,4-1 1 16,-12 4-1-16,-1 0 0 16,-17 3 2-16,-13 3-1 15,-18 2-1-15,-9 2 0 16,-12 0-89-16,-37 13 27 0,-6 4 39 16,-11 1 23-16,-7 2-1 15,16-6 2-15,2 2 8 16,16-6 51-16,14-6 12 15,16 0-20-15,9-4 7 16,6 0-23-16,25 0-23 16,29-11-12-16,4-2 5 15,9-3-5-15,-3 1 0 16,-19 4 1-16,-8 1-1 16,-16 3-1-16,-21 7-58 15,-6 0-56-15,-27 0-64 16,-15 13 61-16,-13 2-101 0,-9 3-20 15,15-1 150 1,16-7 62-16</inkml:trace>
  <inkml:trace contextRef="#ctx0" brushRef="#br0" timeOffset="649489.3124">7137 6978 51 0,'0'0'99'16,"0"0"-67"-16,0 0-18 16,0 0 64-16,0 0 71 15,0 0-57-15,0-14 21 16,0 11-22-16,0 0-21 15,0 0 0-15,0 0 6 16,0 2 10-16,0-2 21 16,0 3-10-16,0-1-8 0,-3 1-3 15,3 0-15 1,-3 0-10-16,3 0-26 0,-4 0-15 16,4 0 7-16,-3 0 0 15,3 0-11-15,-3 0-1 16,-3 0-1-16,-2 0-6 15,-5 4 2-15,-2 3-10 16,-9 3 1-16,-1 4 1 16,-2 1 4-16,-1 2-5 15,2 2 13-15,1-2-12 16,-2 1-1-16,5-2 11 16,2 2-5-16,1-1 8 15,4-3 4-15,3 3-6 0,3 0-12 16,3 0 20-1,-3-2-5-15,3 2-10 0,3 0-5 16,0-1 0-16,0 3 15 16,0-2-15-16,3 3 9 15,-3-3-9-15,3 0 5 16,-3-2 3-16,3 2 0 16,0-4-8-16,0 3 5 15,0-3-6-15,0-2 0 16,0 1 7-16,0-1-5 15,3 1 6-15,0-2 0 16,0 1-7-16,3-1-1 16,-3 0 1-16,3 0 1 15,-1 0 5-15,2-2 0 16,-1 0-6-16,0 1 0 0,0-2-1 16,0-1 2-16,6-1-1 15,-6 1 11-15,3 1-6 16,-2-4-6-16,-1 4 1 15,3-4 1-15,-3 4-1 16,-1-4 0-16,5 2 0 16,-4-1 0-16,3 1 0 15,1-3 1-15,1 4 4 16,1-3-5-16,4-2 1 16,-2 2 5-16,-1-2 5 15,2 1-11-15,-2-2 7 16,4 0-1-16,-1 0-6 15,2 0 7-15,3 0-7 0,1 0-1 16,-2 0 1 0,-1-3 0-16,2 0-1 0,-6 3 1 15,1-1 0-15,-2-1 0 16,-2 2 0-16,-2-1 0 16,-1 0-1-16,2 1 1 15,-1-2-1-15,-4 2 1 16,3-3 0-16,1 3-1 15,-2-1 0-15,1 0 0 16,4-2 1-16,-1 1 0 16,2 0-1-16,-1-1 0 15,2-1 1-15,0 1-1 0,-3 0 1 16,4-1 0 0,-4 0 1-16,6-2-1 0,-6 2 0 15,0-5 11-15,3 2-4 16,-3 0 2-16,4-3-4 15,-2-3 0-15,-1 4 1 16,-1-4-5-16,-3 0 5 16,3-1-1-16,-3 0-5 15,0-2 5-15,1 2-5 16,-4-1 0-16,-3-2 0 16,0 1 1-16,-3-2 0 15,0-2 7-15,0 1-9 16,0-3 1-16,0 1-1 15,-6 0 1-15,0 3-1 16,0 1-1-16,-1 0 1 0,1 1 0 16,0 2 0-16,-2-1 1 15,1 2-1-15,1 2 0 16,0 1 0-16,-3 0-9 16,-1 0-4-16,2 0 6 15,-4 0 2-15,-1 0 5 16,4 1 1-16,-2-1 1 15,-2 1-1-15,1-1 8 16,3 0-8-16,0 0 5 16,0 0-5-16,0 2 1 15,-1 0-1-15,1 1 1 16,0 0-2-16,1 4 0 16,-2-1-7-16,1 1 1 15,0 0 6-15,-1 0 6 0,5-1-6 16,-4 3 1-16,6-2 2 15,-3 1-2-15,2 1 0 16,-2-2 1-16,3 2-2 16,-3-2 0-16,0 1-1 15,-3 1-1-15,3-2 1 16,0 3 1-16,-3-1 0 16,3-1 0-16,-3 1 0 15,0-2-2-15,3 0 2 16,0 3 2-16,-1-1 0 15,4-2-1-15,-3 1-1 0,0 2 1 16,1-1-1 0,-1-2 0-16,-1 3 0 15,1 0-1-15,0 0-6 0,0-1-2 16,0 1-4-16,-3 0-11 16,0 0-1-16,-3 0-48 15,-7 5-76-15,-8 14-68 16,3-2-181-16,3-7-623 15</inkml:trace>
  <inkml:trace contextRef="#ctx0" brushRef="#br0" timeOffset="649782.5216">6815 6694 150 0,'0'0'208'15,"0"0"-136"-15,0 0-52 16,0 0-20-16,0 0 0 16,0 0-48-16,0 0-116 0</inkml:trace>
  <inkml:trace contextRef="#ctx0" brushRef="#br0" timeOffset="650312.7699">6815 6694 124 0,'3'28'514'0,"-3"-28"-363"0,0 0-32 16,0 0-34-16,0 0-36 15,7 0-1-15,4 0 4 16,11 0 38-16,1 0-2 16,8 0-14-16,6 0 2 15,2 0-26-15,3 0-16 16,7 0-4-16,-1 0-11 15,1 0-3-15,3 0 0 16,-1-1 5-16,-2-2-7 0,-4-1-2 16,1 3 6-1,-10-2-10-15,-3 0 0 0,-8 0 5 16,-7 2-12-16,-6-1 10 16,-6 1-5-16,-3 1 3 15,-3 0 1-15,0 0 8 16,0 0-2-16,0 0-15 15,0 0 7-15,0 0-8 16,0 0-18-16,0 0-8 16,0 0-15-16,0 0-32 15,0 0-80-15,0 0-130 16,0 0-321-16,-3 0 214 0</inkml:trace>
  <inkml:trace contextRef="#ctx0" brushRef="#br0" timeOffset="651314.5288">4965 7675 123 0,'0'0'130'0,"0"0"40"15,0 0-58-15,0 0-28 0,0 0-9 16,0 0 15-16,0 0 21 16,0 0-19-16,3 0-14 15,-3 0-20-15,0 0 4 16,0 0-5-16,0 0-2 16,0 0 4-16,0 0 10 15,0 0-11-15,0 0-12 16,0 0-4-16,0 0-8 15,0 0-8-15,0 0-1 16,0 0-14-16,0 0-9 16,0 0-1-16,3 0-1 15,-3-4-7-15,7-12-41 16,-4 0-135-16,3-5-439 0</inkml:trace>
  <inkml:trace contextRef="#ctx0" brushRef="#br0" timeOffset="652454.8613">5302 5507 90 0,'0'0'72'15,"0"0"-52"-15,0 0-19 16,0 0 0-16,0 0 5 0,0 0-4 16,0 0 31-1,0 0 30-15,0 0-1 0,0 0 10 16,0 0-10-16,0 0-8 15,0 0-11-15,0 0 5 16,0 0-1-16,0 0-6 16,0 0-8-16,0 0-10 15,0 0-1-15,0 0-2 16,0 0-13-16,0 0-6 16,0 0 0-16,0 0 0 15,0 0-1-15,0 0 3 16,0 0-2-16,0 0-1 15,0 0 0-15,0 0-1 16,0 0 1-16,0 0-1 16,0 0-6-16,0 0 5 0,0 0-9 15,0 0-4 1,0 2 2-16,0-1 3 0,0 2 9 16,0 0 0-16,0-2-1 15,0 0 1-15,0 1-2 16,0-2 2-16,0 1-5 15,0-1 5-15,0 0 1 16,0 0-1-16,0 0 0 16,0 0 1-16,0 0 0 15,0 2-8-15,0 0-47 16,0 1 6-16,-3 4 11 16,0-1-27-16,3 1-112 0</inkml:trace>
  <inkml:trace contextRef="#ctx0" brushRef="#br0" timeOffset="691980.0417">12295 6347 108 0,'0'0'570'0,"0"0"-441"15,0 0-28-15,113-20-26 16,-62 7-26-16,3-4-20 16,1 4-12-16,0-4-2 15,-7 1-1-15,-2 2-13 16,-10 1 5-16,-3 3-5 16,-11 3-1-16,-9 2-34 15,-13 5-48-15,0 0-164 16,-13 0-68-16</inkml:trace>
  <inkml:trace contextRef="#ctx0" brushRef="#br0" timeOffset="692237.0956">12317 6337 385 0,'0'0'235'0,"0"0"-95"15,0 0 9-15,0 0-28 16,0 0-18-16,0 0-28 15,0 0-17-15,14 3-22 16,8-3-2-16,5 0 2 16,12-6-7-16,7-1-13 15,5-3-15-15,4-1 4 0,0 0-5 16,-5 1-24-16,-2 0-31 16,-3 2-33-16,-9-1-44 15,-9 5-80-15,-12 0-112 0</inkml:trace>
  <inkml:trace contextRef="#ctx0" brushRef="#br0" timeOffset="692531.4473">12406 6343 530 0,'0'0'170'0,"0"0"-116"15,0 0 43-15,0 0 25 16,0 0-18-16,0 0-43 0,0 0-6 15,87 1 22-15,-42-1-25 16,10-4-19-16,2-6-11 16,1-3-10-16,-4 2-6 15,-2-3-6-15,-5 0 0 16,-3 0-23-16,-8-5-42 16,-9 5-116-16,-15 3-195 0</inkml:trace>
  <inkml:trace contextRef="#ctx0" brushRef="#br0" timeOffset="692780.627">12435 6375 451 0,'0'0'290'16,"0"0"-146"-16,0 0-59 0,0 0-28 15,0 0 21-15,91 0 36 16,-43-5-40-16,8-5-14 15,3 0-21-15,-7 0-16 16,-7 1-16-16,-11 4-5 16,-10 2-2-16,-12 0-55 15,-8 0-155-15,-4 3-678 0</inkml:trace>
  <inkml:trace contextRef="#ctx0" brushRef="#br0" timeOffset="728677.6614">9214 7024 408 0,'0'0'544'0,"0"0"-492"16,0 0-27-16,0 0 18 16,0 0 14-16,0 0 6 15,-39-52-5-15,27 48-6 16,-7 0-4-16,-5 4-29 15,-4 0-19-15,-8 0 0 0,-3 11 0 16,3 2 0-16,-4 6 7 16,6-2-1-16,1 3 13 15,3 3-18-15,5-1-1 16,5 2 1-16,4 6 0 16,4-1-1-16,4 5 0 15,4 3 7-15,4 1-7 16,0 0 10-16,0 1-9 15,0 0 0-15,0-3 6 16,0 4-7-16,0-5 1 16,9-1 4-16,0-4 8 15,6-3-11-15,1-5-2 0,2-4 1 16,0-3 0-16,3-5 0 16,4-3 6-16,5-6 4 15,3-1 0-15,4 0 2 16,5-13 0-16,1-5-1 15,-1-5-5-15,0-2-1 16,1-2-4-16,-1 3-1 16,-9-1 1-16,-2 1-1 15,-4 1 11-15,-8 2-11 16,-5 1 8-16,-5-1 1 16,-2 0 2-16,-4-5-2 15,-3 0-3-15,0-1-5 16,0-3-1-16,0 8 16 0,0 1 4 15,0 4 5-15,-3 1-14 16,-4 2 12-16,1 0 0 16,-5-1-5-16,2 0-6 15,-1 1 6-15,-2 0-2 16,-3 1-12-16,0 0-5 16,-1 1 0-16,-4 1 0 15,-2 1 0-15,-5 1-2 16,-1 2-8-16,-5 3 1 15,0 1-14-15,0 0-3 16,5 3 11-16,1-1-29 16,6-1-20-16,8 2-35 15,11-4-72-15,2 3-197 16,0-5-525-16</inkml:trace>
  <inkml:trace contextRef="#ctx0" brushRef="#br0" timeOffset="729407.1821">8717 6802 568 0,'0'0'248'0,"0"0"-170"15,0 0-17-15,0 0-16 16,0 0-2-16,0 0-11 16,0 0 14-16,-22-12 24 15,22 12 5-15,0 0 21 16,0 0 2-16,0 0-19 0,0 0-22 16,0-1-24-1,3 1-7-15,1 0-17 0,-1-2 3 16,0 2 2-16,3-1-1 15,8-2-1-15,11-1 1 16,14-3 6-16,7-3-10 16,12-2-8-16,-1 0 0 15,4 2 9-15,-7 2-10 16,1 1-1-16,-3-2 1 16,-4 6 1-16,1-4 1 15,-7 4-2-15,-8 0 1 16,-5-1 1-16,-10 3-2 15,-7-1 1-15,-3 2-1 16,-6 0 1-16,0-1-1 16,-3 1 0-16,0 0 1 0,0 0 0 15,0 0-1-15,0-3 0 16,0 3 0-16,0 0 1 16,0 0-1-16,0 0-1 15,0 0 0-15,0 0 0 16,0 0 1-16,0 0-10 15,0 0-12-15,0 0-11 16,0 0-34-16,0 0-90 16,0 0-107-16,-3 3-127 0</inkml:trace>
  <inkml:trace contextRef="#ctx0" brushRef="#br0" timeOffset="734764.3609">10876 6968 93 0,'0'0'353'16,"0"0"-200"-16,0 0 4 15,0 0-25-15,0 0-50 16,0 0-36-16,0 0-11 16,-35-4-2-16,29 4 9 15,2 0-6-15,-6 0-23 16,1 0 5-16,-3 0 19 15,-3 0-5-15,0 0-10 16,-9 1-15-16,-1 9-6 0,-5 0 8 16,2 5 1-16,-2-1-1 15,3 5 12-15,-1-2 13 16,8-3-1 0,1 4-5-16,4-3-11 0,3 0-5 15,3 0-5-15,3 2 0 16,3 2-1-16,0 0 7 15,3 4-1-15,0 1 2 16,0 5-2-16,0-2-5 16,6 3-6-16,6 0 6 15,0-1-6-15,3 1-1 16,1-3 1-16,4-1-1 16,-1 0 0-16,-3-2 1 15,7-3 5-15,-1-3-4 16,-1-2-2-16,0-3 2 0,0-3-2 15,7-2 0-15,-1-2 0 16,6-2 3-16,-2-1 4 16,5-3-6-16,0 0 1 15,-3 0 8-15,1 0-10 16,-1 0 6-16,-3-7-4 16,-2 1-1-16,-4-2 0 15,-2-1 6-15,-5-1-6 16,-1 2 0-16,-7-2 8 15,0-3-1-15,0-2 5 0,-6-2-4 16,0-3-2 0,0-3-1-16,-3 2 0 0,0 0-3 15,0 1 2 1,0 2-4-16,0-1-1 0,0 3 1 16,0-4 5-16,3 4-6 15,-3-2 1-15,0 1-1 16,3 1 1-16,-3 4 1 15,0 1-1-15,0 1 6 16,0 1-7-16,0 1 0 16,0-1 0-16,0 2-1 15,0-1 1-15,-6-2 1 16,3 0 0-16,-3 0 8 16,3 0-9-16,-6-1 1 15,3 1 11-15,0 0 3 0,0-1-7 16,-4 1 0-16,1-1 3 15,-2 0-5-15,1 1-6 16,1 0 0-16,0 0 0 16,-2 3 0-16,4 1 0 15,1 2 6-15,0-1-4 16,-3 1 0-16,2 1 6 16,-3 1-7-16,3-3-1 15,1 3 1-15,-4-3 5 16,1 3-6-16,0-1 7 15,-2-1-6-15,1 1 0 16,-2 2-1-16,-4-2 0 16,2 0 0-16,-2 3-1 0,-4 0 1 15,4 0-7 1,-6 0 7-16,2 0 0 0,1 0 0 16,1 0 0-16,3 0-1 15,2 0 0-15,-3 0-20 16,3 0-21-16,-3 0-50 15,-5 0-80-15,6 6-71 16,2-6-317-16</inkml:trace>
  <inkml:trace contextRef="#ctx0" brushRef="#br0" timeOffset="736945.1535">10600 6710 869 0,'0'0'175'16,"0"0"-96"-16,0 0-17 16,0 0 33-16,0 0-14 0,0 0-12 15,0 0-3-15,3 4-7 16,-3-4-14-16,0 0-4 15,0 0-9 1,3 0-8-16,-3 0-11 0,1 0-12 16,1 0-1-16,4 0-1 15,0 0 0-15,6 0 1 16,4 0 1-16,4 0 6 16,5 4-7-16,5-1 0 15,6 0 2-15,4 0 7 16,5-2-8-16,1-1-1 15,2 0 0-15,1 0 0 16,-4 0-1-16,-8 0-1 16,-3 0-9-16,-11 0 0 15,-7 0-2-15,-4 0 6 16,-6 0 0-16,0 0 7 0,-3 0-1 16,-3 0 2-16,3 0-2 15,3 0 0-15,0 0 1 16,0 0-1-16,1 0-5 15,0 0 6-15,0 0 0 16,-1 0-7-16,-3 0-9 16,4 0 4-16,-4 0-11 15,3 0-6-15,0 0-47 16,0 0-50-16,-3 3-95 16,-3 0-327-16</inkml:trace>
  <inkml:trace contextRef="#ctx0" brushRef="#br0" timeOffset="739691.5919">12403 6954 649 0,'0'0'267'15,"0"0"-192"-15,0 0-53 0,0 0-9 16,0 0 32-16,0 0 1 15,0 0-16-15,-8 1 28 16,8-1 0-16,0 2 2 16,0-2 6-16,-3 0-8 15,3 0-21-15,-3 1-10 16,0 2-14-16,-3 0-4 16,-6 1-8-16,-3 6-1 15,0 2 0-15,-6 2-4 16,5 2 4-16,1-2 0 15,3 3 1-15,-3 0 0 16,6 1-1-16,-1 2 0 16,4 1 0-16,-4 1 0 15,4-1-1-15,5-2 0 0,-2 1-9 16,3 6 10-16,0-3 1 16,0 3-1-16,4-1 2 15,6 1-1-15,2-4 0 16,1-1-1-16,-3-2 0 15,7-2 0-15,-2-3 0 16,4-2 0-16,2-2 13 16,1 0 3-16,4-1-6 15,-1-4 3-15,2-2-6 16,0 0 4-16,1-3-3 16,-2 0-6-16,0 0-1 0,3 0 10 15,-2-7-9-15,-2 0 4 16,2 0 2-16,-6-2-8 15,-3 2 2-15,-2 0-1 16,-4-1 7-16,-5 1-1 16,1 0-6-16,1 1 0 15,-3-1 5-15,0-3 4 16,0-3-9-16,1-1 5 16,0-5 0-16,-1-1-4 15,4-1-2-15,-7-2 1 16,4 0 0-16,-1 4-1 15,-3-2 2-15,0-1-1 16,0 3 7-16,-2-2-8 16,-1 2 2-16,0-1 5 15,0 3 2-15,0 1-1 16,0 0 3-16,-1 2-3 16,-5 3 3-16,0 1-1 0,-1 0 6 15,1 1 0-15,-4-1-1 16,4 3-5-16,-1-2-9 15,-3-2 7-15,1 1-8 16,0 0 3-16,-2 1-2 16,4-1 7-16,1 3-8 15,0 1 0-15,-4-1 0 16,4 3 0-16,-5 1 0 16,1 1 0-16,1-3-1 15,0 3 0-15,-6-1 0 16,3 1-5-16,0 1 5 15,-4 0-6-15,-2 1-1 16,0 0-3-16,-2 0 9 0,1 0-4 16,-4 0 5-16,3 0-6 15,2 0 6-15,0 0 1 16,6 2-1-16,-4 0-1 16,3 2-4-16,5-1-2 15,-1-2 6-15,3 1 1 16,0 2-7-16,0 0 7 15,-3 1-7-15,3 1-4 16,-3 1-10-16,3 0-1 16,-1-1-8-16,1 4-4 0,-4-1-33 15,0 2-66 1,-9 6-30-16,2-5-161 0,4-5-450 0</inkml:trace>
  <inkml:trace contextRef="#ctx0" brushRef="#br0" timeOffset="741396.8681">12080 6787 506 0,'0'0'261'16,"0"0"-166"-16,0 0-10 15,0 0-7-15,0 0 5 16,0 0 18-16,0 0-8 16,0 0-22-16,0 0-10 15,0 0-16-15,1 0-16 16,2 0-16-16,8 0-8 0,7 0-4 15,9 0 6-15,10-4-5 16,14-2 16-16,10-2-11 16,4-2 5-16,6 0-11 15,1 0 5-15,-1 2-5 16,-9-1-1-16,-3 1 0 16,-15 1 1-16,-5 0-1 15,-9 1 2-15,-11 2-2 16,-2 0 0-16,-8 2-26 15,-3 1-45-15,-3 1-21 16,1 0-47-16,-4 0-189 16,1 5-386-16</inkml:trace>
  <inkml:trace contextRef="#ctx0" brushRef="#br0" timeOffset="742299.7354">14145 6913 116 0,'0'0'711'0,"0"0"-622"15,0 0-32-15,0 0 10 16,0 0 15-16,0 0 18 16,0 0-10-16,-30-38 1 15,15 38-20-15,-4 0-40 0,-5 0-18 16,-3 0-4 0,-3 10-9-16,-6 7-1 0,3 2-1 15,4 5 1-15,-1 2-11 16,3 3 12-16,3 2-1 15,-1 2 1-15,4 0-1 16,6 3-6-16,5-1 7 16,5-1 12-16,5 0-12 15,0-2 0-15,5-1 0 16,11-2 0-16,1-3 1 16,8 1 12-16,0-4-4 15,8-3 0-15,-3-4 2 16,4-2-1-16,0-5-2 0,5-5-7 15,0-4 9-15,0 0-1 16,4 0-2-16,-1-8-6 16,-7-5 0-16,3-2 0 15,-5-2 0-15,-7-4 7 16,0-2-8-16,-6-2 9 16,-1-5-8-16,-6 0 0 15,-3 1 11-15,-4-1-6 16,2-1 7-16,-5 1 1 15,-3 1-6-15,0 0-7 16,0 1 10-16,-3 2-10 16,-6-3 8-16,-2 5-9 15,1 1-1-15,-6 1 1 16,2 2 1-16,1 3 2 16,-2 6-2-16,1 1 0 0,1 2 10 15,-3 5-10 1,-3 2-1-16,2-1-6 0,-5 2-13 15,2 0-14-15,1 0-11 16,0 0 2-16,8 0-31 16,2 0-30-16,-8 0-45 15,7-4-160-15,1-3-434 0</inkml:trace>
  <inkml:trace contextRef="#ctx0" brushRef="#br0" timeOffset="743062.0274">13705 6647 469 0,'0'0'514'0,"0"0"-416"15,0 0 6-15,0 0 5 16,0 0-29-16,0 0-22 16,0 0-6-16,3 0-18 15,-3 0-10-15,3 0-14 16,3 0 8-16,4 0-6 16,3 0-12-16,13-1 3 15,4-2 9-15,4 0-5 16,5 1-7-16,4-1 2 15,-1 2-1-15,4-2 0 0,2 0-1 16,1 2 1 0,-1-1-1-16,1-1 6 0,-4 2-4 15,-5-2-2-15,-1 2 0 16,-3-2 1-16,-4 1-1 16,0-2 0-16,-5 3 0 15,-2-2 1-15,-4 0 0 16,-3 0 0-16,-5 0-1 15,-3 2 0-15,-3-2 0 16,-1 0-12-16,0 3 5 16,-2 0 6-16,-1 0 0 15,0-1-1-15,0 1-4 16,-2-2 5-16,1 2 0 0,-1 0 0 16,1 0 0-1,-1 0 1-15,-1 0-1 0,0 0 1 16,0 0-1-16,0 0 0 15,0 0 0-15,0 0-6 16,0 0-7-16,0 0-2 16,0 0-19-16,0 0-29 15,0 0-58-15,0 0-137 16,0-1-143-16,0-5-105 0</inkml:trace>
  <inkml:trace contextRef="#ctx0" brushRef="#br0" timeOffset="747622.095">7670 4577 352 0,'0'0'62'0,"0"0"115"16,0 0-67-16,0 0-18 16,0 0-25-16,0 0-43 15,0 0 5-15,-27-8-4 16,18 5 24-16,3 0 19 15,-1 0-13-15,-4 0-25 16,2 2-10-16,-4 0-8 0,-5 1-12 16,-6 0 1-1,-6 0-1-15,-7 11-6 0,-6 3 6 16,1 3 0-16,3-1 0 16,3 1 1-16,8-2-1 15,-2 2 0-15,3 3 0 16,-4 1 0-16,1 1-1 15,3 5 1-15,-1 0 0 16,1 3-6-16,6 2 6 16,-3 1-1-16,2 2 1 15,-2 2 0-15,3 3 0 16,0 2 0-16,-1 0 0 16,2-3 0-16,1 0 0 15,1-6 6-15,3 1-5 16,2-1-1-16,1-1 2 0,1 1-2 15,-2-3 1-15,1-1 2 16,3-2 4-16,0-3-6 16,3-2 7-16,3 4 4 15,0 1-12-15,3 2 0 16,0 4 1-16,0 0-1 16,0 3 14-16,0-1-12 15,0-3-2-15,0-2 0 16,3 0 1-16,5-2 0 15,2 0 1-15,-1 1-1 16,0-2 0-16,4 3 0 16,-2 0 9-16,1-2-10 15,4 0-6-15,-2-2 6 0,2-1 1 16,-1 0-1 0,6 0 1-16,1 0 5 0,1 0-4 15,2 1 0-15,2-1-1 16,1 0 7-16,2 1-7 15,0-2 0-15,1-3 0 16,-1-1 1-16,0-5-1 16,-2 2 5-16,2-4 7 15,0 0-12-15,-2-3 0 16,5-2-1-16,-3 0 0 16,-2 1 9-16,-1-1-8 15,0-1 0-15,0 2 0 0,-2-2 0 16,2 0 1-1,0-3-1-15,1 1 0 0,2-4-1 16,0-1 1-16,1 0-1 16,-1 0 2-16,1-1-1 15,-4-8 5-15,-1 2 1 16,-1-2-6-16,-1 2 0 16,-2-1 5-16,-2-2-6 15,5 0 0-15,-1-2 0 16,1-4 1-16,2-1 0 15,1-4 0-15,-2-2 0 16,1-2 0-16,-2 1 9 16,-1-2-9-16,-2 0-1 15,-5 2 1-15,-4-2 12 16,2 1-11-16,-6 0 5 0,3-2 6 16,0-2-3-16,-3 0 0 15,1-5 6-15,-1-1 23 16,2-3-11-1,2-1-11-15,2 3 1 0,0 0-4 16,-3 6 1-16,1 1 1 16,-1 4-6-16,-4 1 16 15,2 0-8-15,-4-2-5 16,0-5-3-16,0 2 6 16,-6-4 0-16,0 1 0 15,0-2-14-15,0 1 5 16,0 4-6-16,0-1 8 15,0 3-9-15,-6 2 0 16,3 3 0-16,0 0 0 0,-3 4 1 16,-1-2 5-16,1 2-6 15,-2-2 0-15,-1-1 1 16,-1 0-1-16,1-3 1 16,-5-3 8-16,1 1-9 15,1-3 0-15,-1 1-6 16,-4 1 6-16,1 0-7 15,1 5-6-15,0 2 12 16,3 4 0-16,3 3 1 16,-1 4 0-16,2 0 0 15,2 2 5-15,0-1-4 16,-4-1-2-16,1 1 2 16,0-2-1-16,0-3 1 0,-3 3-1 15,3 0 0-15,-4 1 0 16,2 0 0-16,-5-1-8 15,1 2 1-15,0-1-3 16,0 2 0-16,-1 0 2 16,2 0 0-16,2 1 8 15,2 1 0-15,-2 0 0 16,1 0-1-16,-2 1-5 16,4-2-1-16,-4 2 1 15,-1 0-7-15,5 1 3 16,-4 0-2-16,4 0-1 0,-2 2 7 15,1-2-1 1,1 2 6-16,0-2-12 16,2 1 11-16,1 2 1 15,1-1 0-15,-1 1 1 0,0-1-1 16,0-2 0-16,-4 1 0 16,-2-2-7-16,-6 3-8 15,0-2-12-15,-6 1-7 16,2-2 19-16,-5 4 7 15,6-3 8-15,-6 0-2 16,5 2 2-16,1-2-7 16,3 2 8-16,3-2-1 15,3 1 1-15,3 0 0 16,2 0 0-16,4 2 0 16,3-1 0-16,0 1-10 15,0 0-40-15,0-2-42 16,0 2-50-16,-3 0-19 15,-3 0-32-15,1 6-201 0</inkml:trace>
  <inkml:trace contextRef="#ctx0" brushRef="#br0" timeOffset="748274.4238">7764 6224 84 0,'0'0'76'15,"0"0"32"-15,0 0-106 16,0 0 71-16,0 0 12 15,0 0-72-15,0 0-13 16,0 1-78-16,0 1-30 16,0-1-46-16</inkml:trace>
  <inkml:trace contextRef="#ctx0" brushRef="#br0" timeOffset="750106.8905">5080 9089 12 0,'0'0'135'16,"0"0"-77"-16,0 0 3 16,0 0-44-16,0 0-4 15,0 0 128-15,0 0-74 16,0 0-44-16,0 0-6 16,0 0-7-16,0 0-9 0,0 0-1 15,0 0-6-15,0 0-90 16,0 0-298-16</inkml:trace>
  <inkml:trace contextRef="#ctx0" brushRef="#br0" timeOffset="750367.0062">4998 8949 212 0,'0'0'341'0,"0"0"-258"16,0 0-78-16,0 0-5 15,0 0-26-15,0 0 11 0,0 0 14 16,0 3 0-16,0-3 0 16,0 0 1-16,0 0 0 15,0 0 0-15,0 0-23 16,-6 0-135-16,-5 0-124 0</inkml:trace>
  <inkml:trace contextRef="#ctx0" brushRef="#br0" timeOffset="753870.8647">7201 8900 291 0,'0'0'16'15,"0"0"170"-15,0 0-69 0,0 0-19 16,0 0 5-16,0 0-31 16,0 0-6-16,-1-3 14 15,-4 0-38-15,2-4-42 16,-1 3-16-16,-2-5-46 15,0 1-29-15,0-2 1 16,0 0 24-16,-1 0 2 16,2 0 42-16,-1 2 20 15,0 4-7-15,3-2-9 16,3 5-26-16,-3-2-35 16,3 0 5-16,0 0 74 0,-3 3 60 15,3 0 51 1,-4 0 32-16,4 0-12 15,-3 0-31-15,0 0-19 16,-3 0-2-16,-2 0-35 0,-2 0-33 16,1 0-11-16,0 0 1 15,-4 0 6-15,-1 0-6 16,-2 0 0-16,-2 0 6 16,0 3 3-16,-3 0-8 15,0 1-2-15,-1 2 7 16,2-2 9-16,-2 2-6 15,3-2-9-15,-1 1 15 16,1 2 5-16,1 0-13 16,-3 3 2-16,0 0-9 15,2 6-1-15,2-2 1 16,-2 3 0-16,7-2-1 16,-1 2 1-16,2 0 0 0,2 2 9 15,3-1-8-15,-1 1 7 16,4 4 5-16,0-3 6 15,0 3 18-15,3-4-10 16,0 1-2-16,0 0 0 16,3-3-4-16,3 0-5 15,4-1-10-15,2 1 8 16,-1-1-6-16,5 1 1 16,3-1 0-16,1-2 3 15,5 1 3-15,5-1 0 0,0 0-1 16,1-2-4-1,2-1 0-15,-3-2-10 0,4-1 0 16,-1-2 1-16,-3-2 7 16,1-3-8-16,-7-1 5 15,-5 0-4-15,-2 0-2 16,-4-1 2-16,-1-9 5 16,2-4 2-16,2-6 6 15,-1-4-4-15,6-4-10 16,-5 0 1-16,-1-1-2 15,3 7 0-15,-6 1 0 16,0 2 1-16,-2 2-1 16,-5 0 10-16,1 0-9 15,-3 4 8-15,0-3-2 16,-3 0 0-16,0-1-6 16,0 4 9-16,0-2-9 0,0 1 5 15,0 0-5-15,0-3-1 16,0 1 6-16,0-2-4 15,-3 0-2-15,0-2 0 16,0 0 0-16,3 3 1 16,-3 4 0-16,0 0 5 15,1 3-6-15,-4 0 9 16,2 0-7-16,1 0 5 16,-3 3 2-16,0-2 9 15,-3 1-8-15,2-1-9 16,-4 0 12-16,5 2-6 15,-7 3-6-15,4-2-1 16,-3 2 6-16,-3-2-5 16,-6 2 0-16,0 1-1 0,-10 0-1 15,-2 3-9 1,-6 0-2-16,-1 0-4 0,4 9 4 16,2-1-4-16,7-1-26 15,5 2-22-15,8-5-53 16,8 1-98-16,3-3-193 15,3-2-504-15</inkml:trace>
  <inkml:trace contextRef="#ctx0" brushRef="#br0" timeOffset="754548.2834">6764 8517 232 0,'0'0'612'0,"0"0"-540"16,0 0-7-16,0 0-32 15,0 0-5-15,0 0 22 16,0 0 36-16,-76-17 12 0,70 14-17 16,0 2 9-16,0 0-21 15,-1-4-24-15,1 5-13 16,3-2 3-16,-2 2 4 16,4 0 2-16,1 0-3 15,0 0-15-15,0 0-7 16,0 0 6-16,0 0 0 15,0 0-11-15,0 0-11 16,9 0-16-16,13-2 10 16,8 2 6-16,9-3 0 15,13-2 6-15,6-2-5 16,6-3 9-16,-1 0-9 16,-2-3-1-16,-1 3 2 0,-9-1-1 15,-5 2 0-15,-9 2 1 16,-4 1-2-16,-9 0 2 15,-9 2-1-15,-2 1 0 16,-4 2 1-16,-6-1 5 16,-1 2-6-16,-2 0 5 15,3-1-6-15,1-1 0 16,5-2 0-16,6 1 0 16,3-4 0-16,4 0 1 15,1 1-1-15,-4-1-1 16,0 4-15-16,-5-1-4 15,-8 4-10-15,0 0-6 16,-6 0-2-16,0 0 3 16,0 0-26-16,0 0-102 15,-12 13-110-15,-2-2-237 0</inkml:trace>
  <inkml:trace contextRef="#ctx0" brushRef="#br0" timeOffset="756551.693">5047 10737 116 0,'0'0'711'16,"0"0"-611"-16,0 0-64 15,0 0 3-15,0 0-23 16,0 0-8-16,0 0-8 16,0 0-10-16,0-13-28 15,0 2-132-15,0-5-338 0</inkml:trace>
  <inkml:trace contextRef="#ctx0" brushRef="#br0" timeOffset="758443.3132">6969 10050 392 0,'0'0'176'15,"0"0"-42"-15,0 0-16 16,0 0-31-16,0 0-48 16,0 0-25-16,0 0 4 15,3-7 32-15,-3 7 30 16,0 0 2-16,3 0-5 0,-3 0 9 15,0 0 12-15,0 0-11 16,0 0-23-16,0 0-21 16,0 0-16-16,-6 0-2 15,-5 0-13-15,-8 0-12 16,-1 4 0-16,-2 5-2 16,-5-3 1-16,2 4-1 15,1-3 2-15,3 3-1 16,0-3 0-16,3 3 1 15,-1 0 0-15,1 0 0 16,3 3 0-16,0 1-2 16,3-2 1-16,0 5 0 0,2-1-1 15,1 5-4 1,3 2 5-16,-3 2-1 0,3 2 1 16,0 3 0-1,3 2 0-15,0-1 1 0,0-1-2 16,3 2 1-16,0-2 0 15,0 3 1-15,3 3 0 16,3-2-1-16,3-2 2 16,3 1-1-16,-3-6 1 15,7-1 0-15,-1 0 1 16,6-5 4-16,0-1-5 16,3-5 5-16,4-1 1 15,2-4-6-15,3-3-1 16,0-1 0-16,1-6-1 0,3 0 1 15,-1 0 1 1,0-7-1-16,-5-6 0 0,-1-3 1 16,-2 0 7-16,-8-4-7 15,-1-3 7-15,-4-5 1 16,-3-7 3-16,0-2-3 16,-2 0-7-16,-4 1 4 15,-1 3-5-15,1 4 0 16,-3 2 6-16,0 1 2 15,0 0-3-15,-3-4 4 16,0 3-9-16,0-2 0 16,0 2 7-16,0 1-8 15,0 5 7-15,0 3-6 0,0 4 14 16,0 1 7 0,-3 0-4-16,0-1-4 0,-3 1 4 15,-2 4-9-15,-1-3 4 16,2 3-3-16,1 0-1 15,0 5-8-15,0-2 12 16,0 2-12-16,-6-2-1 16,3 2 6-16,-7-2-6 15,1 5 1-15,-6-2-1 16,-1 0-1-16,-1 0 1 16,-4 3-2-16,-1 0-6 15,1 0 8-15,2 0-2 16,-2 0-4-16,9 0 6 15,-3 0 0-15,9 0-1 16,-1 0 0-16,4 0-6 0,1 3-24 16,-2 1-39-16,4-1-12 15,0 4-11-15,0 6-80 16,0-3-57 0,-3 0-108-16</inkml:trace>
  <inkml:trace contextRef="#ctx0" brushRef="#br0" timeOffset="759303.2919">6605 9697 671 0,'0'0'160'0,"0"0"-39"15,0 0-1-15,0 0-26 16,0 0-21-16,0 0 6 16,0 0 18-16,-66 3-15 0,66-3-36 15,0 0-18-15,0 0 13 16,0 0-4-16,0 0-12 16,0 0-4-16,0 0-14 15,0 0-6-15,0 0 1 16,0 0 5-16,0 0-7 15,7 0 0-15,4 0-9 16,8 0 9-16,7 0 1 16,12 0 0-16,10-4 8 15,6-5-2-15,4 1-5 16,3-2 7-16,-3 0-9 0,-2 0 1 16,-7 1 0-1,-3 2-1-15,-7 2 3 16,-5-2-2-16,-4 4 5 0,-8-1-6 15,-5 1 0-15,-1 0 1 16,-4 2-2-16,-1-2 2 16,2 0-1-16,-1 2 1 15,6-5-1-15,-3 5 1 16,4-5-1-16,-1 3 0 16,-3 0 1-16,-3 2-1 15,0-2 0-15,-3 3 0 16,-3 0 1-16,-3-3-1 15,-3 3 0-15,0 0 1 16,0 0 0-16,0 0 0 16,0 0 7-16,0 0 0 15,0 0 0-15,0 0 3 16,0 0-4-16,0 0-1 0,0 0-1 16,0 0-5-16,0 0-1 15,0 0-5-15,0 0-4 16,0 0-2-16,0 0-9 15,0 0-6-15,0 0 3 16,0 0-3-16,0 0-10 16,0 0-2-16,0 0-47 15,0 0-26-15,-3 0-83 16,0 3-368-16</inkml:trace>
  <inkml:trace contextRef="#ctx0" brushRef="#br0" timeOffset="761841.9499">7027 11348 296 0,'0'0'69'0,"0"0"60"16,0 0-8-16,0 0 22 15,0 0-16-15,0 0-33 16,0 0 4-16,0 0 10 15,0 0 5-15,0 0 9 16,0 0-14-16,-6 0-36 16,3 0-25-16,-5 0-15 15,-5 0-13-15,1 0-12 16,-4 6-5-16,-4 1-1 0,-2 3 7 16,-2 6-7-16,-1 1-1 15,-2 6-1 1,1 4 1-16,-2 1 0 0,4 0 0 15,2 1 0-15,5-3 0 16,4-2 0-16,7 3 0 16,3 1-1-16,3 6 1 15,0 3-1-15,0 2 1 16,6 1 7-16,3-1-6 16,6-2 7-16,0-4-7 15,1-1 1-15,5-5-1 16,-3-3 8-16,6-5-9 0,1-6 0 15,2-3-1-15,1-3-7 16,2-7 6-16,-1 0 1 16,6-10 0-16,1-7 1 15,3-9 7-15,-3-4-6 16,-2 0 5-16,-4-3-5 16,-3 0 7-16,-2 0-6 15,-4 1-1-15,-3 2 1 16,-5-1-1-16,-5 2 7 15,-5-1 0-15,0 1-2 16,-3 2 3-16,0 0 0 16,-6 1-2-16,-2 4 2 0,-2 2-3 15,-2 3 7 1,3 0 12-16,-3 4-16 0,3 0-7 16,-3-3 6-16,2 5-7 15,-2-2 1-15,1 0 5 16,1 3 2-16,1 0-3 15,0 3-6-15,-3 2 2 16,0-2-1-16,-1 3 0 16,1-2-1-16,1-1-1 15,-5 0-30-15,1-2-10 16,-3-1-14-16,3-4-11 16,2 1-29-16,7-6-110 15,6 2-22-15,0 4-349 0</inkml:trace>
  <inkml:trace contextRef="#ctx0" brushRef="#br0" timeOffset="762359.1428">6654 11315 684 0,'0'0'118'0,"0"0"-8"16,0 0 10-16,0 0-40 15,0 0-14-15,0 0 5 16,0 0-4-16,-9 0 7 15,9 0 11-15,0 0-24 16,0 0-21-16,0 0-20 16,0 0-5-16,0 0-15 15,6 0 10-15,13 0-8 16,7 0 11-16,12 0 0 16,7-4-3-1,9-3 2-15,4-3-5 0,-3 1-6 16,2-4-1-16,3 0 1 0,-5 3 0 15,-6-1 0-15,-7 1 2 16,-8 1-2-16,-10 5-1 16,-12-1 1-16,-2 5 0 15,-7 0 5-15,-3 0-6 16,0 0-14-16,0 0-20 16,0 0-47-16,0 0-75 15,0 5-100-15,0 9-94 16,-10-1-245-16</inkml:trace>
  <inkml:trace contextRef="#ctx0" brushRef="#br0" timeOffset="766220.02">4923 13389 677 0,'0'0'100'0,"0"0"-63"16,0 0 7-16,0 0-20 16,0 0 5-16,0 0-3 15,0 0-11-15,0 0-4 16,0 0-2-16,0 0-8 16,0 4-1-16,0-1-64 15,0 1-230-15</inkml:trace>
  <inkml:trace contextRef="#ctx0" brushRef="#br0" timeOffset="768291.2469">6969 12936 320 0,'0'0'39'15,"0"0"306"-15,0 0-122 16,0 0-72-16,0 0 0 15,0 0-9-15,0 0-35 16,-8-6-34-16,5 6-28 16,0 0-16-16,-3 0 2 15,3 0-8-15,-4 0-4 16,-2 0-17-16,1 0 8 16,-8 7-9-16,-2 3 0 15,-3 2 0-15,-4 5-1 0,-5 9 0 16,-3 1 1-16,-1 6 0 15,1 0-1-15,0 4 1 16,5-5-1-16,7-2 0 16,6-1 1-16,5 1-1 15,5-3-2-15,5 2-5 16,0-2 5-16,5 3 2 16,11 0 0-16,3-4 10 15,4 1-3-15,2-4 4 16,-1-4-4-16,4-3-6 15,-1-5 0-15,0-5 6 16,-3-2-6-16,3-4 0 0,3 0 0 16,-2-3-1-1,-1-11 9-15,1-3-8 0,-1-2 11 16,-2-4-3-16,-5-7-8 16,-1 1-1-16,-2-2 1 15,-1-2 8-15,-4 1-9 16,0-1 0-16,-6 6 0 15,-3 4 2-15,-3 0 4 16,0 3 0-16,0-3-5 16,0 4 1-16,-9-1 7 15,-3 3 1-15,-3 0-9 16,-3 4 0-16,-3-1 0 16,-1 5 0-16,-5-1 0 15,0 4 0-15,2 2-1 0,-2 1 0 16,3 0 0-1,0 2-6-15,2 1-6 0,5 0-7 16,4-3-16-16,4 3-16 16,6-3-60-16,3 3-105 15,0-4-308-15</inkml:trace>
  <inkml:trace contextRef="#ctx0" brushRef="#br0" timeOffset="768790.7862">6527 12691 466 0,'0'0'389'16,"0"0"-263"-16,0 0-41 16,0 0-20-16,0 0-20 15,0 0-3-15,0 0 0 16,-9 0 5-16,9 0-2 16,0 0-8-16,0 0-3 15,0 0-7-15,0 0 5 16,0 0-3-16,0 0-8 15,6 0-10-15,9 0-5 0,6 0 4 16,13 0 6-16,12-8 13 16,8-3-4-16,9-8-9 15,5-2-4-15,1-2-2 16,1 1-9-16,-1 1 11 16,-1-2-10-16,-8 3 0 15,-6 4-2-15,-11 3-2 16,-7 3 1-16,-14 6 0 15,-10 1 1-15,-3 0-12 16,-9 3-14-16,0 0-38 0,-6 0-82 16,-9 3-112-1,-7 1-649-15</inkml:trace>
  <inkml:trace contextRef="#ctx0" brushRef="#br0" timeOffset="809791.7576">8917 8661 871 0,'0'0'117'16,"0"0"-65"-16,0 0 4 15,0 0 22-15,0 0 37 0,0 0 25 16,-27-28-16-16,27 25-27 16,0 2-28-16,0 1-19 15,0 0-12-15,0 0 1 16,0 0-2-16,0 0-1 16,0 0-12-16,-3 0-4 15,3 0-4-15,0 0-15 16,0 0-1-16,-4 0-8 15,4 10-5-15,0 7-5 16,-3 9 17-16,0 11 1 16,0 9 1-16,0 6-1 15,0 1 0-15,-3-2 1 16,1-3 0-16,1-4 4 0,-2-5-5 16,3-6 0-1,0-7 0-15,3-6 0 0,0-6 0 16,0-5 1-16,0-5-1 15,0-4 0-15,-3 0-1 16,3 0-38-16,0 0-64 16,-6-7-22-16,0-2-121 15,-1-2-442-15</inkml:trace>
  <inkml:trace contextRef="#ctx0" brushRef="#br0" timeOffset="810302.1158">8523 8355 788 0,'0'0'153'0,"0"0"-66"16,0 0 37-16,0 0-18 16,0 0-9-16,0 0-39 15,0 0-4-15,-25-37-8 0,25 37 2 16,0 0-3-16,0 0-16 16,0 0-7-1,0 0-4-15,0 0-2 0,6 0-10 16,3-3-5-16,10-1 9 15,11-4-1-15,15-3 11 16,20-6 0 0,22-8-18-16,22-3 7 0,-6 3-2 15,-21 4-7-15,-24 5 0 16,-16 6 2-16,4-2-1 16,-4 0 5-16,0 3-6 15,-17 2 0-15,-10 4 0 16,-9 1 0-16,-6 2-1 15,0 0-3-15,0 0 4 16,0 0-2-16,0 0-34 0,0 0-39 16,6 0-102-1,7-4-116-15,-1-3-239 0</inkml:trace>
  <inkml:trace contextRef="#ctx0" brushRef="#br0" timeOffset="813508.1738">5138 9224 78 0,'0'0'371'0,"0"0"-256"16,0 0 4-16,0 0-23 15,0 0-42-15,0 0-21 16,0 0-17-16,15-17-16 15,-5-12-46-15,1 5-115 16,-5-5-189-16</inkml:trace>
  <inkml:trace contextRef="#ctx0" brushRef="#br0" timeOffset="826341.5042">12399 8622 652 0,'0'0'249'16,"0"0"-125"-16,0 0 13 15,0 0-5-15,0 0-25 16,100-72-15-16,-67 59-12 16,-3 3-31-16,1 0-24 0,-1 6-3 15,-3 1-6-15,-6 3-9 16,-3 0-7 0,-2 3 0-16,-4 10 0 0,-3 4 6 15,-5 4-5-15,-4 4-1 16,0 2 0-16,-10 6 0 15,-5-3 0-15,-8 0-11 16,0-3 3-16,-3-5 8 16,0-2-1-16,-1-3-7 15,3-5 8-15,0-5-2 16,5-3 1-16,5-4 1 16,5 0-9-16,5 0-7 15,1-4 7-15,3-3-1 0,0-2-1 16,13 5 2-16,4-2-1 15,8 3 9-15,5 3 1 16,6 0 4-16,4 3 14 16,0 10-10-16,-1 4 10 15,-3 5-4-15,-6 4-8 16,-8-1 1-16,-4 3-1 16,-6-1-5-16,-9 3 0 15,-3-3 0-15,0 2 0 16,-12-5 6-16,-9-1-7 15,-4-5 9-15,-8-4 4 16,-3-4 2-16,-10-3-6 0,-2-4-8 16,-1 0 1-1,1-3-2-15,5 0-6 0,8-3-11 16,9-7-23-16,4-5-30 16,8-2-136-16,5 0-154 15</inkml:trace>
  <inkml:trace contextRef="#ctx0" brushRef="#br0" timeOffset="826796.8288">12392 8276 7 0,'0'0'790'0,"0"0"-637"16,0 0-34-16,0 0 11 15,0 0 28-15,0 0-32 16,0 0-30-16,-21 0-17 16,21-1-15-16,0-1-16 15,3 1-4-15,3-1 0 16,9-2-21-16,9 1-5 16,16-4 1-16,11 1-2 0,7-1-3 15,4-1-6-15,6 2-7 16,-7 2 0-16,-5 0-1 15,-5 3 6-15,-11 1-6 16,-8 0-37-16,-16 0-52 16,-10 0-37-16,-6 5-120 15,-16 2-61-15,-2 0-236 0</inkml:trace>
  <inkml:trace contextRef="#ctx0" brushRef="#br0" timeOffset="842930.9522">14039 8410 557 0,'0'0'280'0,"0"0"-198"15,0 0 2-15,12-72 69 16,-9 56-8-16,0 7 16 16,-3 2-38-16,0 4-28 15,0 3-2-15,0 0-30 16,0 0-28-16,0 0-23 15,0 3-12-15,-6 12-7 16,-6 9-17-16,-11 13 23 16,-6 9-8-16,-7 7 8 15,-3 0-9-15,-1-1-3 0,-1 1 3 16,2-4 1-16,7-2-1 16,-1-4 1-16,4-3 8 15,9-2-5-15,5-7 4 16,4-4 1-16,10-8-10 15,1 0-3-15,12-8-14 16,9-2 21-16,12-5 7 16,7-1 19-16,8-3-3 15,7 0-5-15,4-7-2 16,6-6 0-16,2-3-8 0,3-1 0 16,0 4 6-1,-1-6-6-15,1 5 9 0,-8-2-9 16,0 3 7-16,-10 0-7 15,-13 3-1-15,-7 3-5 16,-6 3-24-16,-12-2-9 16,-1 6-24-16,-10-3-44 15,-3 3-77-15,0-1-31 16,0-2-152-16</inkml:trace>
  <inkml:trace contextRef="#ctx0" brushRef="#br0" timeOffset="843218.6152">14207 8609 1333 0,'0'0'185'0,"0"0"-155"16,0 0-19-16,0 0-11 15,0 0-18-15,0 0 7 16,0 0 11-16,-1 83 6 15,-4-43-5-15,1-1 5 16,-2 5-5-16,0 1 7 16,-1-1-7-16,1 2-1 15,0 0 1-15,-1-3 0 16,3-3-1-16,1-1-6 16,0-9-77-16,3 0-68 15,0-14-94-15,0-7-244 0</inkml:trace>
  <inkml:trace contextRef="#ctx0" brushRef="#br0" timeOffset="843846.8746">13808 7886 827 0,'0'0'125'16,"0"0"-62"-16,0 0 53 15,0 0-48-15,0 0-36 16,0 0-13-16,0 0-3 16,-9 0 24-16,9 0 59 15,0 0-38-15,3 0-22 16,10 0-11-16,5 9-2 15,9-2 22-15,12 0 16 0,13 0-15 16,16-3-9-16,25-4 1 16,22 0-19-16,4 0-12 15,-17-1 2-15,-28-3-12 16,-26 1 1-16,-8 0-1 16,5 0 1-16,-3 2 6 15,-2-2-6-15,-11 0-1 16,-10 0 0-16,-13 3-1 15,-3 0 1-15,-3 0-10 16,0 0 4-16,0 0-7 16,0 0 1-16,0 0 11 15,0 0-7-15,0 0-23 16,0 0-39-16,0 0-29 0,0 0-47 16,7 6 81-16,-1-2-38 15,-1 5-69 1,-2-5-202-16</inkml:trace>
  <inkml:trace contextRef="#ctx0" brushRef="#br0" timeOffset="845379.6884">4849 10300 157 0,'0'0'103'16,"0"0"-102"-16,0 0-1 16,0 0-48-16,0 0 19 15,0 0 15-15,0-12 14 16,0 8 65-16,0 1-10 0,1 2-24 15,2-2-31 1,-2-3-121-16</inkml:trace>
  <inkml:trace contextRef="#ctx0" brushRef="#br0" timeOffset="875661.755">8705 9683 833 0,'0'0'172'0,"0"0"-139"0,0 0-24 16,0 0 4-16,0 0-6 16,0 0-6-16,-85 14 12 15,72-8 28-15,4 1 7 16,6-5-1-16,0 3-9 15,3-3-8-15,0 1 2 16,0 1 15-16,12 2 22 16,7 0-15-16,14 1 1 15,6-3-15-15,16 2-14 16,8-6-6-16,4 0-8 16,6 0 2-16,-3-9-8 15,-5 1 3-15,-3-1-8 16,-10-1 0-16,-7 3 1 15,-12 5-2-15,-8-1-23 16,-11 2-57-16,-7 1-83 0,-7 0-103 16,0 0-335-16</inkml:trace>
  <inkml:trace contextRef="#ctx0" brushRef="#br0" timeOffset="877373.617">10685 10905 405 0,'0'0'207'16,"0"0"-101"-16,0 0 1 15,0 0 20-15,0 0-28 16,-82 4-26-16,82-4 19 15,0 0-50-15,4 0-26 16,13 0-6-16,8 0-4 0,5 0-5 16,6 0 8-16,-4 0-9 15,3-1-6-15,-11 1-32 16,-6 0-36-16,-7 0 28 16,-6 0 1-16,-5 0-13 15,0 0 12-15,-12 0 36 16,-10 1-12-16,-2 2 5 15,-1 3 0-15,2-5 17 16,7-1 16-16,7 3 36 16,6-3 11-16,3 0-24 15,0 0-17-15,12 0-22 16,4 0-13-16,7 0 13 16,2-3-1-16,2-1 0 0,-5 1 0 15,-8 3 0 1,-8 0-5-16,-6 0-6 0,0 0-13 15,-17 0 24-15,-8 0-6 16,-8 3 7-16,0 1 0 16,-1-1 26-16,4 0 35 15,11-3 43-15,8 0-20 16,8 0-16-16,3 0-8 16,6 0-60-16,18 0-15 15,9-6 2-15,5-1 13 16,6-3 0-16,-1 3 0 15,-7 3 0-15,-12-2 0 0,-9 6-14 16,-12 0-21 0,-3 0-16-16,-3 0 34 0,-20 0 11 15,-2 0 4-15,-8 0 1 16,-3 0-4-16,7 0 5 16,6 0 6-16,7 0 22 15,10 0-5-15,6 0 3 16,0-3-26-16,12 2 0 15,9-1-26-15,10-2 25 16,2 1-1-16,0 0 2 16,-2 2-7-16,-10-2-11 15,-9 3-8-15,-5 0-1 16,-7 0-36-16,-4 0 53 16,-14 0 9-16,-6 0 1 15,2 0-1-15,-1 0 0 0,4 0-18 16,16 0-45-16,3 0-85 15,0 0-360-15</inkml:trace>
  <inkml:trace contextRef="#ctx0" brushRef="#br0" timeOffset="878237.3321">4725 10561 932 0,'0'0'214'16,"0"0"-161"-16,0 0-19 15,0 0 16-15,0 0-13 16,0 0-27-16,0 0 0 16,4 0 0-16,-4 0-10 15,0 0 0-15,9 0-47 16,0 0-170-16,6-9-390 0</inkml:trace>
  <inkml:trace contextRef="#ctx0" brushRef="#br0" timeOffset="879105.7107">10751 5918 143 0,'0'0'100'0,"0"0"-69"15,0 0-21 1,0 0-9-16,0 0 80 0,0 0 63 16,0 0-44-16,6 0-29 15,-3 0 30-15,-3 0 4 16,0 0-44-16,0 0-31 15,0 0 16-15,0 0 28 16,0 0-4-16,0 2-18 16,0-1-23-16,0-1-12 15,0 0-10-15,0 0-6 16,0 0 0-16,0 0 0 16,0 0-1-16,0 0 0 0,0 0-29 15,0 0-68-15,3 0-104 16,1 0-147-16</inkml:trace>
  <inkml:trace contextRef="#ctx0" brushRef="#br0" timeOffset="882847.853">10861 9981 1141 0,'0'0'182'15,"0"0"-98"-15,0 0 37 16,0 0-37-16,0 0-18 15,0 0-21-15,0 0-9 16,0-13-5-16,0 13 0 16,0 0-2-16,0 0 6 0,0 1-4 15,0 4-18 1,-3 8-13-16,-7 7-28 0,-7 13 28 16,-8 12 2-16,-2 6 3 15,-8 5-5-15,3 2 0 16,-4-4 1-16,3-1 0 15,1-5-1-15,6-7 1 16,3-4 1-16,10-9-2 16,6-8-2-16,1-6-7 15,6-4 8-15,0-3-8 16,3 2 2-16,13-5-8 16,4 1 13-16,12-3 2 15,10-2-1-15,6 0-5 16,6 0 5-16,1-10 1 15,3 0 0-15,0 0 0 16,2-3 0-16,-3 2 0 0,-2-2-1 16,-6 3-17-16,-4-2 5 15,-5 2 0-15,-13 0-5 16,-6 0-17-16,-5-1-23 16,-12-2-62-16,-4-1-70 15,-1-1-58-15,-12 5-298 0</inkml:trace>
  <inkml:trace contextRef="#ctx0" brushRef="#br0" timeOffset="883182.0914">10955 10242 810 0,'0'0'662'0,"0"0"-575"15,0 0 9-15,0 0-13 16,0 0-26-16,0 0-13 16,0 0-26-16,-3 0-18 15,3 15-14-15,-3 9 3 16,-1 14 11-16,-2 6 6 16,-2 8-4-16,2 5 8 15,-7-1-3-15,1-2-5 16,3 1 5-16,-3-5-6 15,3-4 0-15,0-5 1 0,6-6-2 16,-1-5 0-16,1-8 0 16,3-8-26-16,0-4-37 15,0-7-43-15,0-3-139 16,0 0-150-16</inkml:trace>
  <inkml:trace contextRef="#ctx0" brushRef="#br0" timeOffset="884010.8567">10533 9806 894 0,'0'0'367'0,"0"0"-280"16,0 0-58-16,0 0 61 15,0 0-8-15,0 0-10 16,0 0-13-16,-36-30-10 15,36 30-1-15,0 0-15 16,0 0-10-16,0 0-13 16,6 0-9-16,12 0-1 15,10 9 13-15,14-5 18 16,23-1 1-16,26-3-4 16,-3-3-6-16,-8-7-7 0,-10 0-15 15,-16-3 6 1,4 3 2-16,4-4-7 0,-6 1 11 15,-10 4-11 1,-11 2 0-16,-9 3 0 0,-11-2 0 16,-9 6 0-16,-5-3 13 15,-1 3-7-15,0 0-1 16,0 0 1-16,0 0-7 16,0 0 0-16,0 0-13 15,0 0 0-15,0 0 0 16,0 0-6-16,0 0-14 15,0 0 8-15,0 0-2 16,0 0 5-16,0 0-2 16,0 0 5-16,0 0 2 0,0 0-5 15,-1 0-5 1,1 0 1-16,-2 0 3 0,2 0-1 16,0 0-8-1,0 0-10-15,0 0-10 0,0 0-25 16,0 0 1-16,0 0 1 15,-4 3-70-15,1 3-35 16,-3-2-194-16</inkml:trace>
  <inkml:trace contextRef="#ctx0" brushRef="#br0" timeOffset="885414.8496">12650 11140 74 0,'0'0'140'16,"0"0"-140"-16,0 0-2 15,0 0-102-15</inkml:trace>
  <inkml:trace contextRef="#ctx0" brushRef="#br0" timeOffset="888920.8807">20928 15470 705 0,'0'0'529'16,"0"0"-476"-16,0 0 7 15,0 0 8-15,0 0-33 0,0 0-9 16,-43-10-6-16,43 10 8 15,-1-3 24-15,1 3 6 16,-2-4-12-16,1-2-3 16,-1-1-16-16,-1-6-4 15,2-1-8-15,-1-2-2 16,2-4-2-16,0-3-5 16,2-2-5-16,11 4-1 15,10-2 0-15,3 3-1 16,7 3-1-16,5 5-5 15,1 5 6-15,1 4-8 16,-5 3 9-16,0 0-1 0,-5 7-8 16,-5 11 8-16,-1 0-20 15,-11 8-2-15,-4 1 7 16,-4 5 3-16,-5 2 12 16,0 4 1-16,-5 0 0 15,-11 2 0-15,-8 2 1 16,-4-2 0-16,-8-1 0 15,-3-2 6-15,-3-2 0 16,-1-4-6-16,2-1 8 16,2-1 0-16,3-6-7 15,1 0 14-15,5-6-2 16,2-1 1-16,1-1-9 16,8 0 0-16,-4-2-5 0,6 1 1 15,5-4-1 1,-2 0-1-16,7-3 1 0,4-2-1 15,1-1-1 1,2-1-6-16,0 0 5 0,16 1 2 16,10 2 18-16,14 1 2 15,10-1-4-15,9-2-7 16,9-1-3-16,1-3-6 16,2 1-2-16,-6 0-12 15,0 1-1-15,-7 1 6 16,-6-3 2-16,-7 3 0 15,-8-3-6-15,-7 0-20 16,-5 0-19-16,-4 0-20 16,-2 0-63-16,10-13-43 15,-4-1-83-15,0 1-594 0</inkml:trace>
  <inkml:trace contextRef="#ctx0" brushRef="#br0" timeOffset="889382.2101">22567 15341 469 0,'0'0'804'0,"0"0"-646"16,0 0-2-16,0 0-40 16,0 0-44-16,0 0-11 15,0 0-12-15,-11-7-32 16,2 17-12-16,-9 10-5 15,-13 13-6-15,-14 7 6 16,-13 13 2-16,-8 6-1 16,-4 0 9-16,-3-2-1 0,3-7 0 15,4-2-1 1,8-7 1-16,6-2-8 0,12-12 1 16,7-4-2-16,8-3-5 15,10-10-54-15,4-3-51 16,11-7-76-16,0 0-148 15,14-11-368-15</inkml:trace>
  <inkml:trace contextRef="#ctx0" brushRef="#br0" timeOffset="889696.5705">22007 15407 882 0,'0'0'613'0,"0"0"-543"0,0 0-4 16,0 0-2-16,0 0-50 16,0 0-13-16,0 0 1 15,17-6-2-15,-10 9 1 16,2 4-1-16,0 7 0 16,2 4 13-16,2 6 22 15,0 9 17-15,4 3-18 16,-2 8 3-16,4 1-21 15,1 5 0-15,2-4-9 16,2 1 5-16,2-5-12 16,1 0 2-16,1-5-2 15,0-3-13-15,0-5-53 16,14-3-48-16,-13-8-115 16,0-7-123-16</inkml:trace>
  <inkml:trace contextRef="#ctx0" brushRef="#br0" timeOffset="890387.515">22762 15347 91 0,'0'0'867'0,"0"0"-742"0,0 0 48 0,0 0-51 16,72-78-33-1,-38 60-38-15,5 0-2 0,3 4 2 16,4 1-15-16,-1 3-2 16,-5 6-9-16,-1 1-6 15,-5 3-11-15,-4 0-2 16,-3 10-6-16,-6 10 0 15,-4 4-6-15,-4 8 6 16,-10 8-12-16,-3 6 12 16,-9 1-9-16,-21 2-7 15,-6 1-12-15,-5-8-8 16,-5-5-8-16,3-11 25 16,-2-6 19-16,5-7 8 0,4-6 8 15,6-7-4-15,5 0 10 16,6-4-5-16,8-15 2 15,10-2-1-15,1-6-11 16,9 5 11-16,18 2-17 16,2 3-1-16,9 7-1 15,3 5 1-15,-2 5 0 16,-1 0 0-16,-4 9-1 16,-1 11-8-16,-2 10 9 15,-3 6-1-15,-1 7 2 16,-3 3-1-16,-3 4 0 15,-5 2 2-15,1-2-1 16,-10-4-1-16,-1-2 0 0,-6-2-1 16,0-8-1-16,0-2-6 15,-13-5 0-15,-8-4 7 16,-3-6 1-16,-4-5 0 16,-4-5 0-16,0-4-2 15,-6-3-5-15,-1 0-3 16,-1-7-18-16,0-8-24 15,-7-5-88-15,10 3-45 16,10 1-217-16</inkml:trace>
  <inkml:trace contextRef="#ctx0" brushRef="#br0" timeOffset="890905.6699">23930 15493 1179 0,'0'0'171'0,"0"0"-115"15,0 0 59-15,0 0-54 16,0 0-17-16,0 0-24 16,0 0 3-16,58 1-12 15,-23 2 8-15,11 0 5 16,8-3 6-16,6 2 0 16,5-2-17-16,4 2-6 15,-4-2-6-15,-4 3-2 0,-7-1 1 16,-4-2 0-16,-12 3-18 15,-5-2-18-15,-4 2-21 16,-4 4-87-16,-6-1-81 16,-8 1-293-16</inkml:trace>
  <inkml:trace contextRef="#ctx0" brushRef="#br0" timeOffset="891243.9363">23990 15837 669 0,'0'0'578'0,"0"0"-452"16,0 0-4-16,0 0-33 15,0 0-53-15,85 0 4 16,-42 0-8-16,6 3-3 16,4-3 6-16,1 3-6 15,-1-2-10-15,1 2-17 16,-5 0-1-16,-1-3 1 16,-6 1-1-16,-8 2-1 0,-6-1-19 15,-4 1-22-15,-10-1-41 16,-4 3-127-16,-10-2-171 0</inkml:trace>
  <inkml:trace contextRef="#ctx0" brushRef="#br0" timeOffset="892604.5464">22703 16177 340 0,'0'0'209'15,"0"0"34"-15,0 0-42 16,0 0-2-16,0 0-61 15,0 0 4-15,0 0-17 16,-11-5-19-16,2 3-33 16,-6-6-43-16,-7 0-17 15,-6 1-12-15,-8 0 4 16,-5 0-5-16,-2-1 0 16,-2 3 0-16,3 0 1 0,2 1 6 15,5 1-7 1,5 3 1-16,4-3-1 0,8 2 0 15,5 1 0-15,9 0 0 16,1 0 0-16,3 0-2 16,0 0-8-16,0 0 1 15,0 0 2-15,0 0 6 16,0 0-5-16,0 4 0 16,-4 1 4-16,0 5 2 15,-2 1-1-15,0 5 0 16,-1 1 1-16,-1 0 0 0,1 3 1 15,1 2 0-15,-3 1 1 16,1-3-1 0,2-2 0-16,2 0 0 0,1-1-1 15,0-4 0-15,3-3 1 16,0 0-1-16,0-6-10 16,0 3 2-16,0-1-3 15,3-2 2-15,4-1-6 16,2-1-2-16,5 1-2 15,1-3 6-15,4 0 4 16,2 0 8-16,1-5-2 16,4-5 2-16,-3 0-7 15,3 3 8-15,-2-3 0 16,1 3 0-16,4-3-1 16,-4 4 1-16,2 2 0 0,-2-2-1 15,-1 3 1-15,0 2-1 16,-2 1 2-16,0 0-2 15,-3 0 1-15,0 4-1 16,-3 6 1-16,2 0-6 16,-3 3 5-16,0 0 1 15,-4 1 0-15,0 1 0 16,-2-1 1-16,-1 3 9 16,-2 0-4-16,-3-1-4 15,3 1 11-15,-6-1-12 16,0 0 8-16,0-1-8 15,0 3 6-15,-4-4-6 0,-4 1-1 16,0-4 0 0,-2 2 2-16,-3-3-2 0,-1 0 0 15,-2 0 1-15,1 0-1 16,-3-3 0-16,1 1 0 16,0 1 0-16,-4-1 0 15,3 2 0-15,-2-3 0 16,4 0 1-16,0-1-1 15,-3 1 2-15,2-4-2 16,0 4 0-16,1-3 0 16,-2 2 1-16,0-3-1 15,-4-3-1-15,-1 0 1 16,1 0-2-16,-4 0 1 16,0-3 0-16,-3-4-8 0,-2-2-15 15,-21 8-61 1,7-2-133-16,2 3-311 0</inkml:trace>
  <inkml:trace contextRef="#ctx0" brushRef="#br0" timeOffset="894807.5376">21097 15847 914 0,'0'0'254'0,"0"0"-189"16,0 0-36-16,0 0-14 15,0 0-14-15,0 0 10 16,-7-4-5-16,7 4-4 16,3 0-2-16,4 0-2 15,25 0-85-15,-4 0 17 16,3 7-197-16</inkml:trace>
  <inkml:trace contextRef="#ctx0" brushRef="#br0" timeOffset="896392.9067">28737 15665 909 0,'0'0'218'0,"0"0"-164"15,0 0-38-15,0 0-16 16,0 0 2-16,0 0 27 16,0 0 6-16,0 53 1 15,0-40-8-15,0 1-11 16,0 4 2-16,0 3 3 15,0 9 19-15,0 8 11 16,-4 9-17-16,-4 4-9 16,-2 4-9-16,0 4-2 0,-3 0-14 15,0-1 8-15,1 1-8 16,-2 3 6-16,0 1-6 16,-1 3 0-16,3-3 5 15,1 2 1-15,3-1-1 16,2-2-5-16,1-6 0 15,2-5 0-15,0-3-1 16,0-4 1-16,0-5 6 16,-1-4-1-16,-2 2-5 15,3-6-1-15,-2-1 0 16,2-5 0-16,0-1 0 16,0-6 1-16,2 0 5 15,-1-8-6-15,1-3 0 16,1 0 0-16,0-7-14 0,-2 0-55 15,-2-7-74-15,0-13-72 16,-1-6-688-16</inkml:trace>
  <inkml:trace contextRef="#ctx0" brushRef="#br0" timeOffset="897724.727">28755 15763 752 0,'0'0'188'15,"0"0"-113"-15,0 0-31 16,0 0-34-16,0 0-4 16,0 0-4-16,0 0 6 15,-1-27-8-15,1 22 19 16,0-1 32-16,0 2 17 0,0-1-2 16,0 4 2-16,0 0-7 15,0 1-3-15,0 0-14 16,0 0-11-16,0 0-12 15,0 0-15-15,0 0-6 16,0 0 0-16,0 0 0 16,0 0 0-16,0 0 0 15,0 0 12-15,1 0 1 16,7 0-4-16,4 0-8 16,7 0 2-16,8 7 3 15,3 0-5-15,1 0 9 16,0 2-10-16,-1-2 0 15,-2 0 0-15,-1-2 0 0,2 2 0 16,-2-4 1-16,1 1 0 16,2 2-1-16,0-2 1 15,0 2-1-15,1 1 1 16,-1-3 0-16,1 5-1 16,0-2 0-16,1 0 1 15,-2-1-1-15,1 1 0 16,0-3 1-16,1 3 0 15,-1-2-1-15,3 1 0 16,2 1 0-16,1 0 0 16,1-3 0-16,-3 2 0 15,1-1 0-15,-6 0 0 16,-5-2 0-16,-7-2 0 16,-7 2-2-16,-5-3-20 0,-6 0-61 15,0 3-95-15,-11-3-353 16</inkml:trace>
  <inkml:trace contextRef="#ctx0" brushRef="#br0" timeOffset="898822.5049">29285 16293 140 0,'0'0'782'0,"0"0"-675"0,0 0-23 16,0 0-47-16,0 0-22 16,0 0-7-16,6-80 0 15,-6 69-7-15,0 6 11 16,0-2 8-16,-3 1 12 16,-5 3 5-16,-5 2-16 15,-4 1-13-15,-5 0-7 16,-8 1 7-16,-2 12-7 15,-3 2 5-15,1 5 0 16,2 1 19-16,4 5 7 0,0 3 20 16,3 1-10-1,-1 4-13-15,4 1-6 0,-2 2-11 16,5-4 0 0,2 4 1-16,5-1 13 0,5-4-13 15,4-1 3-15,3 2 0 16,0-4-6-16,4-2-10 15,8-3 0-15,5-2 0 16,2-4 0-16,0 0 0 16,2-6-6-16,3 0 3 15,0-4-3-15,5-1 0 16,0-3-4-16,3 2-22 16,-1-5-13-16,2-1-12 0,-2 0 4 15,3 0 5-15,-3-1-20 16,-1-5 13-1,-4-6-18-15,-1 1 30 16,-4-5 11-16,-4 2 20 0,-4-3 4 16,-6 1 7-16,-4 1 1 15,-3 1 10-15,0 0 18 16,0 1 1-16,0 0-13 16,-3 0 0-16,-3 2 11 15,-3 2-11-15,-1-1-6 16,1 0 3-16,-2 2-4 15,-2 3 4-15,1-2 7 16,-1 4-7-16,-2-3-4 16,0 5-8-16,2-2 0 15,0 3-1-15,2 0 0 0,3 0 2 16,1 0 9 0,-3 0 4-16,0 0-8 0,0 0-7 15,-5 0 1-15,0 0-2 16,-4 0 1-16,2 0 0 15,-2 4 1-15,-2 2-1 16,3-3 7-16,-1 1-6 16,2 2 0-16,-2 1 0 15,0-2-1-15,-1 3 0 16,-5 6-50-16,5-2-114 16,5-2-179-16</inkml:trace>
  <inkml:trace contextRef="#ctx0" brushRef="#br0" timeOffset="904504.513">28288 16091 348 0,'0'0'152'0,"0"0"-151"16,0 0 154-16,0 0-35 16,0 0-52-16,0 0 21 15,59-27-21-15,-52 21-23 16,-4 6 14-16,-3 0 14 16,0 0-4-16,0 0-9 15,0 0-23-15,0 0-5 16,0 0-22-16,0 0-10 15,-3 0 2-15,-3 0-2 16,2 0 1-16,-5 0 1 16,-5 3 24-16,-5-3-12 15,-7 0-8-15,-2 0 4 16,-3 0-2-16,-2 0 3 16,-1 0-9-16,1 0 5 0,1-3-7 15,3 0 1-15,3 2-1 16,8 1 1-16,3 0 11 15,8 0-6-15,2 0-5 16,5 0-1-16,0 0 13 16,0 0-7-16,0 0 17 15,0 0 8-15,0 0-11 16,0 0-7-16,0 0-7 16,0 1-5-16,2 8 1 15,-2 5-1-15,0 2 1 16,1 3-1-16,-1 1 1 15,0 4-1-15,0 1 0 16,0 2 0-16,0 0 5 0,0-3-6 16,-1 2 0-1,-4-3 1-15,0 3 0 0,2-6 0 16,1 1 6-16,1-2-6 16,1 1-1-16,0-3 0 15,0-1 0-15,0-2 0 16,0-3 0-16,1-1 0 15,2-2 0-15,0-2 1 16,1-1-1-16,-1 0 0 16,0-2 0-16,2-3-1 15,1 0-1-15,3 0 2 16,7 0 1-16,6-10 12 16,7-6-12-16,4-3 0 0,1-3-1 15,0 3 0-15,-2 0-1 16,-4 8-2-16,-1 1 2 15,-2 5 0-15,-4 1-1 16,0 4 1-16,-3 0-8 16,0 0 7-16,0 0-4 15,-3 6 5-15,1 7-12 16,-4 1-3-16,0 3 3 16,-2 3 7-16,-2 3 5 15,-4-1 0-15,-1 0-8 16,1 3 9-16,-3-3 0 15,1 2 2-15,0-4-1 0,-2 0-1 16,0 2 0 0,0-2-1-16,0 0 1 15,-5 1 0-15,-6 2 0 0,-3-4 0 16,-2 1 2-16,-2-3-1 16,2-1 5-16,-2-4-6 15,1-1 2-15,-3-1 9 16,-1 0-3-16,-2-3 0 15,-1-1-7-15,-2-2 0 16,-3 2 9-16,-1-6-9 16,1 0 0-16,-3 0 6 15,2 0-6-15,-1-3 6 16,1-7 5-16,2 0-5 16,0-3-6-16,3 2-1 15,2 2-10-15,5-1-6 16,3 0-28-16,2 2-76 0,-1 3-63 15,3 2-163-15,1 0-381 0</inkml:trace>
  <inkml:trace contextRef="#ctx0" brushRef="#br0" timeOffset="905436.3474">29267 15635 396 0,'0'0'135'0,"0"0"-27"16,0 0-46-16,0 0 42 0,0 0-58 16,0 0 6-1,68-82 30-15,-60 71-12 16,-2 1 8-16,-3 1-14 0,0 5-25 16,-1 1-2-16,-2 0 8 15,0 2 13-15,0 1 12 16,0 0-3-16,0 0-28 15,0 0-20-15,0 0-19 16,0 1 0-16,-5 12-12 16,-7 10 2-16,-4 4 10 15,-2 5 0-15,-5 5 2 16,-2 2-2-16,1 2 1 16,3-3 0-16,0-1-1 15,7-7 0-15,5-10 8 16,6-8-8-16,3-5-1 15,0-7-37-15,1 0 29 16,17-8 9-16,9-16 1 0,7-13-1 16,3-12-13-16,-1-5-17 15,-3-5-11-15,-8 9 34 16,-8 5 7-16,-5 14 23 16,-8 12 28-16,-2 9 4 15,-2 4-10-15,0 6-19 16,0 0-21-16,0 0-5 15,0 0-16-15,-6 13 2 16,-7 6 8-16,-3 5 5 16,-1 9 0-16,0-1 1 15,1 5-19-15,2 12-113 16,5-9-35-16,2-6-340 0</inkml:trace>
  <inkml:trace contextRef="#ctx0" brushRef="#br0" timeOffset="906409.5386">29042 16990 439 0,'0'0'367'16,"0"0"-185"-16,0 0-75 15,0 0 14-15,0 0-60 16,0 0-29-16,0 0 1 15,0-3-14-15,1 3 7 16,-1 0-5-16,0 0 16 16,0 0 16-16,0-1 9 15,-6 1-30-15,-12-3-17 16,-4 0-14-16,-14-1 1 16,-1 4-1-16,0 0-1 15,2 0 1-15,10 0 8 16,7 0-9-16,8 0 1 15,4 0 3-15,4 0-3 16,2 0-2-16,0 0 1 16,0 1-13-16,0 8 5 0,0 0 7 15,0 8 1-15,0 3-1 16,0 1 1-16,0 5 0 16,-2-4 0-1,1-1 0-15,-2-1 0 0,0-2-1 16,-1-1 2-16,1-7-2 15,1 0 1-15,2-3-15 16,0-4-5-16,0-3-3 16,0 0-1-16,0 0 14 15,13 0 9-15,9-10-7 16,12-3 6-16,6-6 1 0,5 2-28 16,2 0 4-16,-5 4 13 15,-6 6 4-15,-6 4 2 16,-6 3 5-1,-6 0-1-15,-8 3-11 0,-2 7-7 16,-7 4-3-16,-1 3 5 16,0 3 17-16,-6-1 1 15,-9 4 1-15,-6-3 13 16,-4 2 7-16,-2-5-4 16,1 0 28-16,0-7-13 15,0 0 4-15,1-5-14 16,1 0-10-16,2-2-6 15,1-3-6-15,-1 0-2 16,-1 0-28-16,-3 0-62 16,6 0-44-16,5 0-239 0</inkml:trace>
  <inkml:trace contextRef="#ctx0" brushRef="#br0" timeOffset="906936.4858">28052 17472 624 0,'0'0'273'16,"0"0"-151"-16,0 0 8 15,0 0-23-15,0 0-11 16,0 0 12-16,0 0-15 16,-4 0-11-16,4 0-22 15,4 0-17-15,7 0-3 16,7 0-15-16,10 3-3 15,11 4 7-15,10 1-6 16,7 4-12-16,5-2-10 16,2 2-1-16,5-2 2 15,-1 0-2-15,2 0 0 0,-1 0-7 16,-2-3-2-16,-2 0-1 16,-4-1 4-16,-3-1 0 15,-5 0-3-15,-6-4 8 16,-1 2-14-16,-5 0 3 15,-4 0-1-15,-5-2-3 16,-4 0 4-16,-5 1-11 16,-5 1-2-16,-7-3-26 15,-5 2-35-15,-5 5-72 16,-2-1-107-16,-10 1-249 0</inkml:trace>
  <inkml:trace contextRef="#ctx0" brushRef="#br0" timeOffset="907890.5757">28548 17874 986 0,'0'0'304'16,"0"0"-183"-16,0 0 25 16,0 0-70-16,0 0-54 0,0 0-15 15,0 0 3-15,-38 51 9 16,21-20 34-16,-3 7 5 16,-2 2-8-16,-2 5-11 15,0-3-15-15,-2 5-2 16,-3-3-6-16,3-2-9 15,1-5-1-15,3-4-5 16,4-5 1-16,3-3 4 16,4-8-6-16,3-5-1 15,3-8-29-15,4-1 1 16,1-3-5-16,0 0 1 16,0-7 5-16,4-17-16 15,13-8-9-15,6-12-4 0,9-6-21 16,5-4 14-1,5-3 32-15,2 1-4 0,-3 2 24 16,-2 6 11-16,-6 5-2 16,-5 3 3-16,-6 10 0 15,-4 4 8-15,-6 8 16 16,-4 7 6-16,-5 7 22 16,-2 1-8-16,-1 3-15 15,0 0-12-15,0 6-17 16,-9 14 0-16,-6 7 0 15,-7 12 11-15,-7 11 10 16,-4 6 2-16,-2 3 2 16,-1 1-15-16,2-7-7 15,4-4 4-15,4-4-6 16,4-5 0-16,4-6 0 16,3-7 5-16,4-5-4 15,1-8-2-15,6-4-10 0,1-4-11 16,1-5 1-16,2-1 2 15,0 0 10-15,0-1-1 16,0-15-14-16,5-5-37 16,4-9-32-16,6-6 4 15,3-6-30-15,6-7-21 16,2-1-24-16,4 0-22 16,-1-2 84-16,-3 9 101 15,-6 6 22-15,-5 7 112 16,-8 11 7-16,-4 9-25 0,-3 2-12 15,0 6-23 1,0 2-36-16,-1 0-17 0,-7 0-27 16,-6 12-1-16,-5 12 2 15,-7 9-1-15,-6 6 20 16,-2 9 32-16,-2 3-6 16,2 0-15-16,1-2-6 15,4-5-6-15,6-5-8 16,3-3-12-16,8-9-1 15,5-8-29-15,7-5-62 16,0-5-64-16,3-7-206 0</inkml:trace>
  <inkml:trace contextRef="#ctx0" brushRef="#br0" timeOffset="909011.8872">28843 17924 550 0,'0'0'390'16,"0"0"-282"-16,0 0-5 15,0 0-57-15,0 0-33 16,0 0-12-16,3-89 1 0,-1 65-2 15,-2 1-2 1,0-2 2-16,0 5 7 0,-6 1 8 16,-11 4 1-16,-3-2 0 15,-10 2-6-15,-8 1 1 16,-5 4-5-16,-8 0-5 16,-2 0 9-16,0 4-8 15,3 2 15-15,-1 1 9 16,6-1 12-16,-1 3 10 15,1 1-15-15,-1 0-7 16,0 5-2-16,-5 8 6 16,0 4-5-16,1 6 10 15,-3 6-8-15,5 5-3 16,1 6 2-16,3 6-3 16,2 4-1-16,1 4-9 15,2 3-5-15,2 1-7 0,-2 0 0 16,6-9 0-16,7-1 1 15,4-7-1-15,6-3-1 16,7-3 2-16,5-4 8 16,4 0 0-16,0 1-1 15,1-3-2-15,11 1 5 16,6-1-5-16,2 1-6 16,2-3 5-16,3 0-5 15,2-2-1-15,0-1 1 16,0-1 5-16,-3-4-6 15,3 1 1-15,-1-3-1 0,3-1 0 16,1-5 7 0,4 0-7-16,0-2-2 0,4-4 1 15,5-1 1 1,0-2 0-16,8-2-1 0,2 0 1 16,3 0 0-16,0-3 6 15,0-5-4-15,-3-2-1 16,-5-1-1-16,0-5-5 15,-6 2-14-15,-1-3 6 16,-2 1-3-16,-2-3 15 16,1-1-6-16,-2 0 7 15,-1-1 4-15,-4 0-4 16,-1 0 0-16,-1 1 0 16,-4 0 5-16,1 0-4 0,0-4-1 15,0 2 1-15,-1-7 1 16,-4 1-2-1,1-3 1-15,-1 0 0 0,-3 2-1 16,-3-1 1-16,-4 3-1 16,-4 5 1-16,-3 0 7 15,-2 7 5-15,-2 0 1 16,0 3-2-16,0-3-11 16,0 1 11-16,0 1-11 15,-2-2 7-15,-2 3 3 16,-2-1-3-16,-1-2 3 15,-3-1 7-15,-3 1-5 16,0-2-6-16,-4 1-6 0,2 2 10 16,-2-3-10-16,1 5 0 15,2-4 0-15,2 2 0 16,0 1 1-16,0-2-1 16,1 1-1-16,-2 0 0 15,3 1 0-15,-1 0-7 16,-2 3-10-16,-2 3-29 15,-20 0-50-15,4 0-135 16,-3 4-381-16</inkml:trace>
  <inkml:trace contextRef="#ctx0" brushRef="#br0" timeOffset="911152.1125">25112 15245 1134 0,'0'0'216'0,"0"0"-161"16,0 0-23-16,0 0-9 16,0 0-14-16,0 0 11 15,0 0 12-15,-3 0 12 16,3 0 27-16,0 0-14 0,-1-2-6 16,-2-5-29-16,-4 0-11 15,1-3-9-15,2 3-1 16,-2 1 21-16,5 3 4 15,-1 2 3-15,2 1-8 16,0 0-4-16,0 0-16 16,0 0 5-16,0 11-6 15,-1 12-2-15,-4 6 2 16,-2 14 0-16,-2 10 1 16,-3 4-1-16,-3 8 0 15,-1 1 0-15,-3 0 1 16,2 0 0-16,-3 1 5 0,2-5-6 15,1 0 0 1,1-4 0-16,2-3 8 16,2-6-6-16,3-5-1 15,0-11-1-15,4-11 1 0,4-8 0 16,1-7-1-16,0-4 0 16,0-3 0-16,0 0 1 15,0-6 8-15,0-15-9 16,7-11-9-16,7-12-11 15,-1-13-7-15,3-2 8 16,0-3 9-16,0-4 9 16,-3 4 0-16,1-2 0 15,-2-1-11-15,0 5 0 16,-2 3 11-16,-2 5-12 16,-2 3 12-16,-2 6 1 0,2 7 10 15,-2 6-4-15,-1 0 0 16,0 6 1-16,0 2-5 15,-1 2 14-15,-1 0-6 16,-1 6 3-16,2 4 3 16,-2 2-7-16,0 7-3 15,0-2 3-15,0 3-9 16,0 0 0-16,0 0-8 16,0 0-3-16,0 12-2 15,0 8-6-15,0 14 12 16,-5 8 6-16,-2 9 0 15,-5 7-7-15,2 1 8 16,-1 5 0-16,-1-2 0 0,2-4 0 16,-1 0 0-16,1-5-1 15,-1-3-8-15,1-7-3 16,-3 0-17-16,0-9-12 16,2-2 0-16,0-7 0 15,2-5-27-15,5-6-41 16,-4-4 26-16,7-7 18 15,-1-3 23-15,1 0 27 16,1 0 15-16,0 0 1 16,0-13 14-16,0-4-14 15,0-9 0-15,6-7 1 16,4-7-2-16,4-3 0 16,5-9 0-16,1-5 0 15,5-2 0-15,2-3-7 16,0 1 6-16,-1 2 1 0,-2 3 6 15,-3 3-4-15,0 4 9 16,-5 2-11-16,-5 8 2 16,-2 3 5-16,-5 7 4 15,-2 8-5-15,-1 4 1 16,-1 7 20-16,0 4 26 16,0 6-22-16,0 0-31 15,0 3-6-15,0 17-23 16,-3 11 17-16,-7 14 6 15,-6 7 6-15,-1 9 0 0,-4 1-12 16,0 0 5-16,-4 4 0 16,-2 1 6-16,-1-1-6 15,-1 3 6-15,6-3 0 16,3-3 0-16,4-7 1 16,5-7-2-16,2-5 1 15,5-9 0-15,2-8-15 16,1-7-14-16,1-6-15 15,0-8-39-15,0-5-13 16,0-5-4-16,6-13-32 16,3-6-683-16</inkml:trace>
  <inkml:trace contextRef="#ctx0" brushRef="#br0" timeOffset="918354.7839">12684 9951 360 0,'0'0'1048'0,"0"0"-926"15,0 0-30-15,0 0 26 16,0 0-63-16,0 0-28 16,0-14-10-16,0 18-17 0,0 9-5 15,-2 9-3 1,-1 12 8-16,-1 13 11 0,-6 11 5 16,1 5-1-16,-3 1 4 15,-2 1 2-15,1-5-10 16,0-5 5-16,2-8-2 15,2-5 0-15,2-8 1 16,1-8-6-16,3-7-8 16,0-5 1-16,3-7-1 15,0-1 0-15,0-5 1 16,0-1-2-16,0 0 0 16,0 0-44-16,0 0-42 15,0-8-50-15,0-1-134 16,0-2-82-16</inkml:trace>
  <inkml:trace contextRef="#ctx0" brushRef="#br0" timeOffset="918925.1876">12353 9719 188 0,'0'0'679'16,"0"0"-559"-16,0 0 16 15,0 0 22-15,0 0 4 16,0 0-57-16,0 0-44 16,15 0-16-16,0 0-17 15,7 0 28-15,11 0 16 16,9 0-21-16,7 0-16 16,6 0-14-16,5-1-8 15,1-2-1-15,3-2-3 16,-4 1-9-16,1-2 0 15,-7-1 1-15,-8 1 9 16,-10-1-10-16,-8 4 1 0,-11-1 0 16,-7 1-1-16,-7 3-7 15,-3 0-8-15,0 0-21 16,0 0-11-16,-9 0 7 16,-7 0-2-16,-5 0-2 15,-3 0 3-15,-6 0-24 16,-10 3-30-16,1 4-11 15,-6-1 36-15,-1-2 17 16,1 5-12-16,-1-5-32 16,1 3 1-16,-10 5 12 15,9-2-69-15,7-3-216 0</inkml:trace>
  <inkml:trace contextRef="#ctx0" brushRef="#br0" timeOffset="922978.7485">13721 11090 423 0,'0'0'366'16,"0"0"-314"-16,0 0-34 15,115 4-4-15,-69-4 6 16,2-4-1-16,3-9-3 16,-7 0-4-16,-1-4 6 15,4-4-18-15,-13 2-107 16,-8 0-491-16</inkml:trace>
  <inkml:trace contextRef="#ctx0" brushRef="#br0" timeOffset="923242.8568">13569 11235 598 0,'0'0'310'0,"0"0"-223"16,0 0-39-16,0 0-11 15,100 0 24-15,-48-10-20 0,5-3-21 16,1-1-14-16,2-2-6 16,12-10-30-16,-16 6-206 15,-10 3-386-15</inkml:trace>
  <inkml:trace contextRef="#ctx0" brushRef="#br0" timeOffset="923510.9339">13663 11146 494 0,'0'0'557'0,"0"0"-489"0,0 0-68 16,0 0 6-16,0 0 20 16,94 0 20-16,-46-10 9 15,7 0-30-15,3 1-15 16,-2-1-9-16,3 0-1 16,2 3-37-16,-10 4-99 15,-15-1-212-15</inkml:trace>
  <inkml:trace contextRef="#ctx0" brushRef="#br0" timeOffset="923725.0859">13692 11129 62 0,'0'0'897'0,"0"0"-816"16,0 0-75-16,0 0-6 15,132-29 7-15,-74 12 3 16,5-2 8-16,-2 1-1 16,-6 2-8-16,-10 4-9 15,-12 2-8-15,-20 9-66 16,-12 1-198-16,-1 0-247 0</inkml:trace>
  <inkml:trace contextRef="#ctx0" brushRef="#br0" timeOffset="924326.1739">13750 11084 192 0,'0'0'507'0,"0"0"-392"16,0 0-16-16,0 0 25 15,0 0 2-15,0 0-47 16,0 0-32-16,55-27-36 16,-20 13 1-16,7-1-12 15,-3 2 0-15,-3 3 0 16,-9 2 0-16,-2 2 0 15,-9 2-1-15,-2 2-7 16,-11 1-40-16,-3 1-58 16,0 0-51-16,-17 0-25 15,-8 4-6-15,-12 6-36 16,-5 0 34-16,-2 0 0 16,3 0 190-16,7-8 191 0,10 1 16 15,9-3-70-15,12 0-39 16,3 0 3-16,3-3 3 15,20-6-12-15,12-4-66 16,4-1-13-16,7-2-7 16,2 5 9-16,-6-2-2 15,-5 3-5-15,-9 3-7 16,-8 2-1-16,-14 2-1 16,-6 3-36-16,0 0-31 15,-22 0-12-15,-4 0-77 16,-10 6 109-16,-4 1 37 15,4-2 11-15,5-1 23 16,7-1 28-16,9 0 1 0,6-3 16 16,9 0 7-16,0 0-13 15,12 0-23-15,10 0-22 16,8 0-2-16,3 0 2 16,-2 0-8-16,2 0-1 15,-9 0-8-15,-6 0 0 16,-12 0-36-16,-6 1-42 15,0 2-58-15,-12 3 67 16,-15-2 42-16,-1 3 5 16,-2-4 15-16,5 0 7 15,8-3 39-15,8 0 2 16,9 0-27-16,10 0-14 16,16 0-121-16,-1 0-263 0</inkml:trace>
  <inkml:trace contextRef="#ctx0" brushRef="#br0" timeOffset="952239.3037">18233 13666 646 0,'0'0'381'15,"0"0"-262"-15,0 0-24 16,0 0 10-16,0 0-2 16,0 0-26-16,6 3-23 15,-6-3-9-15,0 0-2 16,0 0-2-16,0 0-3 0,0 0-7 16,0 0-2-16,0 0 3 15,0 0-4-15,0 0 0 16,0 0-5-1,0 0 5-15,0 0 4 0,0 0-2 16,0 0-9-16,0 0-10 16,0 0 3-16,0 0 6 15,0 0 2-15,0 0-6 16,0 0-6-16,0 0-3 16,0 0-6-16,0 0-1 15,-3 0 0-15,0 0-9 16,0 0 8-16,3 0 1 15,-3 0-1-15,3 0 1 16,0 0-1-16,0 0 0 16,0 0 0-16,0 0 0 15,0 0 1-15,0 0 0 0,0 0 1 16,0 0-1-16,0 0 1 16,0 0 4-16,0 0-5 15,0 0 0-15,0 0 0 16,0 0 0-16,0 0 0 15,0 0 1-15,0 0 6 16,0 0-1-16,0 0 6 16,0 0 6-16,0-3 8 15,0 3 11-15,0-2 3 16,0 2-18-16,0-2-7 16,0 2 3-16,0 0-8 0,0-3 7 15,0 3-1-15,0 0-4 16,0 0-2-16,0 0 5 15,0-2-3 1,0 2-12-16,0 0 1 0,0 0-1 16,0 0-7-16,0 0-21 15,0 0-18-15,0-3-19 16,0 3-10-16,9-2-18 16,5 0-7-16,8 2-21 15,0 0-28-15,14 0-54 16,-10 0-148-16,1 0-681 0</inkml:trace>
  <inkml:trace contextRef="#ctx0" brushRef="#br0" timeOffset="953335.1416">18318 13634 548 0,'0'0'384'0,"0"0"-220"16,0 0-47-16,0 0 21 15,0 0-8-15,0 0-35 16,0 0-18-16,0 3 2 16,3-3 7-16,-3 3 6 15,0-3 0-15,0 0-8 16,0 0-15-16,0 0 2 15,0 0-19-15,0 0-15 0,0 0-17 16,0 0-6-16,0 0-13 16,0 0-1-16,0 0-2 15,0 0-51-15,0 0-42 16,0 0-37-16,12 0-50 16,-1 0-75-16,1 0-299 0</inkml:trace>
  <inkml:trace contextRef="#ctx0" brushRef="#br0" timeOffset="954888.5435">18051 13472 884 0,'0'0'114'0,"0"0"-78"15,0 0-23 1,0 0-4-16,0 0 20 0,0 0 31 16,0 0-13-16,0-3-18 15,0 3-9-15,0 0 9 16,0 0 20-16,0 0 37 15,0 0 1-15,0 0-23 16,0 0-16-16,-3 0 9 16,0 0 16-16,0 0-3 15,3 0-12-15,-4 0-2 16,4 0-5-16,-1 0 7 16,-1 0-6-16,1 3 1 15,-2-3 4-15,0 0 17 16,0 0 8-16,2 0-8 15,-4 0-13-15,1 0-20 0,1 0-17 16,-3 0 1-16,-1 0-17 16,-3 0-8-16,4 0-2 15,0 0 1-15,0 0-8 16,1 0 8-16,-1 0-8 16,0 0 2-16,-1 0-2 15,3 0-5-15,1 0 7 16,-1-3 2-16,1 2 5 15,0-2 1-15,0 0 5 16,0 0-6-16,1 3 1 0,1-4-1 16,-2 1 0-16,0 0-1 15,0 2-5-15,-1-2-2 16,1 0 7-16,0 0-9 16,-2 2 9-16,2-2 0 15,0 3 1-15,0-3 1 16,0 0 8-16,0 2-8 15,0-2 10-15,0 3-5 16,2-3 0-16,-2 0-5 16,0 2 5-16,0 1-5 15,0 0-1-15,3-3 0 16,-3 3-1-16,3 0 0 16,0 0 0-16,0 0 1 15,0-3 0-15,0 3 0 0,0 0 1 16,0 0 7-16,0 0-8 15,0 0 2-15,0 0-2 16,0 0 2-16,0 0-2 16,0 0 1-16,0 0 0 15,0 0-1-15,0 0 1 16,0 0 0-16,0 0 6 16,0 0-5-16,3 0-1 15,0 0-1-15,3 0 1 16,-3 0-1-16,1 0-1 15,0 0 1-15,1 3 0 16,-1-3-1-16,1 3-1 16,3 1-8-16,-1-1 9 15,-1 4-4-15,3-1 5 0,-3 1 0 16,1-3 0-16,-3-1-1 16,3 0 1-16,-4 0-12 15,0-3-14-15,-3 1-21 16,3-1-29-16,0 0-36 15,-3-7-64-15,-3-10-147 16,-10-10-768-16</inkml:trace>
  <inkml:trace contextRef="#ctx0" brushRef="#br0" timeOffset="957223.0613">13918 10096 575 0,'0'0'332'0,"0"0"-164"16,0 0-19-16,0 0-29 16,0 0 10-16,21-76-7 15,-9 49-39-15,0 5-8 0,-1 2-7 16,2 3-21-16,0 7-35 16,-1 0 3-16,9 3-15 15,4 4-1-15,11 3-11 16,3 3 5-16,6 14 6 15,4 7 1-15,-4 6-1 16,-2 2 0-16,-7 8-1 16,-14-1-30-16,-15 1-27 15,-7-1-1-15,-10 5 10 16,-26-5 11-16,-7-2 25 16,-6-7 5-16,1-8 8 15,2-6 2-15,1-9 14 0,4-4-4 16,9-3 0-1,8 0-11-15,8 0 14 0,13-6 10 16,3 3 7-16,3-1-32 16,19 1-9-16,11 3 2 15,9 0 1-15,7 0 5 16,-4 17-12-16,1 12 5 16,-7 7 0-16,-11 8 0 15,-4 2 8-15,-12 4 0 16,-9-4 0-16,-3-3 6 15,-9-4 13-15,-15-6 7 16,-4-6 5-16,-8-4 24 16,-9-3-1-16,-4-7-2 15,-6-7-5-15,-2-6-30 0,-3 0-17 16,5-6-1-16,3-7-45 16,7 3-56-16,-4-1-44 15,13 3-228-15,11-2-628 16</inkml:trace>
  <inkml:trace contextRef="#ctx0" brushRef="#br0" timeOffset="957710.4069">13990 9719 899 0,'0'0'138'16,"0"0"-65"-16,0 0 22 16,0 0-31-16,0 0-18 15,0 0 36-15,0 0 21 0,-68-1-28 16,68 1-27-16,0 0-13 16,0 0-9-16,8 0 12 15,10 0-1-15,8 0-9 16,15 0 4-16,25-1 7 15,28-9-8-15,20-4-3 16,-3 1-9-16,-25 3-13 16,-24 6 0-16,-25 1-5 15,-2 0-1-15,0 3-9 16,-5 0-15-16,-15 0-56 16,-11 0-62-16,-4 3-131 15,0 4-88-15</inkml:trace>
  <inkml:trace contextRef="#ctx0" brushRef="#br0" timeOffset="960627.3729">8517 11626 952 0,'0'0'204'0,"0"0"-154"16,0 0 11-16,0 0-6 16,0 0-32-16,0 0 14 15,0 0 9-15,0-73 51 16,0 60-1-16,0 3-27 16,0-1-28-16,0 1-9 15,6-3-16-15,14-1-7 16,8-4-8-16,15-2 6 15,5 3-6-15,7 0 0 16,2 4-1-16,-5 6 0 0,-10 7-1 16,-3 0 1-16,-8 10 0 15,-10 7-1-15,-9 6 0 16,-12 8-6-16,0 4 0 16,-18 5-5-16,-15 3 11 15,-7 0-1-15,-5-4 1 16,2-5 1-16,1-9 0 15,6-5 1-15,11-9 7 16,4-5-8-16,12-6 9 16,9 0-1-16,0 0-8 15,9-7-15-15,21-6 7 16,10-4-1-16,8 2 8 16,10 5-2-16,0 6 1 0,-4 4 2 15,-9 3 0-15,-8 14 2 16,-7 6-2-16,-11 6 0 15,-11 2 1-15,-5 1 7 16,-3 2 6-16,-10 3 2 16,-13-5 5-16,-7 1 7 15,-12 0 5-15,-10-4-11 16,-9-5-6-16,-3-4-14 16,-2-7 4-16,8-3-6 15,7-4-9-15,8-6-37 16,13 0-30-16,9-3-30 15,6-10-131-15,12-3-116 0</inkml:trace>
  <inkml:trace contextRef="#ctx0" brushRef="#br0" timeOffset="961074.6909">8416 11229 16 0,'0'0'1070'15,"0"0"-940"-15,0 0-55 16,0 0 48-16,0 0-14 16,0 0-24-16,0 0-46 15,-3-19-16-15,22 9 2 16,8-1 13-16,15-5-1 16,10-4-18-16,18 0-8 15,2 4-9-15,4-1 14 16,0 4-16-16,-13 6 1 15,1 1 8-15,-3 2-8 16,-9 1-1-16,-6 0 2 16,-10-1-2-16,-9-2 1 0,-9 2-1 15,-12 1-20 1,-6-1-66-16,-6-2-112 0,-12 4-612 0</inkml:trace>
  <inkml:trace contextRef="#ctx0" brushRef="#br0" timeOffset="967497.5295">10697 11560 1211 0,'0'0'275'0,"0"0"-163"16,0 0 6-16,0 0-46 15,0 0-7-15,0 0-5 16,0-10-20-16,0 10-21 16,0 0-19-16,0 15-4 15,0 9-15-15,-6 19 19 16,-3 9 18-16,-4 7 2 15,-1 2 4-15,2-5-3 16,-1 2-6-16,1-4 9 0,0-5-4 16,3 2-11-16,3-6 7 15,0-1-7-15,-1-6-8 16,4-10 0-16,3-5-1 16,0-7 0-16,0-7-22 15,0-8-53-15,0-1-39 16,3-23-69-16,7-7-175 15,-7-4-796-15</inkml:trace>
  <inkml:trace contextRef="#ctx0" brushRef="#br0" timeOffset="968004.893">10303 11365 1071 0,'0'0'164'0,"0"0"-77"15,0 0 5-15,0 0-3 16,0 0-19-16,0 0-22 16,0 0-7-16,-4-7-3 0,4 7-12 15,10-3-6-15,11-1-4 16,13-3 9-16,17-3 28 16,25-7-15-16,21-6-12 15,24-2-1 1,1-2-1-16,-24 4-8 0,-21 9-6 15,-31 5-10-15,-7 2 0 16,0 1 0-16,-2-1 0 16,-10 3 0-16,-9 2 1 15,-12 2-1-15,-6 0 9 16,0 0 4-16,0 0 2 16,0 0-15-16,0 0-5 15,0 0-16-15,0 0-13 0,0 0-37 16,0 0-38-16,0 0-63 15,0 0-138-15,0 0-325 0</inkml:trace>
  <inkml:trace contextRef="#ctx0" brushRef="#br0" timeOffset="971879.6136">19875 10360 1126 0,'0'0'144'15,"0"0"-144"-15,0 0 18 16,90-66-17-16,-57 49 12 16,0 1-2-16,-7 4 18 15,0 0 13-15,-6 3 14 0,2 2 0 16,-3 1-14 0,2 3-21-16,0 3-8 0,3 0-6 15,-1 0-5-15,3 3 8 16,-7 7-9-16,2 2 0 15,-2 2 0-15,-2 5 0 16,-2-2 0 0,-5 0 0-16,-4 0 6 0,-6-1-7 15,0 4 5-15,-6 3-5 16,-16 1-2-16,-6 1 2 16,-7 1 0-16,-2-5 0 15,2-1 0-15,6-8 1 16,5-2 5-16,9-6-5 15,5-1-1-15,10-3 13 16,0 0 6-16,0 0 3 0,0 0 11 16,8 0-25-16,10 0-7 15,8 0-1-15,7 10 0 16,1 0 0-16,6 7 0 16,-3 3 1-16,1 5 6 15,-9-1-7-15,-2 6 1 16,-10-4-1-16,-5 4 0 15,-12 3 0-15,0-4 10 16,-21 1 19-16,-7 1 13 16,-11-6 12-16,-3-2-21 15,-4-6 2-15,2-7-12 16,1-3-4-16,6-7-8 0,5 0-4 16,9 0-1-16,8-3-6 15,1-1-10-15,10-2-44 16,4 2-34-16,0-9-42 15,11 6-192-15,5-6-722 0</inkml:trace>
  <inkml:trace contextRef="#ctx0" brushRef="#br0" timeOffset="972254.8807">21154 10310 1257 0,'0'0'270'16,"0"0"-163"-16,0 0 28 0,0 0-43 15,0 0-38-15,0 0-22 16,0 0-23-16,-79 66-9 16,34-18 0-16,-6 7 0 15,0 7 0-15,2-2 1 16,6-4 0-16,4-9 1 15,7-4 7-15,5-11-8 16,5-5 0-16,6-7-1 16,7-10-21-16,5-7-93 15,4-19-72-15,0-14-56 16,0-6-674-16</inkml:trace>
  <inkml:trace contextRef="#ctx0" brushRef="#br0" timeOffset="972648.5908">20663 10370 874 0,'0'0'713'0,"0"0"-640"16,0 0-28-16,0 0-25 15,0 0-19-15,0 0 23 16,0 0 8-16,98 79 13 16,-65-42-13-16,-1 5-14 15,1 1-4-15,-7-3-6 16,3 0-7-16,-4-1 0 15,-1-3-1-15,-3-5 0 16,1-2-47-16,2-6-45 0,13-6-42 16,-5-7-154-1,-3-6-320-15</inkml:trace>
  <inkml:trace contextRef="#ctx0" brushRef="#br0" timeOffset="973017.8528">21502 10205 1249 0,'0'0'156'0,"0"0"-93"16,80-49-7-16,-35 29-31 0,7 6-3 15,2 4-13 1,-6 4 11-16,-2 6-7 15,-11 0-6-15,-5 3-7 0,-9 14-9 16,-10 6 0-16,-11 3 9 16,0 11 0-16,-26 2-25 15,-11 4-12-15,-9-4 17 16,-2-2 1-16,-1-7 18 16,7-11 1-16,4-3 10 15,7-9 22-15,9-6 7 16,6-1-16-16,7-4 8 15,7-6-11-15,2-5 15 16,9-2-19-16,16 0-16 16,7 0 0-16,7 4-1 15,2 6 0-15,1 4-6 0,-1 3 7 16,-1 7-11-16,-8 13 10 16,0 7-10-16,-5 4 9 15,-6 3 1-15,-4 6 0 16,-4 3 0-16,-10-3 0 15,-3-1 1-15,0-3 0 16,-16-6 0-16,-7-3 1 16,-9-4 0-16,-8-3 17 15,-8-3-18-15,-3-5 8 16,-4-5 0-16,3-1-8 16,7-3-1-16,7-3-15 15,6 0-22-15,13-9-136 16,9-1-184-16</inkml:trace>
  <inkml:trace contextRef="#ctx0" brushRef="#br0" timeOffset="973895.8778">22248 10370 1475 0,'0'0'237'0,"0"0"-170"0,0 0-10 16,0 0-27-16,0 0-29 15,0 0 9 1,0 0-2-16,96-27 12 0,-55 17 4 16,4-2-5-16,1 2 0 15,2 0-18-15,-1 0 1 16,-3 6-2-16,-1-2-15 15,-9 6-58-15,-7 0-69 16,-11 10-206-16,-11 3-517 0</inkml:trace>
  <inkml:trace contextRef="#ctx0" brushRef="#br0" timeOffset="974193.4062">22294 10676 487 0,'0'0'901'0,"0"0"-796"16,0 0-66-16,0 0 8 16,81 0 8-16,-36 0 3 15,8-5 1-15,-5-2-4 16,1 0-5-16,-7-2-27 16,-7 5-8-16,-5-2-9 15,-9 2-6-15,-7 4-59 16,-4 0-65-16,-6 0-164 15,-4 0-404-15</inkml:trace>
  <inkml:trace contextRef="#ctx0" brushRef="#br0" timeOffset="975247.6574">24578 10085 986 0,'0'0'213'0,"0"0"-78"15,0 0 23-15,0 0-80 16,0 0-47-16,0 0-8 16,0 0 14-16,-3-56 5 15,3 53 3-15,0 3 3 16,0 0-11-16,-2 0-14 16,2 0-21-16,-3 11-2 0,-1 14-18 15,-8 25 18-15,-3 23 34 16,-9 32 12-16,-1 8-2 15,1-5-2-15,6-25-8 16,9-23-18-16,0-17-7 16,5-3-9-16,1 6 6 15,0 7-5-15,0 0-1 16,3-3 0-16,0-8 0 16,0-5 0-16,1-11-34 15,7-7-61-15,2-12-23 16,17-7-15-16,-5-10-90 15,2-10-132-15</inkml:trace>
  <inkml:trace contextRef="#ctx0" brushRef="#br0" timeOffset="975581.7652">24633 10000 227 0,'0'0'830'0,"0"0"-645"15,0 0 24-15,0 0-62 16,0 0-63-16,0 0-14 16,81-56-17-16,-43 53 4 15,23 3-13-15,33 0-2 16,29 0 5-16,8-1 3 0,-7 1-12 15,-19-2-12 1,-31 2-2-16,-16 0-17 0,-17 0 2 16,-7 0-9-16,-1 0-5 15,-3 0-17-15,-5 0-54 16,-15 6-71-16,-13 18-79 16,-18-5-91-16,-9 4-49 0</inkml:trace>
  <inkml:trace contextRef="#ctx0" brushRef="#br0" timeOffset="976152.7581">25357 10333 474 0,'0'0'801'0,"0"0"-682"15,-2-76 19-15,-8 40-39 16,-8 0-33-16,-2 7-20 16,-5 8 23-16,-3 2 4 15,-4 12-7-15,-5 7-35 16,-6 0-22-16,-2 14-3 16,-3 9 5-16,7 6 4 15,6 4-7-15,8 1 1 16,14-2-8-16,7-5-1 15,6 0 0-15,13-8-23 0,16-3 5 16,11-6 17-16,12-9-5 16,8-1-16-16,1-7-8 15,-1-13-9-15,-6-6-1 16,-8-1-2-16,-10 0 23 16,-13 4 19-16,-9 10 30 15,-10 4 54-15,-4 5 10 16,0 1-11-16,0 3-34 15,0 0-27-15,-1 0-21 16,-1 0-1-16,-1 7-10 16,-3 6-8-16,-3 9 4 15,-4 9 12-15,-4 9 1 16,-2 9 0-16,0 3 1 0,1 8 0 16,0-4 6-1,3-1-5-15,0-4 6 0,3-5-6 16,2-3 0-16,-2-7-1 15,3-3-43-15,0-6-61 16,-4-8-60-16,2-6-146 16,-2-10-318-16</inkml:trace>
  <inkml:trace contextRef="#ctx0" brushRef="#br0" timeOffset="977056.0814">24505 10149 468 0,'0'0'232'0,"0"0"-27"15,0 0-100-15,0 0-41 16,0 0-61-16,0 0-3 16,0 0 0-16,-18-5 70 15,16 5 33-15,1 0 4 16,-4 0-12-16,-1-1-17 16,-8 0-46-16,-5-2-22 15,-4 3-8-15,-3 0-1 16,1 0 1-16,3 0 18 15,5 0 11-15,-1 0-8 16,6 3-13-16,0 1-1 0,1-1 1 16,4 2-8-16,1-1 9 15,3 0-1-15,2-1-9 16,-1 4 5-16,-2-1-5 16,1 1-1-16,0 3 1 15,-1 0 0-15,-2 3-1 16,1 1 7-16,1 4-6 15,-5-1 0-15,3 3-1 16,0 1 1-16,1-1-1 16,1 2 0-16,1 4 1 15,3-5-1-15,-3-1 0 16,3-1-2-16,0-6-5 16,0 0-3-16,0-9 1 0,0-1 2 15,0 0 0-15,6-3 7 16,4 0 2-1,5 0 4-15,8 0 3 0,5-6 7 16,3-1-2-16,-1 3-13 16,-1 1-1-16,-9 0 0 15,-3 3 0-15,-5 0 0 16,-3 3-6-16,-3 8-1 16,-3 5 6-16,-2 8 0 15,-1 2 0-15,0 3-6 16,0 0-2-16,-4-5 8 15,-8 2 0-15,-5-6-6 16,-5-6 6-16,-4 0 1 0,-6-9-7 16,-10-1-47-1,-13-4-121-15,10-1-58 0,9-9-375 16</inkml:trace>
  <inkml:trace contextRef="#ctx0" brushRef="#br0" timeOffset="977715.6232">25382 9217 345 0,'0'0'167'15,"0"0"125"-15,0 0-130 16,0 0-8-16,0 0-71 15,0 0-40-15,0 0-11 16,0 0-6-16,0 0 15 16,0 0-2-16,0 0 16 15,0 0 6-15,-1 0 10 16,1 0-8-16,-3 0-3 16,-1 0-28-16,-3 10-23 15,-5 7-7-15,-4 10 0 16,-5 5 10-16,0 8-11 15,1 5 12-15,3-1-4 0,3-4 3 16,2-1-1 0,5-6 0-16,2-4 5 0,2-5-9 15,3-2-6-15,0-2 1 16,0-6-2-16,0 2-44 16,15-5-92-16,2-2-162 15,-2-5-732-15</inkml:trace>
  <inkml:trace contextRef="#ctx0" brushRef="#br0" timeOffset="978530.2203">24966 10865 803 0,'0'0'266'0,"0"0"-100"16,0 0 28-16,0 0-45 16,0 0-21-16,0 0-19 15,0 0-21-15,16 0-32 16,-16 0 3-16,0 0-8 15,0 0-15-15,-4 0-18 16,-8-3-18-16,-11 2-10 16,-3 0-12-16,-10 1-24 15,-2 0 14-15,4 0 16 16,4 1 15-16,6 6-13 0,7 0 13 16,6 0-23-16,6 0-25 15,4 2 2-15,1 1 0 16,0 1 3-16,6 5 31 15,3 0 13-15,1 4 0 16,-2 0 0-16,-2 0 0 16,-3-1 2-16,-2 1-2 15,1-6 0-15,-1-4-16 16,1-4-13-16,2-3-12 16,2-3-10-16,5 0 2 15,5-13 39-15,10-3 9 16,5-2-43-16,3 3 22 15,5 2 22-15,-3 6 12 16,-4 4 47-16,0 3-12 0,-5 0-24 16,-4 6-14-16,-4 7 3 15,-5 0-11-15,-6 7 0 16,-7 0 6-16,-1 4-7 16,-4-1 1-16,-14 0 6 15,-6-1-1-15,-6-8 1 16,-1 0-7-16,-3-8-1 15,-1-4-8-15,4-2-8 16,3 0-72-16,1 0-119 16,9-2-106-16,5-4-418 0</inkml:trace>
  <inkml:trace contextRef="#ctx0" brushRef="#br0" timeOffset="978893.4892">24226 11314 438 0,'0'0'294'16,"0"0"-132"-16,107 7 24 15,-44-7-45-15,17 4-25 0,16-4-2 16,-7 2-19 0,-9-2-12-16,-11 0-13 0,-12 0-9 15,9 0-22 1,5 1-11-16,-2-1-15 0,-5 3-7 16,-4-3-5-16,-6 0 6 15,-6 3-7-15,-7 0-1 16,-7-2-17-16,-7 2-23 15,-10 0-32-15,-11 1-52 16,-6 2-151-16,-6-2-400 0</inkml:trace>
  <inkml:trace contextRef="#ctx0" brushRef="#br0" timeOffset="979371.1001">24778 11444 978 0,'0'0'371'0,"0"0"-280"15,0 0-60-15,0 0-5 16,0 0-15-16,0 0-3 15,0 0 9-15,-91 85 8 16,55-59 5-16,2 7 2 0,-1-3 11 16,1-2-13-16,6-3-12 15,4-1-17 1,9-4 10-16,6-5 1 0,6-2 0 16,3-6 18-16,0 3 11 15,12-3-22-15,12 0-10 16,8 0-8-16,9-1 10 15,6 1-10-15,4-4 6 16,1 0 0-16,-1-2-6 16,-3 2-1-16,0-3 22 15,-5 3 3-15,-4-3-9 16,-5 0-15-16,-4 0 10 16,-6 0-11-16,-6 0 0 0,-8 0-10 15,-2 3-40-15,-7-3-23 16,-1 0-31-16,0 0-119 15,-6 0-305-15</inkml:trace>
  <inkml:trace contextRef="#ctx0" brushRef="#br0" timeOffset="979673.3208">24866 11635 1189 0,'0'0'235'0,"0"0"-157"16,0 0-8-16,0 0-31 0,0 0-24 16,0 0 5-1,0 0-10-15,-14 7-10 16,5 12 15-16,-4 8 17 16,-1 6 32-16,1-4-11 0,3 5-8 15,-1-1-10-15,1-4-8 16,2 1-8-16,2-3-12 15,2-1-4-15,-1-3-2 16,4-6-1-16,-1-1 0 16,2-7-61-16,-2-5-50 15,0-4-117-15,-1 0-266 0</inkml:trace>
  <inkml:trace contextRef="#ctx0" brushRef="#br0" timeOffset="980718.3501">23104 10013 1101 0,'0'0'239'0,"0"0"-177"15,0 0-4-15,0 0-10 16,0 0-24-16,0 0 8 16,0 0 4-16,0-3-8 15,0 12-17-15,0 5-10 16,-2 9 9-16,-7 7 3 16,-4 7 6-16,-2 5-3 15,-4 1 3-15,1 3 6 16,-3 0-6-16,2-3-12 15,2 1-6-15,2-5 1 16,5 0 5-16,4-8-7 0,3-5 11 16,3-6-10-16,0-3 0 15,0-4 1-15,3-5-2 16,6-1 15 0,5-2 8-16,6-5 2 0,8 0 13 15,8 0-7-15,10-3-6 16,4-11-4-16,2 0-8 15,1-2-7-15,-5 2-6 16,0 1 2-16,-5 0-2 16,-4 4 0-16,-6-1-7 15,-6 3-28-15,-11 1-31 0,-5 2-13 16,-7 4-13 0,-4-4-67-16,-12 1-118 0,-4 0-258 0</inkml:trace>
  <inkml:trace contextRef="#ctx0" brushRef="#br0" timeOffset="981144.6535">23296 10281 449 0,'0'0'832'15,"0"0"-734"-15,0 0-15 16,0 0-12-16,0 0-17 15,0 0-15-15,0 0 9 16,-22 52 9-16,13-22-9 0,-1 4 6 16,-1 5-5-16,-2 4 5 15,1-1-23-15,-3 2-3 16,1-5-17-16,1 1 1 16,3-4-11-16,2 0 9 15,3-5-9-15,2-2 0 16,3-2-1-16,0-4-33 15,0-3-55-15,0-1-61 16,0-5-154-16,0-8-803 0</inkml:trace>
  <inkml:trace contextRef="#ctx0" brushRef="#br0" timeOffset="982398.2135">21442 10932 1020 0,'0'0'172'15,"0"0"-116"1,0 0-17-16,-100 0-13 0,71 0-5 16,4 0 21-16,5 3 48 15,4-3-12-15,1 0-21 16,0 0-25-16,0 0-1 15,-2 0-18-15,-7 0-2 16,1 0-3-16,-4 0 2 16,1 0-3-16,0 0 25 15,3 0-3-15,0 0 1 16,7 0-10-16,1 2 2 16,4 0-6-16,5 1 0 15,2-1-15-15,-1 5 1 16,4 3-2-16,-3 3 1 0,-2 4 1 15,2 3-1-15,1-1 0 16,2 4 9-16,1-2-8 16,0-2-1-16,0-2-1 15,3-5-11-15,5-1-1 16,-1-2-7-16,-1-2 1 16,1-3 5-16,-1-1 4 15,2 0-5-15,1-2-1 16,0 1-7-16,1-2 0 15,2 0 2-15,5 0-1 16,0-9 11-16,5-2 3 16,3-8 0-16,2 3-11 15,1-1-1-15,-1 1 10 0,-7 5 9 16,-1 2-9-16,-3 2 9 16,-3 6-1-16,1-1 0 15,-5 2 0-15,1 0-8 16,0 0 0-16,-2 6-1 15,3 4 10-15,-3 4-2 16,0 5-3-16,-1 0 5 16,-1 1 7-16,0 1-6 15,-2-1 6-15,-4-1 0 16,0-1-5-16,0-3 12 16,0-1-13-16,-4-1 9 15,-5 0-10-15,0 0 1 16,-2-2-1-16,2-2 1 15,-5 1 1-15,-1 0 8 16,2 0-10-16,-7 0 1 0,4 0 5 16,-2-3 7-1,-1 2 5-15,1-5-1 0,-5-4-5 16,3 3 1-16,-2-3-4 16,0 0-1-16,0 0-7 15,1-6-2-15,0-4-7 16,-1 3-50-16,-13 0-66 15,9 4-98-15,-4 0-401 0</inkml:trace>
  <inkml:trace contextRef="#ctx0" brushRef="#br0" timeOffset="986425.8481">19749 9253 110 0,'0'0'902'0,"0"0"-799"15,0 0-94-15,-19 132-8 16,5-23 35-16,5 11-3 16,6 2 16-16,3-10-17 15,0-12-4-15,6-1-4 16,-3 8 27-16,-3 6 3 0,0 6-12 16,-3 3 10-16,0-6-15 15,3-13-13-15,0-7-8 16,6-10-8-16,0-1-7 15,-2-5 12-15,-4 2-12 16,0 0-1-16,0-3 7 16,-6 1-7-16,-1-4 0 15,-3-9 0-15,6-12 0 16,1-15-2-16,3-7 2 16,0 4 0-16,6-2 0 15,8 2-6-15,2-7 5 0,4-11-15 16,5 1-1-1,2-7 7-15,2-2 10 0,6-5-1 16,1 1 1-16,3-4 8 16,1 1-7-16,1 2-1 15,5-2-7-15,6-1 7 16,6 1-5-16,13-1 5 16,26-1 1-16,18 4-1 15,11-5 0-15,-6 2 0 16,0-3 1-16,-7 0 0 15,6 0-1-15,4 3 0 16,2-2 0-16,3-1 9 16,2 3 16-16,4 0-11 15,1 1 5-15,1-1-16 0,1 3 6 16,-5 1-8-16,-2 0-1 16,-4 0 1-16,-5 3 8 15,-8 3-8-15,2-4-1 16,-2 1 6-16,4 0-6 15,-3-3 1-15,3 2-1 16,-7-2 1-16,-1 0 0 16,-7 0-1-16,-4 0 8 15,-2-1 4-15,2 1-3 16,0-4 5-16,1 1 1 16,-1-1 2-16,-4-1-15 15,0 2-1-15,-4-4 5 16,-1 0-5-16,-1 0-1 15,-1 0 0-15,-15 0-1 16,-13 0 1-16,-13 0-1 0,-2-4 0 16,6-1 1-16,6 1 2 15,6-3-1-15,-2 1 1 16,-2-1-2-16,0 4-5 16,2-1-4-16,0 4-13 15,-1 0 16-15,1 0 5 16,1 0-9-16,0 0 9 15,-1 0 0-15,-5 3 1 16,-5-2-1-16,-4-1 1 16,-3 0 0-16,-1 0 1 15,1 0 0-15,0-4-1 16,0-2 7-16,-1-1-7 16,-1 0 9-16,-3-3 11 0,-5 0 9 15,-3-3 1-15,-4-3-4 16,-3-4-10-16,1-3-1 15,-3-6-14-15,-3-11-1 16,-2-4-12-16,-4-8-45 16,2-7-13-16,-4-5 23 15,1 1 34-15,2 1 13 16,1 0 19-16,2 2 4 16,0 0-1-16,7-12-22 15,5-11-6-15,5-16-11 16,-2-3-1-16,-9 5 2 15,-11 5-13-15,-11 13-31 16,0 3-49-16,0 10 15 16,-5 10 53-16,2 13 30 0,2 3 11 15,-1-5 0-15,1-3 1 16,1-7 9-16,0 8 4 16,0 1 21-16,6-1 4 15,5 2-15-15,2 1-17 16,-1-1-7-16,-5 2 0 15,-2 0 0-15,-5 4 0 16,0-1 7-16,-8 2-6 16,-7 0 0-16,-2 1 8 15,-3 4-8-15,1 3 0 16,1 3 11-16,1 7-3 16,1 2-2-16,4 4-6 15,2 1 19-15,2 3 12 0,2 3-17 16,2-3-4-16,-2 3 8 15,-3-3-3-15,1 1-7 16,-4-4-6-16,-4 0-2 16,-4-1-1-16,-3-2 0 15,-4 2 0-15,-3-1 0 16,-1-2 1-16,-1 0-1 16,3 1-1-16,2-1 1 15,4-2 1-15,5-1-1 16,4 0 9-16,5-3-8 15,2 2 0-15,3-1 18 0,1 1 6 16,-1 1-16 0,-1 0-9-16,-2 2 10 0,-4 0-10 15,-5-1-4-15,-6-1 2 16,-4 3-12-16,-4 2-5 16,-1-2 17-16,-2 0 1 15,-3 1 0-15,1-1-6 16,-7 4 7-16,-6-3-1 15,-4 2-6-15,-7 1 6 16,-16 2 0-16,-21-1-6 16,-19-2 6-16,-3 5-5 15,5-1-8-15,26 4 12 16,23 2-4-16,14 1 6 16,-7 2 0-16,-25-5-1 15,-20 3 1-15,-14-4-7 0,6 4 7 16,6 2 1-16,7-1-1 15,-4 2-1-15,1 0 1 16,3 0 0-16,5 0 1 16,5 6 0-16,14 0 0 15,12-2-1-15,13 2 1 16,2-2-1-16,-18 6 1 16,-27 7-1-16,-20 2-1 15,-1 4 1-15,7-3 0 16,6-3 0-16,9-1 0 15,-4 0 0-15,-3-2 0 16,0 2 0-16,-1-2-1 16,1-1 1-16,0 2 0 15,3-4 0-15,3-1-1 0,18-4-5 16,13-3 5-16,14-2 1 16,4-1-1-16,-8 0 1 15,-4 0 0-15,-9 0 6 16,2 0-6-16,1 0 0 15,1 0-1-15,-3 0 0 16,0 0 0-16,1 3 0 16,-4 1 0-16,4-2 1 15,5-1-1-15,-3-1-1 16,4 0 2-16,2 0 2 16,0 0-2-16,0 0 0 0,1-1 0 15,-1-2-2 1,-1 1 1-16,1 2-18 0,1 0 3 15,2 0 5 1,0 2-2-16,-2 2-10 0,1 6-7 16,-5 0 19-16,4 0-9 15,1 0-9-15,1-1-9 16,2 1 12-16,3 0 15 16,3-3 3-16,2 0 8 15,4-4 0-15,4 0 1 16,0 3 0-16,6-2-1 15,-4 0 0-15,1 2 0 16,0 1-2-16,-3 3 1 16,-1-2 0-16,1 2 1 15,-1 0 0-15,-2 1 0 0,2-1 0 16,1 0 0-16,-4 3 0 16,1-2 0-16,2 0 5 15,0-1-3-15,5-2 9 16,0 1-9-16,1-2-1 15,0 3 0-15,4-3 0 16,-7 3-1-16,5 0 0 16,-5 2-13-16,-5 5 0 15,9-3-32-15,4-2-97 0</inkml:trace>
  <inkml:trace contextRef="#ctx0" brushRef="#br0" timeOffset="992897.22">20608 12005 322 0,'0'0'268'0,"0"0"-48"0,0 0-70 16,0 0-11-16,0 0-28 16,0 0-33-16,0 0-30 15,-2-7-12-15,2 7-15 16,0 0-5-16,0 0-7 15,-4 0-9-15,-2 20-9 16,-7 13 3-16,-6 23 6 16,-4 30 0-16,-7 27 0 15,-2 13 1-15,3 2-1 16,-3-6 1-16,4-20 1 16,3-6 6-16,5-7 10 0,4-10-17 15,5 1 10-15,0-4 0 16,3-3 0-16,0-11-2 15,2-8-8-15,2-12 6 16,-2 0-7-16,3 2 0 16,0 3 0-16,2 2 0 15,1-9 0-15,0-7-1 16,0-4-12-16,0-5 3 16,0-2 1-16,0-2 8 15,0 3-6-15,0-2-2 16,-9 4-2-16,-5-1-10 15,1 2-3-15,-3-5 3 16,-3-2 7-16,3 1 12 0,6-7 1 16,-1 0-1-1,5-6 1-15,5 0-7 0,1-4-5 16,0-1-10-16,3 3 23 16,12-3 4-16,0 1 11 15,9 1 7-15,1 2 4 16,8-5 3-16,3 5 0 15,10-3-2-15,5 1-8 16,7-1-9-16,10 4-1 16,4-1 0-16,3 1-8 15,0 0 5-15,-1 3-6 16,-3 0 0-16,2-1-1 16,-3 4 1-16,-1-2 0 0,1 5 0 15,-4-3 0-15,-4 1 1 16,-4-1 1-16,-3-1-2 15,-6 2 0-15,-4-1-6 16,-2 1-9-16,-6 2-7 16,2-2 9-16,-1 1 5 15,6-1 7-15,5 2 1 16,5 1-1-16,20 3 0 16,17 2-15-16,17-1 14 15,7 5 1-15,-6-6 0 16,-8-4 1-16,-10 1 0 15,-2 0-1-15,1 2 2 16,-2-2-1-16,2 0 1 16,1-1 12-16,0 4-5 0,3-4 2 15,-2 1-10-15,-2 0 0 16,-11-8 0-16,-20 4 0 16,-9-6 0-16,-3 0 32 15,8 3-3-15,10 3 0 16,6 0-5-16,-2-2-13 15,-2 1-3-15,2-2-7 16,-4 0 9-16,1-4-8 16,0 1-1-16,1-4 7 15,0-2-7-15,0 2 4 16,-1-3-5-16,-7 0 0 16,-5 0 2-16,-6 3-2 15,-5 0 1-15,-4-2 9 0,-3 2-10 16,-1 0-1-16,1 1 1 15,2 2 6-15,0 1-6 16,0-2-7-16,-3 2 7 16,1-2 0-16,0 0 2 15,0 2-1-15,3 0 5 16,1-1-5-16,0 1-1 16,3-3-1-16,4 2 0 15,0 1-5-15,4-1 5 16,3 1 0-16,3 0 0 15,-1-1-14-15,1 1-1 16,-3-1-8-16,0 0 15 16,-4-2 2-16,-3 2 1 15,-3 1-1-15,-2-3-2 16,-3 2 7-16,1 1-5 0,-6-4-3 16,-1 1 3-16,-3 2 6 15,-5-3 0-15,-5 1 1 16,-4-4 0-16,-4 3 9 15,-2 0-9-15,-2-3 1 16,-2 1 1-16,2-1-1 16,2 3 1-16,0-3 8 15,1 3-10-15,4-3 8 16,1 2 0-16,7 0 4 16,0 1-9-16,6 1 13 15,0 1-7-15,4 2 2 16,2-1-10-16,2-2 0 15,3 2 5-15,2 1-5 0,0-4 8 16,-2-2-8-16,2 2-1 16,-2-3 1-16,-1 3-1 15,0-3 0-15,-2 0 0 16,-3 0 1-16,1 0 0 16,-4 0-1-16,2 0 2 15,-2 0-2-15,-1 0 0 16,1 0 0-16,-1-3 0 15,-3-1 0-15,0 1 0 16,-3 0 0-16,-5 3 0 16,-3-3 0-16,-2 2 0 15,-2 1-1-15,-6 0 1 16,0 0-1-16,-3 0 1 0,0 0-1 16,-3 0-5-16,0 0 5 15,0 0-6-15,0 0-2 16,0 0-4-16,0 0-3 15,0 0 10-15,0 0 4 16,0 0 1-16,0 0 1 16,0 0 0-16,0 0 0 15,0 0 1-15,0 0 1 16,0 0 4-16,0 0-5 16,0 0 11-16,0 0-5 15,0 0-6-15,0 0 6 16,0 0-1-16,0 0-6 0,0 0 0 15,0 0 1 1,0 0-2-16,0 0 1 0,0 0 0 16,0 0 1-16,0 0-1 15,0 0 1-15,0 0-1 16,0 0 0-16,0 0-1 16,0 0-6-16,0 0 0 15,0 0 1-15,0 0-1 16,0 0-2-16,0 0-10 15,0 0-17-15,0 0-4 16,0 0 1-16,0 0 19 16,0 0 0-16,0 0-2 15,0 0-3-15,0 0-21 16,0 0-21-16,0 0 44 16,0 0 3-16,0 0 8 0,0 0 11 15,0 0-1 1,0 0 1-16,0 0 1 0,0 0 1 15,0 0 25-15,0 0-8 16,0 0-7-16,0 0 2 16,0 0-3-16,0 0-9 15,0 0 1-15,0 0-1 16,0 0 13-16,0 0-4 16,0 0 5-16,0 0-14 15,0 0 8-15,0 0 4 16,0 0 3-16,0 0 0 15,0 0-7-15,0 0 4 0,0 0 0 16,3 0-12-16,2 0-1 16,0 0 2-16,3 0 5 15,1 0-6-15,0 0 0 16,2 0 0-16,2 0-1 16,3 0 1-16,3 0-1 15,7 0-5-15,4 4 5 16,5-1 2-16,10 0-1 15,3 1 0-15,9-1 8 16,5 1-9-16,2 2-1 16,2-3 0-16,1 1 1 15,-3-1 0-15,-1 0 2 16,-4-2 8-16,0 2-10 16,-4-3 0-16,-1 0-1 0,-2 3 1 15,-4-3-1-15,-2 0 1 16,-6 0 1-16,-5 0-1 15,-4 0 0-15,-7 0 0 16,-7 0 0-16,-6 0 0 16,-3 0 1-16,-5 0 1 15,-2 0-2-15,-1 0 0 16,0 0-6-16,0 0-5 16,0 0 3-16,0 0-3 15,0 0 4-15,0 0 7 16,0 0-1-16,0 0 0 15,0 0 1-15,0 0 1 0,0 0-1 16,0 0 0 0,0 0-2-16,0 0 2 0,0 0 0 15,0 0 0 1,0 0 1-16,0 0 0 0,0 0 5 16,0 0-6-16,0 0 0 15,0 0 0-15,0 0 0 16,0 0 0-16,0 0 6 15,0 0 6-15,0 0-1 16,0 0 4-16,0 0-1 16,-1 0-5-16,-1 0 1 15,1 0-8-15,-1 0-1 16,2 0 0-16,-1 0 1 16,1 0-1-16,0 0 8 15,0 0-9-15,0 0 0 0,0 0 2 16,0 0-2-16,0 0 0 15,0 0 0-15,-2 0 1 16,2 0-1-16,0 0 0 16,-1 0-1-16,-2 0 1 15,1 0-1-15,-1 0 0 16,1 0 1-16,-1 0-1 16,2 0 0-16,1 0 0 15,-3 0 1-15,3 0-7 16,0 0 6-16,0 0 0 15,0 0 0-15,0 0 0 16,0 0 1-16,0 0 0 0,0 0 0 16,-1 0 0-1,1 0-1-15,0 0 0 0,0 0 0 16,0 0-6-16,0 0 6 16,0 0 1-16,0 0-1 15,0 0 0-15,0 0 0 16,0 0 0-16,0 0 0 15,0 0 1-15,0 0 0 16,0 0 0-16,0 0 0 16,0 0 0-16,0 0 0 15,0 0 0-15,0 0 1 16,0 0 0-16,0 0-1 16,0 0 1-16,0 0-1 0,0 0 0 15,0 0 0 1,0 0 0-16,0 0 0 0,0 0 0 15,0 0 0-15,0 0 1 16,0 0 6-16,0 0-6 16,0 0 0-16,0 0 0 15,0 0 0-15,0 0-1 16,0 0 0-16,0 0 0 16,0 0 2-16,0 0-1 15,0 0-1-15,0 0 0 16,0 0 1-16,0 0 0 15,0 0-1-15,0 0 6 16,0 0-6-16,0 0-1 0,0 0 1 16,0 0 0-1,0 0 0-15,0 0 0 0,0 0 0 16,0 0 0 0,0 0 1-16,0 0 11 0,0 0-2 15,0 0 2-15,0 0-12 16,0 0 1-16,0 0 0 15,0 0 0-15,0 0 0 16,0 0 10-16,0 0 1 16,0 0-6-16,0 0-6 15,0 0 1-15,0 0-1 16,0 0 0-16,0 0 0 16,0 0 0-16,0 0 0 15,0 0 0-15,0 0 0 16,0 0-10-16,0 0-2 15,0 0-2-15,0 0-2 0,0 0-16 16,0 0 4-16,0 0-4 16,0 0-11-16,0 0 5 15,0 0 25-15,0 0 12 16,0 0 1-16,0 0-1 16,0 0 1-16,-2 0 0 15,1 0 0-15,-1 0 0 16,2 0 3-16,0 0 7 15,0 0-4-15,0 0-5 16,0 0 0-16,0 3 11 16,3-2-4-16,3 4 5 15,1 0-2-15,1 3 0 16,1-1-2-16,3 0-9 0,0 0 9 16,3 3-7-16,3 0 4 15,6 3 1-15,1-3 2 16,2 2-2-16,2-2-6 15,1 4 8-15,0-4-7 16,-1 0 6-16,1 0-7 16,-2 0-1-16,-1 0 0 15,0 0 0-15,-2-1 0 16,0 1 1-16,-1 0 0 16,-1 0 0-16,0 0-1 15,3 0 1-15,0 3-1 16,4-3 7-16,2 1-8 15,4 1 1-15,1 4 0 0,5-5 6 16,1 2-6-16,-1 0 0 16,2 0 2-16,-3 0-2 15,-2 0 10-15,-2-3-5 16,1 1-4-16,-3 2 7 16,-2 0-8-16,-5-3-5 15,-1 0 5-15,-4 2 1 16,-1-2 1-16,0 1-2 15,-1 2 1-15,-2 0 0 16,2-2 9-16,1 5-9 16,1-4 8-16,2 5-3 15,5-3-5-15,3 5 9 16,3-2-9-16,4-1 1 16,3 4-1-16,2 0 0 0,3 3 6 15,1 1-7-15,-1 1 0 16,1 2-8-16,1 0 8 15,2-2 1-15,0 2-1 16,3 0-2-16,0-1-24 16,2-3 16-16,-2 1 8 15,-1-4 1-15,-5-2-1 16,-1-4-3-16,-5-1 5 16,0-6 0-16,-2-4 2 15,-1-2-2-15,0-1 10 16,-3 0-9-16,1-10 17 0,1-4-18 15,-1-3 13 1,-2-2-6-16,1-4 1 0,-2-7 9 16,-1-2 8-16,-3-5-5 15,1-5-4-15,-2-6-8 16,-2-4 0-16,0-8 11 16,5-13-18-16,1-16 0 15,4-17 8-15,-1-5-9 16,-6 11 0-16,-11 21-8 15,-7 23-17-15,-5 16 18 16,-2 0 7-16,0-9 17 16,1-8 2-16,0-8-2 15,2-1 2-15,1 0-5 16,1 2-7-16,-2-1-6 16,0-1-1-16,3 3 0 0,-3-4-1 15,2-11-10-15,2-9-2 16,-6 8-9-16,0 7-42 15,-6 9-19-15,-1 13 13 16,0-2 21-16,0-2 20 16,0 12 16-16,0 5 13 15,0 5 1-15,0 2 7 16,0 1 4-16,0-1-11 16,0-4 9-16,0 2 12 15,0-2-11-15,3 1 26 16,0 1-1-16,0 5-13 0,-3 3 12 15,0 4-15 1,0 2-8-16,0 4-12 0,-3 1-1 16,-1-4 0-1,-1 4 0-15,-1-3 1 0,-2-1 0 16,-2 0 0-16,-3-6-1 16,-7 1 1-16,-2-2 0 15,-8-3-13-15,-3 1 2 16,-4 0 4-16,0 0 6 15,-2 2-1-15,0 2 1 16,-1-2 0-16,2 1-6 16,1 6 7-16,1 0 0 15,-1 2 0-15,-5 5-1 16,-3 0-1-16,-5-1 1 0,-8-2 0 16,-17-10 0-16,4 4 0 15,-4-8 0-15,1-3 1 16,10-2 1-16,-5-5 0 15,0 0 21-15,-13-8-12 16,-14-6 0-16,-14-4-9 16,-8 2-1-16,3 3 1 15,9 11-1-15,13 9 0 16,2 0 0-16,17 10-1 16,15 1 0-16,9 8-15 15,2-2-12-15,-7 0 4 16,-7 0 16-16,-10 0 7 15,-10-4 1-15,10 1-1 0,-3 2 1 16,0 1 0 0,13 0 0-16,-3 2-7 0,5 2 6 15,5 0 0-15,4 2 0 16,2 0 0-16,1-3 1 16,0 3 0-16,-1-6-1 15,0 0 1-15,-5-3 0 16,-2-4 0-16,-3-3 1 15,1-1 5-15,3-2-5 16,-2-3-1-16,4 2 0 16,2 3 2-16,3 2-2 15,-1 2 1-15,1 3-1 16,-3 0 0-16,-4 2-1 16,-1-2-1-16,-3 4 1 15,-2 3 0-15,-2 0 0 0,-2 6 0 16,5-2 1-16,5 5-15 15,4-2-10-15,9 3-11 16,5 0 13-16,6-3 4 16,4 0 9-16,0 3 1 15,3 0 9-15,0 0-12 16,1 0-10-16,0 0-11 16,-4 10 14-16,-3 3 11 15,-1 1 7-15,-3 2-5 16,-5 1-1-16,2 2 6 15,-2-2 0-15,1-1 1 16,3 1-1-16,-1-2 0 16,5-3 0-16,-1 0 1 0,4-2-1 15,2 0 1 1,1 0-1-16,1-3-3 16,2 0 4-16,-1 2 0 0,-2-2 1 15,-3 0-2-15,-4-2 1 16,-2-1 0-16,0-1 0 15,1-3 0-15,3 0 0 16,2 0 8-16,2 0-7 16,3 0 0-16,-1 0 0 15,4 0-1-15,-1 0 1 16,2 3-1-16,1 1 3 16,-1 2 3-16,-3-2-6 0,-1 3 0 15,-4-1-1-15,-1 1 1 16,-2 0 0-16,-1 3-8 15,-2-1-21-15,-13 2-84 16,7-1-153-16,6-4-420 0</inkml:trace>
  <inkml:trace contextRef="#ctx0" brushRef="#br0" timeOffset="995575.823">20236 14039 476 0,'0'0'154'16,"0"0"-89"-16,0 0-30 16,0 0 14-16,0 0-19 15,0 0-2-15,-65 0 8 16,62 0 11-16,0 0-6 15,3 0-4-15,0 0-16 16,-4 0-11-16,4 0-4 0,0 0-6 16,-1 0 9-1,1 0 4-15,-4 0 4 0,1 0 12 16,-2 0-9-16,1 0 12 16,-4 0 4-16,-3 4-21 15,-2 12-14-15,-2 8 15 16,-2 8 22-16,-6 12 1 15,5 8-10 1,-3 5-13-16,4 5 0 0,2 1-6 16,4 3 4-16,-1 1 5 15,5-2-1-15,-2 14-7 16,-4 11-1-16,-14 16-10 16,-9 3 1-16,-8-8 8 15,0-23 1-15,10-23-4 16,2-13-5-16,2 2-1 0,-9 5 1 15,-6 11 0 1,-5 6 1-16,-1 0-1 0,5 0-1 16,4 0 0-16,10 0 0 15,3-3 0-15,10-1 0 16,-1 2 0-16,8-2-1 16,5-6 1-16,0 1-2 15,7-5 2-15,0-5 0 16,0-4-1-16,0 0-1 15,0-4-20-15,3-2 8 0,1-2 7 16,-1-5 1 0,0-3 5-16,-2-4 0 15,2 3 0-15,-1-6-14 0,1 0 7 16,-2-1 0-16,1 1 0 16,-1 1 2-16,-1 2 6 15,2-1-1-15,-1 5 1 16,-1 3-10-16,0-3 0 15,0 2-4-15,2-6 6 16,2-1-2-16,7-1-10 16,1-1-28-16,7-3 32 15,11 0 16-15,9-1 0 16,20-1 8-16,28-1 0 16,25 0 3-16,12 2-10 15,0-3 8-15,-8 4 7 0,-11 2-16 16,2 3 1-16,1 6 0 15,2-1 0-15,-3 2-1 16,2-2 1-16,3-3-1 16,5-2 0-16,4-2 0 15,-1 0-2-15,-2 3 2 16,-7-1 0 0,-1-1 1-16,-5 2-1 0,1 0 1 15,5-4-1-15,-5-2 0 16,4 0-1-16,-1 1 1 15,1 0 0-15,1 1 1 16,-4-2-1-16,0 3 1 16,-1-3 6-16,3 0-7 0,2-2 0 15,1-2 0 1,0 1 0-16,3-1-9 16,-7-2 9-16,-3 0 0 0,-7 1 0 15,-4-2 1-15,-3-1 0 16,-3 1-1-16,-3 0 0 15,-13 0 5-15,-12-3-5 16,-13 0 1-16,-2 2-1 16,6-2 1-16,7 5 0 15,3 0 0-15,-3-1 0 16,-5 3-1-16,-1-3-1 16,-3 5 1-16,-1-3 0 15,1-2-1-15,-1 1 1 16,2 1 2-16,1 0 4 15,-3-1-4-15,3 3-1 16,-3-1-1-16,-1 1 0 16,4-2 0-16,-2 1 0 0,5 0 0 15,1 2 1-15,3-3-1 16,3 3 0-16,3 1 0 16,16 9 0-16,15 2 6 15,17 7-6-15,3 0-1 16,-11-1 0-16,-8-9 1 15,-13-5-1-15,4 0 1 16,-2-1-1-16,2-1 1 16,-2 0 7-16,-2 1-7 15,-1-2 0-15,0 0-7 0,-12-3-36 16,8 1-41-16,-22-2-104 16,-12-3-620-16</inkml:trace>
  <inkml:trace contextRef="#ctx0" brushRef="#br0" timeOffset="998700.4469">20220 5124 212 0,'0'0'284'15,"0"0"-214"-15,0 0-49 16,0 0 14-16,0 0 20 16,0 0 43-16,0-12 15 15,0 11-24-15,0 1-18 16,0 0-9-16,0 0-10 0,0 0-14 16,0 0-15-16,0 0-3 15,0 0-15-15,0 0-5 16,0 4-7-16,-4 10 4 15,1 2 3-15,-4 7-1 16,1 3 0-16,0 3 1 16,2 1-1-16,-2 3 1 15,2 2 0-15,1 2 0 16,0 0 0-16,0-3 0 16,3 2 0-16,-3-2 1 15,0-3-1-15,-1-4 1 16,3-3-1-16,1-2 1 0,-2-4-1 15,0 0 0-15,-1-4 1 16,1-4-1-16,1-2 2 16,1-2-1-16,0-2 0 15,0-1 0-15,0-2-1 16,0 0 0-16,0-1 0 16,0 0 0-16,0 0 1 15,0 0-1-15,0 0 0 16,0 3 0-16,0 0 0 15,0 1 0-15,0 2-6 16,0 1 5-16,0 0 2 16,0 3-2-16,0-1 1 0,0 1 0 15,0 1-1 1,0 3 1-16,0 2 0 0,-2 7 0 16,1 3-1-1,-1 5 1-15,-1 4 1 0,2 6 0 16,-1 4-1-16,2 3-1 15,0 3 1-15,0-5 1 16,0 4-1-16,6-1 1 16,0-2 1-16,1 5 6 15,-4 0-7-15,1 6 0 16,-4 3 0-16,0 1 2 16,0 0 2-16,0 0-5 15,0-2-1-15,0 2 1 16,0-2 0-16,0 3 0 15,0 12 0-15,0 11 0 0,0-7 1 16,0-8-1-16,0-10 1 16,-11-11-1-16,1 7 1 15,-2 9 0-15,-5-1 0 16,4-1 0-16,1 2-1 16,5-1 0-16,-2-3 0 15,1-4-1-15,1 1-1 16,1-5 2-16,1-3-1 15,1-4 2-15,-1 0 4 16,1-5-5-16,0 1-1 16,1-3 1-16,3 0 0 15,-3-2 1-15,3-1 1 16,0 0 0-16,-4 1-1 16,1-1 8-16,0-4-7 15,0 4-1-15,-1-3 0 0,1-3 0 16,-1-1 6-16,1-4 8 15,1-2-4-15,2 2 2 16,0-5-3-16,0 4-9 16,0-2 6-16,0-2-6 15,3 2-1-15,3-2-1 16,-2-2 0-16,-1 0 1 16,0-5 0-16,0-1 1 15,-1-1 0-15,-1-2 0 16,-1-3 0-16,0-1 8 15,0-2-9-15,0-1 1 16,0 0-1-16,0-2 0 0,0 2 0 16,0-3 0-1,4 4 0-15,-4-1 0 0,0-3-2 16,3 3 1-16,-3-3 1 16,3 0 0-16,-3 3 0 15,4-3 0-15,-4 0 2 16,3 0-1-16,-3 0-1 15,1 0 6-15,-1 1-6 16,2 2 0-16,-2 0 0 16,3 4-2-16,0 3 1 15,1 0-8-15,4 5-1 16,2-1-6-16,4 3 0 16,-4 2 2-16,6-1 13 0,0-3 0 15,-3 2 0 1,-1-1 1-16,-2-3-1 15,1-2 1-15,-5-1-2 0,-3 0 2 16,1-3 0-16,2-4 0 16,0 2 8-16,1-5 10 15,3 0-1-15,4 0-5 16,1 0-5-16,5 0-1 16,-5-5-5-16,1 2 0 15,1 0-1-15,2-1 0 16,5 1 0-16,5 3 0 15,10-3 0-15,7 2 1 16,4-2-1-16,3 0 0 16,3 3-11-16,-5 0-7 15,-2 0-36-15,-4 0-13 0,4 0 5 16,22 0 1-16,-6 0-31 16,-6 0-162-16</inkml:trace>
  <inkml:trace contextRef="#ctx0" brushRef="#br0" timeOffset="999985.0313">20202 5132 492 0,'0'0'547'16,"0"0"-440"-16,0 0-60 15,0 0 32-15,0 0 7 16,0 0-40-16,0 0-28 0,54-4-8 15,4 4 20 1,33-3 7-16,35 3-11 0,17 0-13 16,3 0-6-16,-13 7-6 15,-14 6-1-15,-4 1 0 16,-11 1 0-16,-3 2-1 16,-1-1 1-16,10 0 6 15,6-3-5-15,11 1 0 16,7-4 0-16,3 3-1 15,6-6 0-15,6 3 0 16,10 0-2-16,0 0 1 16,7 0-23-16,7 2 9 15,4-1-11-15,5 2 25 0,2 1-7 16,2 1 7 0,2-1-6-16,-1 1 0 0,-1 2-12 15,1 0-6-15,3 3 18 16,-4 0 6-16,5 1-4 15,3 1 5-15,-2-2 0 16,2 4 0-16,3-4-14 16,0-1 1-16,6 0-17 15,5-3-20-15,2-1 11 16,5-2 22-16,-3-4-24 16,-5 1-22-16,-9-1-67 15,-10-4-55-15,-51 0 13 16,-29-4-4-16</inkml:trace>
  <inkml:trace contextRef="#ctx0" brushRef="#br0" timeOffset="1.00223E6">27059 5726 522 0,'0'0'268'16,"0"0"-158"-16,0 0-77 15,0 0-7-15,82-3-1 16,-47-4-11-16,6 0 12 15,4-2 15-15,9 1 4 16,5-2 17-16,5 2-13 16,4 0-11-16,2 2 4 0,1 5-20 15,-1 1-15-15,15 0-7 16,12 2 2-16,17 10-2 16,1-3 6-16,-6 0-6 15,-9-4 0-15,-8-1 0 16,7-2 7-16,0-2-7 15,-2 0 0-15,-16 0-7 16,-18-2-7-16,-17 1-8 16,-7 1 21-16,7 0-1 15,5 0 1-15,8 0 0 16,0 0-1-16,-3 1 0 16,-2 2 1-16,-5-3 1 0,-1 0-1 15,-3 0 1 1,-2 0 0-16,0 2 1 15,2 6 0-15,0 5-1 16,5 4-1-16,0 3 1 0,0 2 0 16,-5 2 1-16,-5 2-1 15,-7-2-2-15,-10 1 1 16,-5 1-13-16,-8-1 14 16,-3 1-3-16,-4 3 2 15,-1 1 1-15,-2 2 0 16,0 3 0-16,0 3 8 15,-2-1-8-15,-6 1 1 16,-3 0 1-16,0-1 4 16,0 2-6-16,2 4 1 15,-2 3-1-15,1 10 1 0,-1 3-1 16,2 4 1 0,-1 3-1-16,0 4 1 0,-3 9 20 15,-4 11 3-15,-1 12-1 16,-3 3 9-16,3-2-2 15,5-14-8-15,-1-10-5 16,1-3-2-16,-1 1-6 16,-1-5-2-16,2-6 0 15,1-13 2-15,5-10-8 16,0-4 0-16,0 11 0 16,-2 6 9-16,2 12 1 15,-1-1 3-15,1 0-4 16,-5 12-8-16,0 10 6 0,2-6-7 15,1-11 0-15,3-8 0 16,1-12 1-16,-1 7-1 16,-1 8 1-16,1-1-1 15,-2 0 0-15,2-4-1 16,-2 2 1-16,0-2 8 16,0-3-8-16,1 5-1 15,1-2 6-15,-1 1 7 16,2-1-1-16,2 3-5 15,0-4-6-15,0 1 1 16,0-5 5-16,0-1-6 16,0-1 0-16,-1-1 14 0,-1-1-1 15,1 5 1 1,-2-1-2-16,-2 2 2 16,-2 0-8-16,-1 2 5 0,2-2-12 15,-2 0 6-15,3-2-4 16,0-1-1-16,2 3 0 15,-1-2 7-15,1 2-2 16,0-3-4-16,0 0 4 16,0-6 0-16,-1 0-5 15,1-8 0-15,-2 1 0 16,2-7 0-16,0 1 1 16,-2-2-1-16,2-1 0 15,0-4 1-15,-1-1-2 0,3-2 1 16,-2 0 0-1,3-5 0-15,2 1-1 0,1-2 1 16,-2 2-1-16,2-1 0 16,-1 5 0-16,1 0 0 15,-2 0 6-15,-1 2-5 16,2 0 0-16,-2 0 9 16,0-2 1-16,1 0 2 15,-1 0 0-15,-1-1-6 16,3 0-6-16,-3-2 6 15,1-1-1-15,-1 0 0 16,1-3-5-16,0 3 0 16,0-1 9-16,0 1-3 15,-3-2-6-15,3 2 1 16,0-3-1-16,-1 2 0 16,-1-2 0-16,-1 1 6 0,1-1-5 15,-2-1-1-15,4 4 0 16,0-3 0-16,0 0 5 15,2-4-6-15,1 1 1 16,-2-1 0-16,1 1-1 16,-1 0 1-16,1 3-1 15,-2-1 1-15,0 1 0 16,0 3-1-16,0-1 0 16,2-2 2-16,-1-3-1 15,2 0-1-15,0-1 0 16,0-5 0-16,0-1 0 15,0-1-1-15,0 4 1 16,0-3 0-16,0 3 0 16,-1-2 0-16,1 2 0 0,-2-1 0 15,2-2 1-15,0 0 0 16,0-3-1-16,0-4 0 16,0 0 0-16,0-3-32 15,0 0-33-15,0-6-66 16,0-4-355-16</inkml:trace>
  <inkml:trace contextRef="#ctx0" brushRef="#br0" timeOffset="1.00996E6">12591 11413 1517 0,'0'0'287'16,"0"0"-216"-16,0 0-47 15,0 0-15-15,0 0-9 0,0 0 0 16,7-3 10-16,-7 3 4 16,0 0 15-16,0 0-3 15,-4 14-20-15,-19 23-6 16,-25 31 1-16,-1 2 0 15,-3 2 0-15,7-6-1 16,12-19 9-16,1 5-9 16,3 2-1-16,5-5 0 15,12-9 0-15,5-5-1 16,7-8-28-16,7-4 30 16,14-7 0-16,12-2 18 15,10-7-8-15,5-1 6 0,13-6 1 16,6 0-5-1,1-3-11-15,3-11 8 0,-4-4-8 16,-1 0 1-16,-5-5-1 16,-9 3-1-16,-6 5-16 15,-10-2-37-15,-14 7-29 16,-5 0-48-16,-17-3-83 16,0 3-141-16,-6 0-415 0</inkml:trace>
  <inkml:trace contextRef="#ctx0" brushRef="#br0" timeOffset="1.01026E6">12783 11764 1347 0,'0'0'391'0,"0"0"-289"0,0 0-14 16,0 0-53-16,0 0-35 15,0 0-22-15,0 0 22 16,-33 86 3-16,21-31 40 15,-9 6-26-15,2 1 17 16,-4 1-17-16,1 0-5 16,1-8-11-16,6-7 0 15,2-6-1-15,7-9-31 16,6-10-75-16,0-10-60 16,6-13-74-16,10-10-55 15,-6-12-577-15</inkml:trace>
  <inkml:trace contextRef="#ctx0" brushRef="#br0" timeOffset="1.01067E6">12259 11242 1200 0,'0'0'163'15,"0"0"-120"-15,0 0-2 0,0 0-19 16,0 0-14 0,0 0 7-16,0 0 33 0,-58-37 20 15,58 37-18-15,0-2-23 16,0 2 11-16,0 0 12 15,0 0 6-15,0-3-18 16,6 1-18-16,10-3-1 16,17-2-7-16,25-6 10 15,31-8 10-15,28-9-4 16,10-2-15-16,-5-4-11 16,-14 7 4-16,-34 5-5 15,-17 10 0-15,-16 4 1 16,-9 1 0-16,1 2-4 0,-4 0-4 15,0 2-24 1,-13 3-20-16,-5 2-46 0,-11 0-45 16,-5 11-142-16,-8-1-280 15</inkml:trace>
  <inkml:trace contextRef="#ctx0" brushRef="#br0" timeOffset="1.01161E6">4310 12412 449 0,'0'0'78'0,"0"0"-56"16,0 0-2-16,0 0 2 15,0 0-9-15,0 0-13 16,0 0-5-16,3-20-337 0</inkml:trace>
  <inkml:trace contextRef="#ctx0" brushRef="#br0" timeOffset="1.01798E6">14042 11893 126 0,'0'0'599'0,"0"0"-496"15,0 0-2-15,0 0 0 16,0 0-17-16,0 0-13 16,0 0 7-16,0 0-7 15,0 0-8-15,0 0-4 16,0 0-2-16,0 0-12 15,0 0 0-15,0 0 3 16,0-3-12-16,-3 2-9 0,-3-5 2 16,-5-1-7-1,4 0-12-15,1-2 9 0,-3-1 19 16,5-4 9-16,1 1-16 16,3 0-12-16,0-6 0 15,0 2-8-15,0-3-2 16,13 3-4-16,0-5-4 15,7 2 0-15,-5 3-1 16,2 0 1-16,-1 4 1 16,-3 1-2-16,-3 4 8 15,4-1-8-15,-5 2-1 16,-3 4 0-16,3 0 0 16,-4-1-6-16,1 4 6 15,1 0-9-15,2 0 8 16,1 0 1-16,2 10-1 15,6 0 1-15,0 4 1 16,-1 4-1-16,2 2 0 0,0 1 0 16,-1 5 1-16,-6 0-3 15,-3 1-4-15,-3 3 5 16,-6 2 1-16,0 1-5 16,0 1 5-16,-6-1 1 15,-6 3 1-15,-9-3-1 16,3 3 0-16,-8-5 0 15,3 1 0-15,-4-2 0 16,2 0 0-16,-1-4 0 16,7 0 0-16,-5-5 1 15,5 2-1-15,2-4 0 16,1 1-1-16,1 0 1 16,0-3-1-16,3 2 0 15,3-2 1-15,-1-1-1 0,1-2-1 16,6-4 1-16,-4-1 1 15,6-5-2-15,-1-1 2 16,1-3 0-16,1 0 0 16,0 2 0-16,0-2 0 15,0 0-1-15,0 0 1 16,0 0 0-16,0 0 0 16,0 0 0-16,0 0 8 15,0 0-6-15,0 0 15 16,0 0 1-16,0 0 3 15,0 0-1-15,6 0-19 16,5 0 9-16,8 0 0 0,5-2 17 16,3-1-13-1,3-4 0-15,4 1-4 0,-6-1-1 16,8 0-8-16,0 0 5 16,-4-2-5-16,4 2-1 15,-1 0 0-15,-5 1 0 16,-2 2 1-16,-1 0-1 15,-9 1 1-15,3 0-2 16,-2 1 2-16,-4-3-1 16,3 3 0-16,-2 2 0 15,0-3 0-15,0 2-1 16,0-2 0-16,-4 3 0 16,3 0-8-16,-6 0-29 15,0 0-33-15,-2 0-57 0,-3 0-82 16,-4 0-323-16</inkml:trace>
  <inkml:trace contextRef="#ctx0" brushRef="#br0" timeOffset="1.01901E6">13899 11097 100 0,'0'0'79'15,"0"0"-79"-15,0 0-56 0</inkml:trace>
  <inkml:trace contextRef="#ctx0" brushRef="#br0" timeOffset="1.02013E6">13902 11394 38 0,'0'0'199'0,"0"0"-199"16,0 0-133-16,0 0 65 15,0 0 68-15,0 0 207 16,0 0-147-16,-30-1 223 16,30 1-35-16,-3 0-70 15,3 0-12-15,0 0-24 16,0 0 16-16,0 0-43 15,0 0-27-15,0 0-8 0,0 0-10 16,0 0-9 0,0 0-8-16,7 0-13 0,7 0-33 15,8 0-7-15,14-3 0 16,12-2 8-16,13 0 2 16,9-4-10-16,4 2 2 15,1-3-2-15,0-3 2 16,-8 3 4-16,-3-3-5 15,-7 3 6-15,-11 0-7 16,-8 4 0-16,-6 1-1 16,-8 0-1-16,-6 2-8 15,-5-1 9-15,-2 4-11 16,-2-3-10-16,-2 3-7 16,-1 0-14-16,-3 0 8 15,-3 0-3-15,0 0 16 0,0 0 4 16,0 0-6-16,-3 0-13 15,-16 0 8-15,-5 0 10 16,-14 7-4-16,-5 3 4 16,-12 2 6-16,-6 1 7 15,-8 1 6-15,-2 2-6 16,-1-2 5-16,5-1 0 16,5-4-1-16,9 1 2 15,6-3 0-15,7-1 0 16,8-2 0-16,2 2 0 0,9-2 0 15,0-1 0 1,2 1 0-16,0-1 0 0,5 0 2 16,-1 0-2-16,-2-2 1 15,4 2 11-15,0 0 1 16,4 0 5-16,1-2-5 16,3 2 1-16,4-3 4 15,1 0 1-15,0 0 4 16,1 0-10-16,12 0-13 15,9 0 0-15,8-4 0 16,12-5 12-16,10-1-11 16,19-7 7-16,19-3-8 15,19-3 1-15,-12 0-1 16,-18 6-1-16,-22 7-28 16,-20 3-15-16,6-2-10 0,0 5-23 15,2-1-15 1,-9 3-2-16,-12 0-5 0,-6 2-21 15,-5 0-168-15,-9 0-343 16</inkml:trace>
  <inkml:trace contextRef="#ctx0" brushRef="#br0" timeOffset="1.0239E6">8780 12563 1222 0,'0'0'401'0,"0"0"-290"15,0 0-22-15,0 0-23 16,0 0-47-16,0 0-8 0,0-6-4 16,0 6-7-16,0 6-1 15,-3 14 0-15,-11 9 1 16,-8 12 0-1,-8 11 1-15,-4 8 5 0,-6 2-5 16,-2-2-1-16,0 0 2 16,6-8-2-16,6-5 1 15,8-11 0-15,6-6 0 16,9-10-1-16,6-5-9 16,1-4 3-16,0-1-1 15,1-1 0-15,9 1 7 16,3-3 0-16,2 3 0 15,3-3 7-15,4 0-6 0,5-2 1 16,4-2 4-16,8-3 4 16,3 0-9-16,4 0 7 15,2 0-8-15,1-3 2 16,-4-2-1-16,-2-2 0 16,-10 3 0-16,-7-2-1 15,-4 3-8-15,-3 3-17 16,-8 0-16-16,-5-1-19 15,-2 1-14-15,-4-3-43 16,0 0-75-16,0 0-63 16,-7-1-306-16</inkml:trace>
  <inkml:trace contextRef="#ctx0" brushRef="#br0" timeOffset="1.02424E6">8880 12993 487 0,'0'0'1066'0,"0"0"-939"16,0 0-42-16,0 0-33 16,0 0-43-16,0 0-7 15,0 0-1-15,-27 65 21 16,24-28 28-16,0 7 1 16,3 4-7-16,-3 2-12 15,3 3-13-15,-3 0-7 16,3 0 0-16,-3-4-12 0,3-3 1 15,-3-3-1-15,3-6-7 16,0-14-62-16,0-4-42 16,0-18-37-1,0-1-127-15,-3-4-237 0</inkml:trace>
  <inkml:trace contextRef="#ctx0" brushRef="#br0" timeOffset="1.02476E6">8422 12422 770 0,'0'0'128'0,"0"0"41"16,0 0 6-16,0 0-47 15,0 0 23-15,0 0-32 16,0 0-37-16,-12-24-22 0,9 24-19 16,3-3 0-16,0 3 3 15,0-3-12-15,0 3 3 16,0 0-6-16,0 0-3 16,0 0-1-16,0 0-1 15,0 0-11-15,0 0-13 16,0 0-1-16,0 0-19 15,15 0-4-15,19 0 15 16,20 0 9-16,34 0 2 16,28-4 4-16,5-9-5 15,-15 0 6-15,-30 5-7 16,-28 0 0-16,-5 1 0 0,5 0 1 16,-2 0-1-16,-1-2 0 15,-9 5-1-15,-11 1-23 16,-10 0-28-16,-9 3-32 15,-6 0-31-15,-6 3-113 16,-12 4-454-16</inkml:trace>
  <inkml:trace contextRef="#ctx0" brushRef="#br0" timeOffset="1.02953E6">10364 13118 1205 0,'0'0'216'0,"0"0"-158"16,0 0 15-16,0 0-40 16,0 0-15-16,0 0-12 0,16-29 5 15,-12 25 14-15,-1 0 12 16,-3-2 2-1,3 3 0-15,0-4-4 0,4-3 5 16,-4 1-2-16,6-4-6 16,0-1-14-16,6-2-11 15,3 2-7-15,3 1-2 16,7 1-4-16,-1 5 6 16,2 3-2-16,3 4 1 15,-5 0-9-15,-2 9 4 16,-2 11 6-16,-1 7-1 15,-9 7-4-15,-2 4 5 16,-8 3 1-16,-3 5 0 16,-3 0-1-16,-18-6-1 0,-1 0-1 15,-4-5 1 1,1-5 1-16,-2-10 1 0,5-3 0 16,2-11 0-16,1-6 9 15,-2 0-3-15,3 0-5 16,-2-6 4-16,7-1 1 15,0-2-6-15,7 2-1 16,0 3-1-16,6-2-5 16,0 2 5-16,0-2-12 15,3 2-1-15,12-3-2 16,5-2 3-16,9 2 4 16,7 0 9-16,6 7-2 0,4 0 2 15,-1 0 0 1,1 7 0-16,-7 10 0 15,-5 3 0-15,-10 6-1 0,-5 0 1 16,-5 7 0-16,-11 1 0 16,-3 2 9-16,-3 1 8 15,-14 1 1-15,-8 2 2 16,-5-7-2-16,-3-6-2 16,-1-4 3-16,-3-9 8 15,1-8-7-15,-3-3-10 16,0-3-4-16,-1 0-6 15,6-9-10-15,4 2-40 16,0 0-38-16,-7 0-48 16,10 1-104-16,6 2-146 0</inkml:trace>
  <inkml:trace contextRef="#ctx0" brushRef="#br0" timeOffset="1.03021E6">10285 12682 935 0,'0'0'165'0,"0"0"-95"16,0 0 5-16,0 0-27 15,0 0 15-15,0 0 68 16,0 0-25-16,-22-3-27 15,22 3-5-15,0 0-21 16,0 0-20-16,-3 0-6 16,0 0-16-16,-3 0 0 15,0 0-10-15,-2-3 0 0,4 3-1 16,-2 0 1 0,3 0 0-16,0 0-1 0,0 0 0 15,3 0 16-15,0 0 6 16,0 0-6-16,0 0 6 15,0 0-7-15,0 0 1 16,0-3 0-16,0 3 7 16,6 0-8-16,11 0-15 15,11 0-6-15,27 0 6 16,33-1 17-16,24-12-15 16,-6-1 11-16,-18-2-3 15,-30 3-9-15,-22 4 5 0,3-1-5 16,-5 0 0-1,0 3 0-15,-14 0 0 0,-7 4 0 16,-7 3-1-16,-6 0-2 16,0 0 1-16,0 0-19 15,0 0-19-15,0 0-17 16,0 0-53-16,0 0-41 16,0 0-182-16,0 3-371 0</inkml:trace>
  <inkml:trace contextRef="#ctx0" brushRef="#br0" timeOffset="1.03471E6">17197 17207 1187 0,'0'0'283'15,"0"0"-202"-15,0 0-11 16,0 0-16-16,0 0-38 16,0 0-9-16,0 0-7 15,0 11 0-15,-6 10-2 16,-1 7 2-16,-9 8 0 15,-1 3 0-15,-2 5 1 16,-7-1 1-16,7-3 5 16,-2-1-6-16,6-10 5 15,5-5-5-15,4-4 0 16,6-5 0-16,0-3-1 0,6-3 7 16,14-2 8-16,9-1-3 15,7-6 1-15,10 0 1 16,2 0 0-16,4-10-3 15,1-2-3-15,-2-2-6 16,0-1-1-16,-3 4 0 16,-2 0-1-16,-3 1-15 15,-1 1-6-15,-3 1-9 16,-3 2-26-16,-5-1-44 16,0 0-56-16,-5 2-73 15,-14 0-335-15</inkml:trace>
  <inkml:trace contextRef="#ctx0" brushRef="#br0" timeOffset="1.03508E6">17467 17479 1512 0,'0'0'183'16,"0"0"-122"-16,0 0-14 15,0 0-34-15,0 0-11 16,0 0-2-16,0 0 1 15,9 36-1-15,-2-13 8 16,0 13 0-16,-4 10 22 16,-3 7-3-16,0 6-9 15,0 4-8-15,-3 2-9 16,-5-1 3-16,5-8-4 0,3-9-38 16,0-8-51-16,26-16-50 15,4-13-175-15,-1-10-238 0</inkml:trace>
  <inkml:trace contextRef="#ctx0" brushRef="#br0" timeOffset="1.03547E6">18344 17273 772 0,'0'0'34'0,"0"0"-21"15,0 0-13-15,0 0 18 16,0 0 48-16,0 0-66 0,-80-34 0 16,65 34-28-16,5 0-62 15,1 5-37-15,9-2 9 16,0-3-63-16,3 0 69 16,6 0-132-16</inkml:trace>
  <inkml:trace contextRef="#ctx0" brushRef="#br0" timeOffset="1.03557E6">18344 17273 588 0,'-53'-54'335'16,"53"54"-107"-16,-3-1-82 16,-3 0-44-16,-4 1-5 15,-1 0-42-15,2 0-21 0,-4 0-11 16,-3 11-4 0,-4 10 6-16,-2 9 13 0,-1 6 6 15,-3 8-9-15,3 3 0 16,1 2-10-16,-4 1 1 15,7-4-7-15,-2-1-12 16,6-1-5-16,0-9-1 16,4-1 1-16,5-10-2 15,3-4-14-15,3-7-54 16,0-8-26-16,0-5-108 16,0 0-62-16,0-10-236 0</inkml:trace>
  <inkml:trace contextRef="#ctx0" brushRef="#br0" timeOffset="1.03591E6">17908 17404 1023 0,'0'0'242'16,"0"0"-176"-16,0 0 4 16,0 0 26-16,0 0-54 15,0 0-26-15,0 0-6 16,-17-55-3-16,17 50 2 15,1 1-2-15,1-1-5 16,-2 4-1-16,0 1 6 16,0 0-7-16,1 0 0 15,6 1-12-15,6 11 0 16,5 6 12-16,9 9 34 0,9 4 1 16,2 4-9-1,2 2-14-15,1-1-4 0,0 0-7 16,-3-5 0-16,-2-5-1 15,-5-3-10-15,-1-6-18 16,-3-7-39-16,2-7-94 16,-3-3-85-16,-13 0-367 0</inkml:trace>
  <inkml:trace contextRef="#ctx0" brushRef="#br0" timeOffset="1.03691E6">18400 17320 555 0,'0'0'488'0,"0"0"-385"0,0 0 1 15,0 0-53-15,0 0-32 16,24-86-12-16,-2 66 0 16,5 3 22-16,-2 0 10 15,3 7 18-15,-3 8-13 16,1 2-23-16,0 0-9 16,-1 11-6-16,-1 8-6 15,-5 7 10-15,-2-1-4 16,-5 3 4-16,-9 0-1 15,-3 0 5-15,-3-2 1 16,-16-3-6-16,-4-2 4 16,-9-2-3-16,3-8 1 15,0-3-3-15,9-4 8 0,4-4-5 16,10 0-2-16,6 0 7 16,0 0 1-16,11-3-17 15,16 2-10-15,6 1 10 16,8 0-1-16,9 0 0 15,-5 17 0-15,-4 4 0 16,-4 8-1-16,-4 3 2 16,-8 2 0-16,-6 3 7 15,-8-4 4-15,-8 3 13 16,-3-7 8-16,-1 1 4 16,-15-9 5-16,-11-1 2 15,-8-9 8-15,-6-4-22 0,-5-7-17 16,-2 0-12-1,2-6-22-15,10-5-9 0,7 1-7 16,16 0-22-16,10 5-23 16,3-1-140-16,0 5-430 0</inkml:trace>
  <inkml:trace contextRef="#ctx0" brushRef="#br0" timeOffset="1.03729E6">18957 17469 715 0,'0'0'583'16,"0"0"-464"-16,0 0 40 15,0 0-92-15,0 0-48 16,0 0-12-16,107-45-6 16,-65 30 9-16,4 0 8 15,-8 4 9-15,0 1-5 16,-5 3-10-16,-6 3-11 16,-5 1 1-16,-3 3-2 15,-5 0-12-15,-8 0-80 16,-6 6-125-16,0 5-154 15,-9 2-559-15</inkml:trace>
  <inkml:trace contextRef="#ctx0" brushRef="#br0" timeOffset="1.03781E6">19093 17574 867 0,'0'0'565'16,"0"0"-471"-16,0 0-2 15,0 0-53-15,0 0-37 16,0 0-2-16,0 0-31 16,10 0 8-16,-7 0 14 15,0 0 8-15,1 0 0 16,-4 0-8-16,0 0-8 0,0 0 4 16,0 0 0-16,0 0 4 15,0 0 2-15,0 0-8 16,0 0 2-16,0 0-1 15,0 0 2-15,0 0 12 16,0 0 0-16,-4 0 13 16,4 0 15-16,0 0-2 15,-3 0-3-15,3 0-8 16,0 0-4-16,-3 0-5 16,3 0 1-16,0 0 1 15,0 0-2-15,0 0 5 16,0 0 1-16,0 0 2 0,0 0 2 15,0 0-5-15,0 0-3 16,0 0 0-16,0 0 6 16,0 0 1-16,0 0-15 15,3 0 6-15,10 0-5 16,9 0 14-16,9 0 8 16,11 0 11-16,9-6-11 15,1-3-13-15,-1 4-4 16,-5-2-6-16,-7 0-3 15,-9 4-11-15,-12 0-7 16,-5 0 2-16,-5 2-13 16,-8 1-15-16,0 0-49 15,0 0-122-15,-11 1-139 16,-1 5-402-16</inkml:trace>
  <inkml:trace contextRef="#ctx0" brushRef="#br0" timeOffset="1.03883E6">21721 17587 392 0,'0'0'164'0,"0"0"63"16,0 0-60-1,0 0-32-15,0 0-24 0,0 0-18 16,0 0-18-16,15-13 22 16,-15 13 4-16,0 3-36 15,3 11-40-15,0 15-5 16,1 24 31-16,2 23-7 16,-3 24-9-16,1 6-16 15,-1-17-9-15,-1-23-4 16,1-21 0-16,0-5-5 15,1 3 1-15,3 10-1 16,-4 0 2-16,1-5-2 16,2-4-1-16,-2-12 0 0,1-5-13 15,1-7-54 1,-2-10-31-16,5-3-124 0,-4-7-87 16,-2 0-247-16</inkml:trace>
  <inkml:trace contextRef="#ctx0" brushRef="#br0" timeOffset="1.03926E6">21718 17584 715 0,'0'0'353'0,"0"0"-227"16,0 0-67-16,0 0 15 16,0 0-15-16,95-30 14 15,-63 23 11-15,1 1-27 16,7 2-5-16,8-3-1 15,10 1 2-15,7 1-2 16,8 1-22-16,0 1-21 16,1 3-1-16,-1 0-6 15,-6 0 0-15,-5 0-1 0,-3 0 0 16,-11 0-1-16,-8 0-15 16,-11 0-20-16,-10 0-12 15,-9 0-18-15,-10 3-107 16,-2-3-87-16,-14 2-282 0</inkml:trace>
  <inkml:trace contextRef="#ctx0" brushRef="#br0" timeOffset="1.03955E6">22106 17780 1106 0,'0'0'349'16,"0"0"-244"-16,0 0-38 15,0 0-41-15,0 0-20 16,0 0 4-16,-18 90 19 16,13-49 2-16,-1 4 18 15,3 3-5-15,0 0-10 16,2 0-9-16,1-6-11 15,0-4-13-15,0-3 0 16,4-6-1-16,4-2-32 16,2-10-65-16,10-7-107 15,-3-4-101-15,-2-6-476 0</inkml:trace>
  <inkml:trace contextRef="#ctx0" brushRef="#br0" timeOffset="1.03997E6">22339 17867 1068 0,'0'0'381'16,"0"0"-261"-16,0 0-21 16,0 0-50-16,105-88-25 15,-60 75 1-15,6 3-12 16,1 4-12-16,-4 6 0 16,-4 0-1-16,-9 0 8 15,-13 9-8-15,-8 1 0 0,-10 0-15 16,-4 2-8-16,-4 5 15 15,-20 5 8-15,-9 6 1 16,-4-2 0 0,-6 4 0-16,4-3 1 0,6-1-1 15,5 1 8 1,2 2 3-16,7-1-4 0,1 0-2 16,6-1-4-16,3-4-1 15,5-3 1-15,4-1 4 16,0-5-5-16,7-1 23 15,14-3 34-15,10-6-12 16,11 2-13-16,6-6-8 16,2 0-8-16,0 0-16 15,-4-8-1-15,-6 1 0 16,-8 2-33-16,-7-3-20 0,-7 6-21 16,-11-3-14-16,-7 5-93 15,0 0-109-15,-7 0-341 16</inkml:trace>
  <inkml:trace contextRef="#ctx0" brushRef="#br0" timeOffset="1.04093E6">21263 17849 530 0,'0'0'263'16,"0"0"-166"-16,0 0 25 16,0 0 32-16,60-76-34 15,-46 63 5-15,-3 6-19 16,-5 4-29-16,-5 3-22 16,-1 0-14-16,0 0 1 15,-13 9-8-15,-12 5-26 16,-11 5-2-16,-6 7 0 15,-6-5-5-15,5-1-1 16,8-5 1-16,9-5 1 0,9-4-1 16,7-2 2-1,5-4-2-15,5 0 0 0,0 0 0 16,0 1-1-16,0 2-10 16,0 5 1-16,0 7 8 15,5 2 2-15,-1 5-1 16,-1 1 7-16,0 1-6 15,2 0 0-15,-1-1-1 16,4-1 0-16,-2 1 1 16,-2-6 0-16,2 0-1 15,-3-2 1-15,0-5-1 16,1-6 1-16,-2-1-1 16,1-3-1-16,1 0-27 15,9-7 17-15,4-11 11 0,15-6 1 16,5-3-1-16,14-3 0 15,0 6 0-15,2 6 0 16,-1 5 0-16,-4 9-1 16,-6 4-1-16,-6 0-5 15,-11 14-2-15,-8 6-4 16,-10 5-10-16,-7 2-2 16,0 6 25-16,-17-3 0 15,-9 1 6-15,-9 1 6 16,-2-10 10-16,-6-1-9 15,1-2 4-15,-2-8-8 0,5-2-8 16,0-2-1 0,6-4-15-16,6-1-23 0,3 8-73 15,11-2-127-15,5 1-352 16</inkml:trace>
  <inkml:trace contextRef="#ctx0" brushRef="#br0" timeOffset="1.04189E6">22212 18456 347 0,'0'0'271'0,"0"0"-2"16,0 0-8-16,0 0-33 15,0 0-48-15,0 0-46 16,0 0-33-16,-3-34-27 16,3 34-26-16,0 0-21 15,-3 7-23-15,-2 4-4 16,1 9 0-16,-5 5 8 16,1 5-1-16,4-3-1 15,2-3-6-15,2-3 0 16,0-4-12-16,12-3-69 15,11-6-46-15,26-8-80 16,-4 0-42-16,-1-5-394 0</inkml:trace>
  <inkml:trace contextRef="#ctx0" brushRef="#br0" timeOffset="1.04229E6">22847 18397 438 0,'0'0'520'0,"0"0"-439"15,0 0 80-15,0 0-29 16,0 0 30-16,0 0-50 16,0 0-74-16,-61-62-20 15,27 62-11-15,-2 0-1 0,3 6 26 16,8 7-2 0,1 3-12-16,6 4 1 0,7 2-7 15,5 2-1-15,6 1-10 16,0 1-1-16,5-4-7 15,14-4-5-15,2-3-4 16,8-8 9-16,4-4 0 16,4-3-2-16,0-5-9 15,-3-7-9-15,-2-8 2 16,-10-4 9-16,-10-1 3 16,-4-5 7-16,-8-2-7 15,-4 5-3-15,-11 0 16 16,-5 7 25-16,-4 7-7 15,0 6-12-15,1 2-6 0,4 4-1 16,5 1-18-16,10 0-84 16,6 20-115-16,16 0-22 15,2-2-147-15</inkml:trace>
  <inkml:trace contextRef="#ctx0" brushRef="#br0" timeOffset="1.04304E6">23362 18449 133 0,'0'0'932'0,"0"0"-762"16,0 0-73-16,0 0-35 15,0 0-27-15,0 0-15 16,-84 36 9-16,25-22 6 16,-32 9-1-16,-35 1-18 15,-18 4 1-15,3-1 11 16,13-6 40-16,24-1 1 16,22-4 8-16,18-4-17 15,19-2-38-15,9 0-13 16,1 0-9-16,6 0 0 15,2 1-35-15,14-1-44 16,10 0 5-16,3 0-107 16,14 1 0-16,11-4-13 15,1-3-195-15</inkml:trace>
  <inkml:trace contextRef="#ctx0" brushRef="#br0" timeOffset="1.04383E6">23261 18628 519 0,'0'0'184'0,"0"0"-64"15,0 0 43-15,0 0-25 16,0 0-12-16,0 0-9 16,88-54-15-16,-63 45-37 15,5-1-17-15,2 1-9 16,3 5-10-16,-1-1-8 16,1 5-7-16,-4 0-8 15,-4 0 1-15,-4 0-7 16,-3 5 0-16,-5 5 0 15,-5 0-1-15,-1 2 1 16,-4-1 0-16,-5 2 0 16,0 1-1-16,-5-1-5 15,-11 3 5-15,-4-5-1 0,-4 2 1 16,-1-1-1-16,1-2 0 16,6-3 1-16,4 0 0 15,6-1 1-15,5-2-1 16,3 2-7-16,0-3 8 15,7 4 2-15,10-3 9 16,2 2 7-16,7-2-6 16,2 2 1-16,2-4-7 15,1 1-6-15,0-2 2 16,1-1 0-16,1 0-1 0,-4 0 1 16,3 0 4-1,-4-4-6-15,0-4-1 0,1-1-5 16,-2 4 4-1,-5-2 0-15,1-2 1 0,-7 5-5 16,-3-2 5-16,-4 2-9 16,-1 1-1-16,-5 3 4 15,-3-2 6-15,0 2-9 16,0 0-12-16,0 0 2 16,-12 0 11-16,-5 5 7 15,-3 0-5-15,-12 4-16 16,-1 0-6-16,-3-2-3 15,2 0 16-15,0-1 8 16,1 1 6-16,5-3 1 16,-1 1-15-16,5-2-16 0,5 1-16 15,4-1-6-15,8-3-42 16,-2 0-66 0,7 0-137-16,2 0-304 0</inkml:trace>
  <inkml:trace contextRef="#ctx0" brushRef="#br0" timeOffset="1.04494E6">21576 17214 411 0,'0'0'182'16,"0"0"-23"-16,0 0-16 15,0 0-41-15,0 0 1 16,0 0 6-16,0 0-28 16,9 0-22-16,-9 0-8 15,0 0-13-15,0 0 17 0,0 0-12 16,0 0-15 0,0 0-6-16,0 0-6 0,0 0-7 15,0 0-8-15,0 0 8 16,0 0-2-16,0 0 19 15,7 0 20-15,11 0-20 16,5-7-17-16,11-1 1 16,3 3-10-16,4-2 1 15,1 4 1-15,-10 0-1 16,-5 3-1-16,-6 0 0 16,-6 3-2-16,-8 7-8 15,-5 3-6-15,-2 4-6 16,-2 3 5-16,-15 2 11 15,-12 2 6-15,-2-1 1 16,-3-3 0-16,2-6 6 16,5 1 3-16,9-8 5 15,10 0-4-15,2-1-9 0,6-4-2 16,0 3 0 0,6 2 6-16,10 1 29 0,8 2-5 15,2 0-15-15,9-1-5 16,4-1-10-16,0-4-1 15,2-4-14-15,-1 0-5 16,1 0-7-16,-4 0 0 16,-4 0 5-16,-3 0-25 15,-6 0-42-15,1 0-47 16,-6 0-50-16,-5 0-306 0</inkml:trace>
  <inkml:trace contextRef="#ctx0" brushRef="#br0" timeOffset="1.04668E6">19732 17438 74 0,'0'0'940'16,"0"0"-812"-16,0 0-29 15,0 0 16-15,0 0 4 0,0 0-6 16,0 0-41-16,-54-65-29 16,54 44-15-16,0-4-13 15,0 1-9-15,0 0 7 16,3 4-7-16,5 5 1 15,7-2-7-15,0 4-2 16,4 3 1-16,5 5-6 16,2 5 7-16,2 0-8 15,6 15-2-15,-3 8 4 16,-1 3 5-16,-4 7-1 16,-9 1-6-16,-6 2-8 15,-11 2-11-15,0 3 0 0,-17 2 9 16,-13-7 17-1,-3 1 1-15,-2-4 2 0,1-4 14 16,4-8-2 0,7-2 4-16,9-7-8 0,4-4 0 15,10-4-10-15,0-1 7 16,3-3 18-16,17 0 13 16,6 2-16-16,9-2-1 15,7 0-1-15,1 0-8 16,3 0-5-16,-5-2-6 15,-5-5 2-15,-7 1-2 16,-5 2-1-16,-6 1-28 16,-5 0-26-16,-3 1-49 15,-10 2-122-15,-6 0-139 16,-10 5-560-16</inkml:trace>
  <inkml:trace contextRef="#ctx0" brushRef="#br0" timeOffset="1.04768E6">18583 17839 887 0,'0'0'163'16,"0"0"-8"-16,0 0-24 15,0 0-33-15,0 0-27 16,0 0-8-16,0 0-40 15,-13-31-1-15,7 28-15 16,-7 0 1-16,2 0-8 0,-3-1 7 16,0 0 2-1,-7 3-9-15,3 1 1 0,-3 0 1 16,0 0 3-16,-2 12-5 16,3 6 0-16,1 7 1 15,5-3 6-15,8-1 3 16,4 2 5-16,2-6-5 15,0 0 5-15,6-4-9 16,2-4-5-16,4 0 1 16,-6-2-2-16,-2 0 0 15,1-4-2-15,-2-1-4 16,0 3 5-16,0-2 1 16,4 1 0-16,4 2-2 15,4 1 2-15,5-4-1 16,9-2 1-16,4-1-1 0,6 0 0 15,-3-10 1-15,0 0-1 16,-4 6 1-16,-7 1-1 16,-5 3 1-16,-6 0-8 15,-6 13-3-15,-2 1 1 16,-6 7 10-16,0 3 0 16,0 3 10-16,-12-2-8 15,-7 3 8-15,-10-1 15 16,-5 2 1-16,-3-5-8 15,-9 1-8-15,1-5-9 16,-1 0 6-16,4-6-7 16,6-2-17-16,0 1-46 0,1-2-151 15,12-1-163-15,3-4-536 16</inkml:trace>
  <inkml:trace contextRef="#ctx0" brushRef="#br0" timeOffset="1.04874E6">19226 16643 582 0,'0'0'365'0,"0"0"-219"15,-89-20-30-15,47 7-5 16,-6 3-24-16,-1 3-13 15,-8 0-23-15,-19 4 7 0,-28 3-29 16,-31 0-4-16,-14 13-15 16,2 7-10-16,5 7 2 15,11-1 21-15,-5 4 8 16,-7 2-12-16,-2 0-19 16,-2 3 1-16,6-2-1 15,13 0 1-15,10-6 0 16,28-5 6-16,25-5 2 15,17-4 2-15,15 0-5 16,-1-1 0-16,7 3 4 0,1 1-9 16,15 4-1-1,5 7-1-15,6 8 0 16,0 7 0-16,0 9 1 0,3 2 0 16,-3 3 0-16,0 1 1 15,-9-3 12-15,-12 1-7 16,0 1-6-16,-9-3 6 15,-3 0-4-15,-2-4-1 16,2 0 0-16,1 1 0 16,6-1 1-16,1 5-1 15,8 0 0-15,6 4 0 16,6 5 0-16,5 1 11 16,0 3-3-16,5 0-3 15,6 2-6-15,2-6 1 16,-4-1-1-16,1-1 9 0,0 1-8 15,-3-3 0-15,-4 0 0 16,0-2 0-16,0-3 1 16,-3 0 4-16,0-4-5 15,0-4 10-15,0-5-11 16,0-5 2-16,0-17-2 16,0-6 1-16,0-11-2 15,0 3-33-15,-3-5-69 16,0 0-167-16,-3 0-462 0</inkml:trace>
  <inkml:trace contextRef="#ctx0" brushRef="#br0" timeOffset="1.05013E6">12165 13438 681 0,'0'0'352'16,"0"0"-307"-16,0-89-26 15,3 47 30-15,-3-2 12 16,3 2 27-16,-3 5 69 0,4 7-12 16,4 8-56-1,4 2-35-15,10 6-25 0,5-2-27 16,6 2 12-16,2 1-5 16,3 6-8-16,-2 7 5 15,-3 0-6-15,-5 5-2 16,-4 13 2-16,-5 9 0 15,-10 7 1-15,-8 11 6 16,-1 6-7-16,-17 8 0 16,-15 3 0-16,-6 1-14 15,-4 0 8-15,-4-7 6 16,-2 0 0-16,-1-9 1 16,10-5-1-16,9-9 1 15,8-9-1-15,12-9-1 16,9-4-5-16,1-2-2 0,0-5 3 15,17 3 5-15,8-4 27 16,5-3-6-16,9 0 2 16,4 0-10-16,2-4 1 15,7-6-14-15,0-3 3 16,2 1-2-16,2-1 7 16,3 2-2-16,-4-2-6 15,-3 3-34-15,-7-3-37 16,-9 3-21-16,-8-6-150 15,-10 3-105-15,-12 3-180 0</inkml:trace>
  <inkml:trace contextRef="#ctx0" brushRef="#br0" timeOffset="1.05054E6">11935 12854 886 0,'0'0'208'0,"0"0"-153"16,0 0 24-16,0 0 113 15,0 0-35-15,0 0-79 0,0 0-16 16,-10-7-29-16,46 4-2 15,25 0 35-15,27-4 1 16,20-10-32-16,5-2-6 16,-19 3-23-16,-25-1 2 15,-24 7-7-15,-7-3 0 16,2 3 5-16,-4 0-6 16,-8 3-5-16,-11 4-74 15,-17 6-62-15,-3 10-172 16,-17 7-190-16</inkml:trace>
  <inkml:trace contextRef="#ctx0" brushRef="#br0" timeOffset="1.06388E6">14149 13184 175 0,'0'0'585'0,"0"0"-473"15,0 0-44-15,0 0 4 16,0 0-25-16,3-3 2 15,-3 0 6-15,1 2-3 16,-1-2 7-16,0 3-4 16,2-3 2-16,-2 0 7 15,0 2-6-15,0-2-17 16,0-3-9-16,1 2-8 16,-1-2 1-16,0-1 3 0,0 3 2 15,0-1 7-15,0 2-2 16,0 2 0-16,0 1 1 15,0 0-3-15,0 0 0 16,0 0-14-16,0 0 0 16,0 0 2-16,0 0-9 15,0 0-6-15,0 4-6 16,0 5-1-16,0 8 1 16,0 6 1-16,0 7-1 15,0 6 7-15,0 4-6 16,0-1 7-16,0 1-1 15,0-1 3-15,0 5 8 16,-1-4-5-16,-2 2 4 16,-1-2-6-16,-2 2 3 15,0-3-6-15,0-2-8 16,3-3 6-16,3-7 0 0,-3-2-3 16,3-5-2-16,0 0 8 15,0-6-8 1,0 1 8-16,0-1-9 0,0-1 1 15,3 0 6-15,0-3-7 16,0 4 0-16,-3-4 1 16,3-1-1-16,-3-2 0 15,3-1 1-15,-3-2-1 16,0-1 1-16,0-3-1 16,0 0-7-16,0 0-40 15,3 0-31-15,-3-3-17 0,3-11-44 16,10-25-88-1,-2 2-53-15,1-2-477 0</inkml:trace>
  <inkml:trace contextRef="#ctx0" brushRef="#br0" timeOffset="1.06454E6">13886 12996 225 0,'0'0'91'0,"0"0"175"16,0 0-115-16,0 0-41 15,0 0 10-15,0 0-35 16,0 0-8-16,-65-30-1 16,55 23-25-16,1 1-18 15,-4 0-15-15,5-1-10 16,-1 4 11-16,6-1 42 15,0 1 29-15,0 3-24 0,3-3-10 16,0 3-12-16,0 0-5 16,0 0 1-16,0 0-4 15,0 0-14-15,6 0-9 16,16-1-12-16,14-5 8 16,22-1 21-16,30-6 0 15,-4-4-16-15,-2 5-1 16,-17-5-11-16,-14 4-1 15,0-4 8-15,-6 4 1 16,-16 0-8-16,-9 6-1 16,-11 3 8-16,-3 4-8 15,-6 0 7-15,0 0-8 16,0 0-27-16,0 0-40 0,0 0-39 16,0 3-39-1,0 4-117-15,0 3-124 0</inkml:trace>
  <inkml:trace contextRef="#ctx0" brushRef="#br0" timeOffset="1.06746E6">18723 15288 380 0,'0'0'62'16,"0"0"-42"-16,0 0-19 0,0 0-1 16,-78-40-20-16,65 21-133 0</inkml:trace>
  <inkml:trace contextRef="#ctx0" brushRef="#br0" timeOffset="1.06901E6">17003 15453 606 0,'0'0'714'0,"0"0"-631"15,0 0-48-15,0 0 65 16,0 0-29-16,0 0-4 16,-65-62 12-16,62 59 4 15,3 3-43-15,0 0-30 16,0 9-10-16,0 27-26 15,15 33 19-15,8 31 7 16,6 12 2-16,1-3 8 16,-4-16-9-16,0-20 1 15,-4-11-2-15,-2-9 1 16,-3-16 0-16,-3-4 5 0,4 2-6 16,0-5-15-16,0 0-40 15,-3-16-42-15,-7-11-111 16,-6-3 9-16,-5-53 130 15,-16 4-148-15,-11-5-420 0</inkml:trace>
  <inkml:trace contextRef="#ctx0" brushRef="#br0" timeOffset="1.06947E6">16944 15751 825 0,'0'0'231'0,"-29"-74"-88"16,19 25-30-16,1-23-9 15,6-14-27-15,3 7-23 16,0 6-15-16,15 16-18 15,1 15-14-15,7 5 0 0,-1 2 0 16,2 11-7 0,-3 17-6-16,3 7-7 0,-4 1 4 15,3 22 9-15,-4 13 1 16,1 7 7-16,-8 10-7 16,-6 7 9-16,-6-1-4 15,0-3-5-15,0-1 9 16,-12-4 5-16,-4-6-5 15,-1-5 3-15,2-9 6 16,-3-9-1-16,7-8-1 16,6-5-5-16,2-7-5 15,3-2 3-15,0 0 6 16,3 0 0-16,5 0-15 16,7-1-1-16,5 1 0 0,3 0 2 15,5 0-1-15,9 11-1 16,2 4 1-16,3-5 0 15,2 0 0-15,2-6 0 16,7-4 1-16,-8 0 8 16,1-7-3-16,-8-7-7 15,-6-5 0-15,-8-1-35 16,-9-1-35-16,-10-1-80 16,-5-5-60-16,-5 7-128 15,-7 5-222-15</inkml:trace>
  <inkml:trace contextRef="#ctx0" brushRef="#br0" timeOffset="1.07001E6">17391 15312 182 0,'0'0'379'0,"0"0"-200"16,0 0-154-16,0 0-25 15,0 0-108-15,0 0-31 16,0 0-268-16</inkml:trace>
  <inkml:trace contextRef="#ctx0" brushRef="#br0" timeOffset="1.07091E6">17554 15169 191 0,'0'0'601'0,"0"0"-533"15,0 0-51-15,0 0-14 16,0 0 3-16,0 0 2 15,0 0-8-15,0-12-11 16,0 12 11-16,0 0 16 16,0 0 0-16,0 0 36 0,0 0-19 15,0 0 6-15,0 0-4 16,0 0 30-16,0 0 19 16,0-5 14-16,0 0-49 15,-6 1-1-15,0 1 15 16,-5 0 31-16,4 3-24 15,-4 0-35-15,0 0-23 16,-5 13-6-16,2 3-6 16,2 7-1-16,6 4 0 15,6 2 1-15,0 5 6 16,12 5 11-16,15-3 5 0,4 1-1 16,3-5-4-16,4-5-2 15,2-4-3-15,-1-9-4 16,-2-8-2-16,0-6-6 15,2-3 2-15,-3-17 9 16,-10-6-9-16,-4-7 11 16,-9-4-6-16,-10-5 15 15,-3-1-7-15,-13 2-14 16,-17 2 0-16,-1 3 13 16,-5 13 3-16,1 3 2 15,4 7 2-15,3 9-12 16,1 1-8-16,6 3-1 0,1 0-7 15,4 0-12-15,6 0-17 16,1 0-37-16,-3 0-28 16,4 0-182-1,1 0-448-15</inkml:trace>
  <inkml:trace contextRef="#ctx0" brushRef="#br0" timeOffset="1.07126E6">17629 14905 335 0,'0'0'0'0</inkml:trace>
  <inkml:trace contextRef="#ctx0" brushRef="#br0" timeOffset="1.072E6">17857 15041 365 0,'0'0'228'0,"0"0"-105"15,0 0-54-15,0 0 91 16,-59-76 8-16,50 66-61 16,4 3-40-16,-1 1-22 15,3 5-45-15,3 1-15 16,0 0-85-16,0 7-124 15,0 6-30-15,3 1 4 0</inkml:trace>
  <inkml:trace contextRef="#ctx0" brushRef="#br0" timeOffset="1.07285E6">17857 15041 963 0,'-109'-109'168'0,"104"92"-36"15,4 0-2-15,1 1-70 16,0 0-44-16,0 6 5 16,4 3-2-16,4 7-19 15,4 0-8-15,0 20 8 16,5 13 0-16,6 23 39 16,-2 0-5-16,3 3-14 0,-1 1-5 15,-1-21-5 1,6-5-10-16,2-11 9 0,7-14 25 15,-3-9 4-15,5-9-1 16,-2-24-4-16,-2-13-9 16,-15-28-10-16,-18-25 2 15,-14-16-9-15,-25 9-7 16,-1 27-8-16,9 36-5 16,17 29 13-16,-3 5 51 15,6 6 38-15,3 3-39 16,6 3-50-16,0 20-17 15,0 10 7-15,12 4 2 16,6 2 7-16,5-2-15 16,6-5 14-16,-1-5-4 15,9-10-19-15,1-7-45 0,1-10-7 16,-3-10 4 0,-4-24-38-16,-3-28-26 0,-16-31 37 15,-13-26 73-15,-25 11 8 16,-8 25-26-16,-2 33 45 15,12 34 0-15,-1 7 220 16,-1 7-71-16,-2 2-98 16,1 20-21-16,4 14-21 15,-1 12 0-15,10 7-8 16,7-10 7-16,6-4-8 16,0-15-1-16,12-12 1 15,9-8 1-15,-2-4-1 16,4-10 7-16,-4-13 2 0,-6-10-9 15,-7-1-6 1,-6-5 5-16,0 6 0 0,0 9 1 16,0 9 36-16,0 8 3 15,0 7-37-15,0 0-2 16,0 0-24-16,14 7 16 16,4 6 1-16,12 9 7 15,10 5 0-15,8 10 0 16,1 5 0-16,-1 7-1 15,1 5 1-15,-10-2-2 16,-7-1-34-16,-6-5 10 16,-11-3 11-16,-8-8 14 15,-7-8 0-15,-2-7 1 0,-18-6 1 16,-7-8-1-16,-4-6-36 16,-5-10-98-1,-3-36-72-15,7 6-13 0,10-3-327 0</inkml:trace>
  <inkml:trace contextRef="#ctx0" brushRef="#br0" timeOffset="1.07332E6">17979 13779 616 0,'0'0'567'15,"0"0"-395"-15,-88-69-18 0,63 49-16 16,5 9-46 0,13 5-15-16,7 6-46 0,0 0-31 15,18 23-26-15,11 11 24 16,9 14 1-16,9 6 1 16,1 8 1-16,3 1-1 15,-3-1 0-15,-1-1 1 16,-5-9 5-16,-3-2-6 15,-3-11-1-15,-7-9 1 16,-3-11-7-16,-7-7-2 16,-2-7-6-16,-11-5 7 15,-3 0 8-15,-2-17 36 16,2-12-1-16,5-14-26 16,5 0-8-16,7 0-1 15,6 7-1-15,6 9-8 0,4 7 8 16,1 10-9-16,-2 10 2 15,1 0-3-15,0 14-7 16,-1 6 2-16,-2 7-10 16,-1 0-1-16,3-5 7 15,5-6-8-15,-4-12-23 16,19-18-93-16,-13-16 19 16,-8-6-173-16</inkml:trace>
  <inkml:trace contextRef="#ctx0" brushRef="#br0" timeOffset="1.07466E6">18746 13332 49 0,'0'0'198'0,"0"0"-91"16,0 0 239-16,0 0-62 15,0 0-88-15,0 0-67 16,0 0-34-16,0 57-15 16,0-31-12-16,0 8-30 15,3 6-6-15,10-5-11 0,10-1 5 16,-1-8-4-16,8-3-5 15,-1-10 7-15,3-9 3 16,1-4-2 0,-7-4-9-16,-3-13-3 0,-5-11 8 15,-9-6 2-15,-4-6-2 16,-5-2-4-16,-5 1-11 16,-6 6 0-16,0 14-4 15,5 11 11-15,6 10-13 16,0 0 0-16,1 14-44 15,14 9 29-15,5 0 14 16,2 0-17-16,5-6-14 16,-2-7 9-16,2-10 15 0,-8 0 8 15,1-10 1 1,-8-14 18-16,-4-8 6 0,-8-11 17 16,0-16-13-16,-14-1-10 15,-12 0-19-15,0 4-10 16,4 16-12-16,2 8 14 15,3 12 7-15,7 10-28 16,5 7-46-16,5 3-66 16,0 3-163-16,0 4-285 0</inkml:trace>
  <inkml:trace contextRef="#ctx0" brushRef="#br0" timeOffset="1.07509E6">19168 12814 1061 0,'0'0'268'0,"0"0"-154"16,0 0-26-16,0 0-42 16,0 0-14-16,-39 93 2 15,39-53-17-15,0-1-4 16,20-2 6-16,3-5-1 16,9-6-4-16,-4-5 2 15,5-8-1-15,-3-6-6 16,-6-4-3-16,-3-3 2 15,-9-13 11-15,-2-14 16 16,-9-10 20-16,-1-12-26 16,-10-6-16-16,-14-2-4 15,-4 4-9-15,-1 10-17 0,3 13 17 16,6 11 2-16,5 15-2 16,4 4-25-16,5 7-76 15,-1 13-51-15,7 19-47 16,3-2-168-16,17-7-365 0</inkml:trace>
  <inkml:trace contextRef="#ctx0" brushRef="#br0" timeOffset="1.07558E6">19525 12999 492 0,'0'0'189'16,"0"0"28"-16,0 0-16 16,0 0 0-16,0 0 51 15,0 0-83-15,0 0-55 16,31-106-48-16,-40 44-29 0,-23-17-22 15,0 6-5 1,-7 6-10-16,8 18-19 0,13 23 19 16,-2 5 1-16,10 5 26 15,7 10-17-15,3 3-10 16,3 3-41-16,14 3 10 16,11 11 30-16,8 6-1 15,7 5 2-15,5 2 0 16,2 2 4-16,4 4-4 15,-3-2-1-15,-1 1-14 16,-2-5-61-16,-6-4-32 16,-5-10-147-16,-11-3-97 15,-13-10-484-15</inkml:trace>
  <inkml:trace contextRef="#ctx0" brushRef="#br0" timeOffset="1.07596E6">19717 12078 1315 0,'0'0'170'0,"0"0"-124"15,0 0 4-15,0 0-5 16,0 0-16-16,0 0-6 16,0 0-2-16,-30-50-10 15,30 50-11-15,0 0 0 16,0 0-1-16,0 0-1 15,0 0-8-15,0 0 10 16,0 0 1-16,0 0-1 0,-1 0 1 16,1 0 9-16,0 0-4 15,0 0 6-15,0 0 1 16,0 0-4-16,0 0-9 16,0 7-9-16,11 12 8 15,5 7 1-15,6 11 10 16,5 12 16-16,6 11 1 15,4 0-10-15,2 0-5 16,2-4-11-16,-2-4 0 16,-1-6 0-16,-7-9-1 15,-3-4 1-15,-7-10 2 16,-6-7-3-16,-6-6-60 0,-3-7-43 16,-6-6-108-16,-7-13-33 15,-8-7-737-15</inkml:trace>
  <inkml:trace contextRef="#ctx0" brushRef="#br0" timeOffset="1.07626E6">20077 12018 221 0,'0'0'754'16,"0"0"-598"-16,0 0-17 16,0 0-10-16,0 0-27 0,0 0-54 15,0 0-48-15,-39 37 0 16,16-5 0-16,0 8 3 16,-1 2-2-16,3 2 8 15,0 0 14-15,6-2-4 16,5-2-2-16,1-7 1 15,6-7-8-15,-1-6 3 16,4-6 5-16,0-5-7 16,4-3 4-16,8-2 8 15,5 2 9-15,9-2-7 16,1-1-10-16,7-3-2 16,5 0-3-16,1 0-3 0,5 0 2 15,3-10 1 1,-1-3-2-16,1-3-7 0,1-4 5 15,-4 0 1-15,-3 0-6 16,-9 3-1-16,-11 5 0 16,-4 2-26-16,-7 6-19 15,-7 1-24-15,-4 3-122 16,0 0-44-16,0 0-411 0</inkml:trace>
  <inkml:trace contextRef="#ctx0" brushRef="#br0" timeOffset="1.07929E6">19654 11598 340 0,'0'0'293'0,"0"0"-46"16,0 0-107-16,0 0 6 15,0 0-36-15,0 0-45 16,0 0-21-16,0-13-14 15,0 13-2-15,0 0 16 16,-3 0 5-16,-6 0-27 16,-2 0-8-16,-4 7-13 15,-6 0-1-15,3 2 1 16,-6-1-1-16,2 1 1 16,2 1 0-16,1-3 18 0,0 2 3 15,-1-2-10-15,1 3-5 16,-4 0-7-16,4 3 1 15,-5 4 0-15,-1 0-1 16,1 1 0-16,0 2 2 16,0-2-1-16,2 2 0 15,-4-2 8-15,3 2-9 16,-5 1 0-16,0-1-5 16,0 3 5-16,-5 0 3 15,4 0-2-15,3 0-1 16,3-4 1-16,3-2-1 15,5 0 1-15,-2-1-1 16,4-2 0-16,1 3-2 16,2-4 1-16,-1-1-2 0,5-5 2 15,3 0 0-15,1-4 0 16,1-3-7 0,1 0 0-16,0 0 6 0,0 0-5 15,0 0 6-15,0 3-1 16,-3-3 1-16,0 4 0 15,-1 5 1-15,-5 1-1 16,-6 1 1-16,1 4 0 16,1-1 0-16,-8 2-1 15,2-2 1-15,-3 3 0 16,0 2 0-16,1-5 0 0,5-5 0 16,0 1 0-1,2 0 0-15,1 0 1 0,1 0-1 16,-4 3 0-16,-1 6 0 15,-2 1 0-15,-8 4-1 16,-4 3 1-16,-2 5-1 16,-6 1 0-16,-3 1 1 15,-4 2 1-15,1 0-1 16,-3 3 0-16,2 1 0 16,-3 1 0-16,1 1 0 15,2 0 0-15,-3-1 0 16,4-1 0-16,-1 2-4 15,4-2 3-15,3-1 2 16,3 1-1-16,1-1 1 16,5 1 0-16,-2 0 0 0,7 3-1 15,-5-4 0-15,5 1 0 16,-5 2 0-16,1-1 0 16,0 2 0-16,-4-1 0 15,-2 2 0-15,1-2 0 16,3-2 0-16,-5 0 0 15,7 3 1-15,0-1-1 16,0 2 1-16,2 2-1 16,4 0 0-16,-6 3 0 15,3 2 0-15,-1-2 0 16,3-2 1-16,-3 2-1 16,2-3-1-16,2 3 1 15,4-3 0-15,-5-2 0 0,5 1 0 16,0-1 0-1,2 1 1-15,-6-4 7 0,4 4-8 16,0-1-1-16,-4-1 0 16,4 6 1-16,-2 0 0 15,2 2 0-15,0-2 0 16,0 3 1-16,3 2-1 16,-4-8 1-16,3 3 6 15,2-9-7-15,0-4 2 16,3-3-1-16,3-3 2 15,-5 0-2-15,5 2 5 16,0 2-5-16,1 2 0 16,-1 4 0-16,3 6 0 15,-4-3 1-15,3 4-1 16,4 2 1-16,0-4 4 0,2 2 2 16,1-5-8-16,0 2 1 15,0 0 1-15,0 1-1 16,0-4 0-16,0 1 0 15,0 1 1-15,0-3-2 16,4 3 1-16,5-1 0 16,2-1 1-16,-2-2 8 15,1-3-9-15,-1-4 5 16,-2-5-4-16,3 0-2 16,0-4 1-16,-1-4 11 15,0 1-12-15,1-3 6 16,1 0-5-16,-2 3 11 0,4-1-5 15,-1 4-5-15,3 1 0 16,-3 1-2-16,3 2 2 16,3 0 4-16,-6-2-6 15,4-1 6-15,-2-4-4 16,2 0 9-16,-6-3-2 16,2-5-8-16,-1-2 1 15,-2 0-1-15,1 0-1 16,-3 0 1-16,1 2 0 15,3 3-1-15,-4-2 7 16,2-1-5-16,-5-1-2 16,2-1 0-16,-3-3-1 15,1-1 1-15,-1-3-2 0,-1 1 2 16,3 2 0 0,-2-2 5-16,-3 2-5 0,3 1 0 15,-3-4 0-15,3 1 0 16,-3-1 0-16,0-2-5 15,0 0-16-15,0 1-15 16,0 3-43-16,0-3-157 16,-6 3-304-16</inkml:trace>
  <inkml:trace contextRef="#ctx0" brushRef="#br0" timeOffset="1.09559E6">2047 14389 386 0,'0'0'695'0,"0"0"-569"16,0 0-34-16,0 0-26 15,0 0-26-15,0 0 40 16,0 0-6-16,0 0-5 15,0 0-10-15,0 0 3 16,0 0-2-16,0 0-3 16,0 0 1-16,0 1-14 15,0 9-23-15,0 3-15 16,0 10-5-16,0 10 13 0,0 7 9 16,0 2 13-1,0 5-3-15,0-1 9 0,0-3-4 16,0-4-5-16,7 1-13 15,-4-4-2-15,3-2-9 16,0-4-8-16,-3-5 0 16,3-5-1-16,0-6 0 15,-3-4 1-15,0-4-1 16,-3-6-28-16,1 0-84 16,-1 0-58-16,0-9-68 15,0-2-313-15</inkml:trace>
  <inkml:trace contextRef="#ctx0" brushRef="#br0" timeOffset="1.09615E6">2038 13997 1205 0,'0'0'221'0,"0"0"-73"0,0 0-40 16,0 0-50-1,0 0-1-15,0 0-29 0,0 0-28 16,22 14-1-16,11 11 1 16,6 9 12-16,5 8 8 15,3 2-2-15,2 4-5 16,0-1-6-16,-1 2-5 16,0 1 4-16,-4 3-5 15,-5-1 5-15,-6 5-4 16,-3-1 6-16,-6 6-2 15,-8-1-6-15,-7 1 6 16,-3 0-5-16,-6-1 1 0,0-5-1 16,-6 0 0-16,-9 0 1 15,-3-10 8-15,-4-2-3 16,-2-6-5-16,-3-4-1 16,3-4 8-16,-3-8-9 15,2-2 6-15,1-6-4 16,2-4-2-16,1-4-28 15,0-2-47-15,-9 2-81 16,5-5-191-16,5 2-560 0</inkml:trace>
  <inkml:trace contextRef="#ctx0" brushRef="#br0" timeOffset="1.09693E6">3404 14364 932 0,'0'0'256'0,"0"0"-30"16,0 0-17-16,0 0-59 15,0 0-30-15,0 0-24 16,-85-40-13-16,57 40-12 15,-5 6-39-15,-3 14-21 16,-4 10-4-16,0 10-6 16,4 6-1-16,0 10 15 15,9 3 1-15,-1 17 1 16,4 17 8-16,9-7-9 0,2-11 3 16,8-16-10-16,5-21-9 15,2 1 0-15,14-3 0 16,5-9 0-16,9-7 0 15,6-6 0-15,7-6 0 16,5-3-1-16,4-5-33 16,3-5-44-16,-3-7-61 15,11-11-55-15,-14 6-117 16,-11 3-370-16</inkml:trace>
  <inkml:trace contextRef="#ctx0" brushRef="#br0" timeOffset="1.09729E6">3800 14179 1348 0,'0'0'182'0,"0"0"-28"15,0 0-15-15,0 0-60 16,0 0-38-16,0 0-27 16,0 0-12-16,-33 62-2 15,30-16 12-15,-3 24 17 16,0-4 9-16,0 3 4 16,-1 0-18-16,2-12-12 0,-1 5-3 15,0-9-8-15,6-3 0 16,-3-8-1-16,3-8-22 15,0-4-70-15,0-8-75 16,9-8-179-16,3-4-435 16</inkml:trace>
  <inkml:trace contextRef="#ctx0" brushRef="#br0" timeOffset="1.09778E6">4294 14647 1162 0,'0'0'260'0,"0"0"-71"16,0 0-35-16,0 0-40 15,0 0-35-15,0 0-24 16,-81-3-34-16,60 9 0 15,3 4-3-15,2-3-10 16,-2 3-2-16,6 4-5 16,-6 6-1-16,0 9-7 15,-1 7 0-15,-5 4 7 0,6 10-1 16,5-5 1 0,5-1-2-16,8-12 2 0,0-5 2 15,16-10-2-15,11-4-6 16,6-10 6-16,9-3 0 15,4 0-1-15,8-16-6 16,1-4-6-16,2-7 1 16,-7-2-7-16,-11-1 9 15,-12 3 9-15,-15-2 1 16,-9-1 9-16,-3 0 11 16,-15-2-7-16,-12 5-4 15,-4 3 4-15,-2 5 27 16,6 3 13-16,-1 9-12 15,9 0-14-15,5 4-22 16,5 0-5-16,2 2-43 16,7-2-66-16,0 3-70 0,0-6-314 15</inkml:trace>
  <inkml:trace contextRef="#ctx0" brushRef="#br0" timeOffset="1.09858E6">4890 14716 230 0,'0'0'692'0,"0"0"-506"16,0 0 72-16,0 0-14 15,0 0-63-15,0 0-26 16,0 0-54-16,-49-42-44 16,18 42-37-16,-8 13-20 15,-3 7-1-15,-1 3-7 16,7 3 7-16,11-2 0 15,5-4-9-15,10-4 0 0,10 0-11 16,0 1-7-16,10 0-33 16,13 0 23-16,10 1 20 15,8 2 17-15,4-3-7 16,4 0-2-16,1-2 4 16,-4 2 5-16,-6 3-5 15,-10 1 5-15,-5 2 0 16,-14 2-7-16,-8-1 8 15,-3-1 0-15,-6 1 16 16,-18-5 21-16,-3 1-2 16,-10-4 3-16,1-9-3 15,-3-7-14-15,3 0-21 16,5-13-62-16,16-24-134 0,12 8-91 16,3-1-339-16</inkml:trace>
  <inkml:trace contextRef="#ctx0" brushRef="#br0" timeOffset="1.09955E6">5257 14650 1315 0,'0'0'209'16,"0"0"-77"-16,0 0-44 0,0 0-58 15,0 0-11 1,0 0-10-16,0 0-8 0,39-32-2 15,-27 39 1-15,0 9 0 16,0 13 10-16,-3 8 5 16,-2 2-8-16,1 5-1 15,-2-2-5-15,0-2 0 16,4-11-1-16,2-5 0 16,2-8 0-16,2-9-5 15,6-7-12-15,8 0-4 16,0-20-8-16,4-13-22 15,-1-10-61-15,-3-12-64 16,-2-2-44-16,-8 1-166 0,-4 6 386 16,-7 14 99-1,0 13 196-15,-6 13 19 16,-3 6-116-16,0 4-58 16,0 0-65-16,0 1-46 15,0 12-14-15,-6 7-15 16,-3 7-2-16,0 11 1 0,3 9 0 15,-4 2 0-15,4 0 0 16,3-2 0-16,3-4 0 16,0-3 0-16,0-10-6 15,3-4 6-15,6-9-6 16,4-1 6-16,4-6 0 16,-1-7-5-16,6-2-5 15,4-1-8-15,2 0-21 16,-1-7 6-16,-2-7-1 15,-4 1 6-15,-3 0 6 0,-3 1 4 16,-6-2-2-16,3-3 1 16,0-3 11-16,-3-7 8 15,4-1 1-15,-4-3 0 16,3 1 10-16,0-2 22 16,3-1-7-16,-2 2 7 15,1-1-12-15,-2-2 7 16,-5-4-8-16,-4-2 11 15,-3 2-18-15,0 0 1 16,-3 8-7-16,-7 9 24 16,-5 12 21-16,-6 6-12 0,-9 3-39 15,-4 10-3-15,-2 9-30 16,3 5 11 0,6 2 4-16,11-2 4 0,13-5-13 15,3 1-7-15,15-4 20 16,10 1 13-16,8-5 1 15,4 2 1 1,2-1 5-16,4 0-5 0,-4-3 0 16,-3 1 0-16,-6 2 0 15,-5 1 0-15,-5 4 8 16,-7 2-8-16,-4 4 0 16,-3 6 6-16,-6 3-5 15,0 6 17-15,-9 1-9 16,-3-1 0-16,3-3-1 15,3-6-8-15,3-9 0 16,3-2-1-16,0-10-1 0,21-7-29 16,30-9-76-16,-2-16-139 15,0-4-587-15</inkml:trace>
  <inkml:trace contextRef="#ctx0" brushRef="#br0" timeOffset="1.09996E6">6560 14822 1267 0,'0'0'162'0,"0"0"-64"16,0 0-47-16,0 0 5 15,0 0-10-15,0 0 19 16,0 0-6-16,91 0 5 0,-66-10-13 16,2 0-18-1,-3-6-14-15,0 0-3 0,-2-4-7 16,-1-3-2-16,-6 0-6 15,-6-4 9-15,-2-3 6 16,-7 3-9-16,0 2 5 16,-13 8-11-16,-9 4 5 15,-7 10 3-15,-8 3-9 16,-5 10-7-16,3 16-2 16,-2 3 0-16,5 11 3 15,6 4-1-15,9 5 7 16,3-4 0-16,9-1 9 15,9-4 12-15,0-8 16 16,15-5 2-16,15-7-12 16,13-4-3-16,5-9-1 0,7-4-5 15,3-3-9 1,-1 0-9-16,-3-12-25 0,10-8-68 16,-12 3-92-16,-13 3-340 15</inkml:trace>
  <inkml:trace contextRef="#ctx0" brushRef="#br0" timeOffset="1.10051E6">8316 14654 742 0,'0'0'721'16,"0"0"-545"0,0 0 21-16,0 0-74 0,0 0-48 15,0 0-28-15,0 0-3 16,-6-4-22-16,1 11-22 15,-5 10-4-15,1 13-8 16,-10 26 0-16,-1 23 12 16,1 3 15-16,5-9 11 15,1-6-2-15,7-21-3 16,0 9-12-16,0 5-9 16,3-12 1-16,3-3-1 15,0-9-18-15,0-6-58 16,12-10-33-16,4-10-21 15,13-10-53-15,-2-14-140 16,-2-9-373-16</inkml:trace>
  <inkml:trace contextRef="#ctx0" brushRef="#br0" timeOffset="1.10081E6">8416 14634 971 0,'0'0'868'0,"0"0"-767"15,0 0-32-15,0-76-43 16,0 59-12-16,13-2-14 16,7 2 0-16,8 4-2 15,2 3 0-15,3 7 2 0,-5 3-1 16,2 10 1-16,-8 13-2 16,-5 4-2-16,-4 6 4 15,-13 6 1-15,0 0 1 16,-9-2-2-16,-15-1-1 15,-7 1 1-15,-8-4 2 16,-4-7 8-16,-5-2-9 16,5-5-1-16,7-8-34 15,9-5-82-15,18-6-60 16,9 0-157-16,0-3-737 0</inkml:trace>
  <inkml:trace contextRef="#ctx0" brushRef="#br0" timeOffset="1.10133E6">8732 15044 1069 0,'0'0'178'16,"0"0"-59"-16,0 0 9 16,0 0-22-16,94-27-8 15,-52 1-37-15,7-7-25 16,-1-10-18-16,-2 0-17 15,-7-10 5-15,-5-3-6 16,-4 0-24-16,-6 3-9 16,-9 10 20-16,-2 10 13 15,-10 10 21-15,0 13 25 16,-3 6 4-16,0 4-13 0,-13 0-37 16,-5 0-11-16,-9 11-34 15,-3 8-12-15,8 2 31 16,4 2 8-16,9-1-2 15,6-5 4-15,3-1 16 16,6-5 4-16,12-1 9 16,4 3 5-16,2-6-11 15,3 2 5-15,0 1-11 16,-4 0 6-16,0 0-5 16,-8 3 3-16,-3 4-4 15,-3 3-1-15,-6 5 0 16,-3 3 0-16,0 8 0 15,0 0 0-15,-6 1 0 16,-4-2-1-16,5-4 1 16,5-2 0-16,0-6 0 0,0-3 0 15,9-4 0-15,12-5-10 16,9-5-17-16,41-6-63 16,-8-8-188-16,4-7-555 0</inkml:trace>
  <inkml:trace contextRef="#ctx0" brushRef="#br0" timeOffset="1.10175E6">9854 14694 1435 0,'0'0'224'16,"0"0"-65"0,0 0-96-16,-100-24-35 0,67 24-21 15,-4 11-6-15,0 12 6 16,1 9 6-16,-3 12 5 15,3 5-12-15,8 4-6 16,7-4 6-16,9-3-4 16,9-9 5-16,3-4 5 15,6-10-5-15,19-6 0 16,8-7-6-16,12-4 4 16,10-6-5-16,5 0-18 15,1-17-8-15,-6-6-9 16,-7-3 11-16,-12-7 11 15,-9-3 13-15,-14-1 7 16,-13-5 1-16,0-4-7 0,-13 3 8 16,-7 3 3-16,-2 3 39 15,1 11 26-15,3 3-19 16,0 6-24-16,9 4-14 16,-1 6-14-16,7 2-6 15,0 3 0-15,3 2-31 16,-3 0-52-16,3 0-87 15,-3 7-204-15</inkml:trace>
  <inkml:trace contextRef="#ctx0" brushRef="#br0" timeOffset="1.10242E6">10185 14740 335 0,'0'0'159'0,"0"0"245"16,0 0-136-1,0 0-34-15,0 0-59 0,0 0-73 16,0 0-40-16,0-26-44 16,0 42-12-16,-10 14 7 15,1 12-12-15,-7 9 8 16,-1 8 2-16,-2 4 7 16,-1-4-2-16,1-6-10 15,4 0 3-15,0-7-9 16,3 0 1-16,2 0 8 15,4-5-9-15,3-3 0 16,3-4 0-16,0-5-34 16,9-12-55-16,22-11-127 15,-1-6-3-15,0-3-302 0</inkml:trace>
  <inkml:trace contextRef="#ctx0" brushRef="#br0" timeOffset="1.10277E6">10215 14661 1311 0,'0'0'241'15,"0"0"-179"-15,0 0-38 16,26-90-8-16,2 62 5 16,6 0 8-16,2 5-1 15,1 3-12-15,2 10 3 16,-6 7 0-16,-6 3-19 15,-8 16-5-15,-7 11 5 0,-6 10 8 16,-6 6 5-16,-3 5 0 16,-15-1 3-1,-9-4-1-15,-4-3-5 0,-2-5 2 16,-3-4 1-16,-1-8 1 16,0-3 0-16,-2-7-7 15,0-6 5-15,2-7-12 16,7 0-10-16,9 0-41 15,8 0-7-15,10-6-13 16,13 2-119-16,11-3-115 16,6 4-465-16</inkml:trace>
  <inkml:trace contextRef="#ctx0" brushRef="#br0" timeOffset="1.1032E6">10691 14862 945 0,'0'0'215'0,"0"0"-102"16,0 0-21-16,0 0 6 15,0 0 1-15,97 0-38 16,-61-9-14-16,7-2-15 16,-4-6-4-16,0-3-8 15,-8 1-4-15,-4-4-4 16,-11-3-2-16,-9 3 0 0,-7 0-5 15,0 2-5 1,-17 1-1-16,-10 7 0 0,-6 6-9 16,-7 4 4-16,1 3 5 15,-3 7 0-15,-1 9 1 16,2 8 0-16,3 3 1 16,1 5 11-16,4 8 0 15,4-1 4-15,10 1 0 16,9-3 19-16,10-1 9 15,0 0 10-15,19-6-11 16,14 0-19-16,10-4-3 16,11-7-5-16,4-5-1 15,5-4-10-15,-2-7-5 0,0-3-32 16,12 0-63-16,-19-13-80 16,-11 3-401-16</inkml:trace>
  <inkml:trace contextRef="#ctx0" brushRef="#br0" timeOffset="1.10437E6">11299 15196 456 0,'0'0'162'15,"0"0"54"-15,0 0-44 16,0 0 9-16,0 0-52 15,0 0-22-15,0 0 4 16,2 0-36-16,-2 0-17 16,0 0-27-16,0 0-5 15,1 0-11-15,3 0-3 16,-1-7-12-16,7 0 2 16,-1-3 7-16,3-5-8 15,9-2 0-15,1-3 0 0,1-7 0 16,2-3 0-1,-1-6 7-15,-2-7 7 0,-5-6 0 16,-4-3-4-16,-4 1 1 16,-6 2-5-16,0 3 1 15,-3 13 12-15,0 6-4 16,0 10-8-16,0 7 8 16,-3 4-3-16,-6 6-13 15,-1 0-1-15,-4 0-9 16,2 3-2-16,2 7 4 0,1 4-1 15,0 2-4 1,5 1 4-16,2 2-1 0,2 1 1 16,0 0-12-1,12-3 7-15,3 3 5 0,4-5 8 16,8 2 0-16,0 0-1 16,4 0 1-16,-4-1 1 15,-3 0 0-15,-6 1 0 16,-6 3 1-16,-9 6-1 15,-3 0-1-15,0 4 1 16,-6 4 10-16,-6 1-10 16,-3-1 0-16,6-2 1 15,3-5 0-15,6-3 0 16,0-5-1-16,3-5 0 16,21-7 0-16,7-5 0 15,14-2-11-15,24-16-27 16,29-27-121-16,-17 0-158 0,-7-3-479 0</inkml:trace>
  <inkml:trace contextRef="#ctx0" brushRef="#br0" timeOffset="1.10463E6">12223 14482 575 0,'0'0'1052'16,"0"0"-918"-16,0 0-72 15,0 0-50-15,0 0-12 16,0 0-9-16,0 0 9 15,-16 106 15-15,7-44 7 16,0 18 8-16,-3 22-3 16,3-9-10-16,3-17-3 15,3-20-6-15,3-23-2 0,0 7-5 16,6-4 5 0,12 4 22-16,9-10 0 0,3-8-23 15,10-12-5-15,5-8-33 16,7-2-50-16,6-27-56 15,-10-4-146-15,-15-8-378 0</inkml:trace>
  <inkml:trace contextRef="#ctx0" brushRef="#br0" timeOffset="1.10525E6">11916 14852 1007 0,'0'0'146'0,"0"0"-71"15,0 0-52 1,100-65-11-16,-42 41 8 0,8 1 16 16,-2 3 19-16,-6 4 27 15,-11 3-26-15,-12 3-31 16,-16 6-15-16,-5 1-3 16,-8 3 8-16,-3 0 5 15,-3 0 2-15,0 0-13 16,3 7-8-16,0 6 9 15,7 1 5-15,1 5-4 16,5 7 2-16,-1 1 11 16,0 5 6-16,3 2 10 0,-1-1-17 15,2-1-7 1,3-5-10-16,2-4-3 0,2-9 4 16,9-5 1-16,1-9 6 15,3 0 4-15,4-9-11 16,-5-15 8-16,0-12 2 15,-11-3 2-15,-5-11 6 16,-8 4-10-16,-5 2 0 16,-5 15-8-16,-4 10 18 15,0 12 17-15,0 7-17 16,0 0-25-16,0 3 0 16,-4 14-15-16,4 8 5 15,0 9 3-15,0 8 5 16,0 8 2-16,0 6-1 15,0 4-1-15,4-1 1 0,-4 1 1 16,0 0-1-16,0-8-13 16,-16 0-6-16,-5-8-5 15,-8-5 1-15,-3-6 12 16,-4-9 1-16,-6-7 9 16,-1-9 2-16,-2-8 1 15,4 0 8-15,4-15-9 16,15-29-53-16,6 2-112 15,13 2-223-15</inkml:trace>
  <inkml:trace contextRef="#ctx0" brushRef="#br0" timeOffset="1.10548E6">13526 14657 1517 0,'0'0'221'0,"0"0"-70"15,0 0-74-15,0 0-55 16,0 0-17-16,0 0-5 16,0 0-25-16,61-46-83 15,-58 72-95-15,0 7-143 16,-3 4-323-16</inkml:trace>
  <inkml:trace contextRef="#ctx0" brushRef="#br0" timeOffset="1.10565E6">13464 15186 611 0,'0'0'679'16,"0"0"-454"-16,0 0-69 15,0 0-67-15,0 0 9 16,91-14-40-16,-50 4-36 15,-1-2-22-15,-1-1-88 16,-9 6-117-16,-18 0-903 0</inkml:trace>
  <inkml:trace contextRef="#ctx0" brushRef="#br0" timeOffset="1.12496E6">2085 15532 362 0,'0'0'143'0,"0"0"-73"15,0 0 249-15,0 0-148 16,0 0 33-16,0 0-21 15,0-3-35-15,0 3-34 16,0 0-25-16,0 0-12 16,0 0-23-16,0 0-23 15,0 0-7-15,0 10-23 16,0 7-1-16,0 13 6 16,2 12 13-16,-2 9 4 15,0 15 1-15,0-1-4 16,-2 1-2-16,-8 3-6 15,-2-12 1-15,0 2-11 0,3-9 0 16,2-11 0 0,-1-9-1-16,8-13-1 0,-3-5-9 15,3-10-23-15,0-2-62 16,0 0-48-16,0-11-26 16,0-7-106-16,0-2-346 0</inkml:trace>
  <inkml:trace contextRef="#ctx0" brushRef="#br0" timeOffset="1.12527E6">2112 15523 684 0,'0'0'776'0,"0"0"-689"0,0 0 38 16,0 0-52-16,0 0-33 15,0 0 27-15,0 0-16 16,-10-10-35-16,31 6-15 16,7-5 8-16,14-4 21 15,4-1 1-15,5-2-13 16,-2-1-18-16,-7 3-1 16,-6 4-47-16,-11 7-72 15,-12 3-50-15,-10 14-161 16,-3 6-345-16</inkml:trace>
  <inkml:trace contextRef="#ctx0" brushRef="#br0" timeOffset="1.12561E6">2145 15840 1285 0,'0'0'209'0,"0"0"-132"16,0 0 19-16,0 0-35 15,0 0-8-15,0 0 10 16,117-13 3-16,-76-10-15 15,1-1-17-15,1-5-24 16,-7-1-10-16,0 3-43 16,-8 5-61-16,-4 5-42 15,-9 7-174-15,-9 7-396 0</inkml:trace>
  <inkml:trace contextRef="#ctx0" brushRef="#br0" timeOffset="1.126E6">2353 15997 121 0,'0'0'0'0</inkml:trace>
  <inkml:trace contextRef="#ctx0" brushRef="#br0" timeOffset="1.12661E6">2543 16154 916 0,'0'0'377'0,"0"0"-217"16,0 0 4-16,0 0-59 15,0 0-36-15,0 0-33 16,41-86-15-16,-13 35 11 16,2-7-3-16,-2-2 3 15,-7 4-20-15,-6 0-5 16,-6 13 0-16,-3 10-6 15,-6 13-1-15,0 10 6 16,0 10 2-16,-3 0-8 16,-9 10-11-16,-4 10-7 0,-7 10-35 15,4 2-23 1,3-2 32-16,11-6 24 0,5-8-14 16,12-8 11-1,12-5 15-15,13-3 8 0,2 0 2 16,4-4 9-16,0-3-2 15,-10 1 1-15,-3 6-2 16,-9 0-6-16,-6 6-1 16,-6 10 0-16,-3 6 13 15,-2 10 15-15,-4 0-18 16,0 1-3-16,0-5-8 16,0-5-1-16,3-11-31 15,11-9-63-15,28-22-190 16,-1-17-18-16,4-5-494 0</inkml:trace>
  <inkml:trace contextRef="#ctx0" brushRef="#br0" timeOffset="1.12694E6">3355 15628 1056 0,'0'0'251'0,"0"0"39"16,0 0-134-16,0 0-36 16,0 0-44-16,-91-3-52 15,57 30-18-15,-2 9-6 16,-4 24-1-16,10 2-9 15,12 0 9-15,9-1 1 16,9-16 6-16,3-6 15 16,18-9-8-16,12-13-12 15,11-13 7-15,3-4-7 16,5-17 15-16,0-19-10 0,-10-14-5 16,-3-22 11-16,-20-14 3 15,-16 3 10-15,-3 11 4 16,-19 18-13-16,-1 26-5 15,-2 7 15-15,5 4 41 16,4 14-8-16,4 3-41 16,0 0-18-16,2 13-54 15,2 11-70-15,5 18-77 16,5-5-130-16,11-5-387 0</inkml:trace>
  <inkml:trace contextRef="#ctx0" brushRef="#br0" timeOffset="1.12753E6">3576 15628 320 0,'0'0'1072'16,"0"0"-882"-16,0 0-9 15,0 0-85-15,0 0-47 16,0 0-14-16,0 0-10 16,88-10-14-16,-54 10 4 15,2 11-6-15,0 12 0 16,-6 4 4-16,-5 8 0 15,-4 5 10-15,-9 0-1 16,-6 3-8-16,-2-7 0 16,-4 0-6-16,0-9-7 15,0-8 5-15,0-9-6 16,0-3-10-16,0-7-1 16,0 0 3-16,0-13-22 0,11-8 18 15,4-8-1-15,4-8 13 16,5-2-1-16,4-4 0 15,2 1 1-15,3 5-1 16,-2 3 1-16,-1 6-2 16,-2 7 2-16,-5 2 0 15,-4 10 8-15,-8 4-8 16,-1 5 0-16,-7 0-1 16,0 3-7-16,3 14 8 15,-3 6 0-15,0 4 0 16,2 2 0-16,-3 1 1 15,0 0 7-15,-2-4-8 16,0 4 18-16,0-3-9 0,0-1 5 16,0 1-6-1,0-1 0-15,0-2 4 0,0-2-11 16,0-2-1-16,0-6 1 16,1-1-1-16,4-3-1 15,1-3 1-15,3-2 0 16,1-5 16-16,4 0-12 15,2 0-4-15,5-4-45 16,15-11-75-16,-6-2-120 16,-5 1-510-16</inkml:trace>
  <inkml:trace contextRef="#ctx0" brushRef="#br0" timeOffset="1.12831E6">4174 16085 413 0,'0'0'524'0,"0"0"-449"16,0 0 30-1,0 0 1-15,0 0 3 0,0 0 37 16,0 0-22-16,0-40-21 16,0 40-15-16,0 0-15 15,0 0-10-15,0-4-23 16,0-6-4-16,0-12-10 16,0-9-11-16,9-11-12 15,6-13 6-15,6-2 3 16,7-2-2-16,2 2-1 15,3 7-2-15,0 4 6 16,-5 10-11-16,-4 9 5 0,-6 10-6 16,-5 8-1-16,-2 9-5 15,-2 10-11-15,7 18 16 16,-2 16 8 0,2 9 26-16,-7 4 2 0,0 5-8 15,-2-2-22-15,-2-7-5 16,1-5 0-16,0-8 0 15,0-3 1-15,1-4-2 16,2 0 1-16,0-6-1 16,3-2-3-16,0-7-80 15,7-2-41-15,23-3-81 16,-3-9-136-16,-3-4-939 0</inkml:trace>
  <inkml:trace contextRef="#ctx0" brushRef="#br0" timeOffset="1.12881E6">5754 15470 801 0,'0'0'499'0,"0"0"-386"16,0 0 128-16,0 0-117 15,0 0-23-15,-97 7-42 16,54 23-40-16,-8 23-6 16,-7 32 5-16,4 31 7 15,11 2 4-15,16-18 18 16,21-31-6-16,6-29-22 0,6-15-3 15,17 2 2-15,8 0-4 16,12-7-14-16,12-7-15 16,8-13-42-16,7-3-38 15,-1-24-51-15,17-45-72 16,-20 8-153-16,-17-5-348 0</inkml:trace>
  <inkml:trace contextRef="#ctx0" brushRef="#br0" timeOffset="1.12908E6">6011 15697 1328 0,'0'0'265'0,"0"0"-137"16,0 0-51-16,0 0-58 16,0 0-17-16,100 1-2 0,-63 15 2 15,-1 6-1-15,-8 5-1 16,-8 7 0-16,-13 2-6 16,-7 0-9-16,-15 1 15 15,-16 0 0-15,-11-8 8 16,-7-6-1-16,1-16 15 15,2-7 44-15,7-23-14 16,6-16-18-16,11-12-34 16,19-5-7-16,3 0-17 15,25 4-5-15,14 11-8 16,6 9 2-16,20 9-36 16,-11 9-115-16,-9 7-174 0</inkml:trace>
  <inkml:trace contextRef="#ctx0" brushRef="#br0" timeOffset="1.12972E6">6433 15645 1181 0,'0'0'201'16,"0"0"-57"-16,0 0-25 15,113-13-78-15,-80 16-13 16,0 17-5-16,-9 6-3 15,-3 14 10-15,-8 7-4 16,-10 5 2-16,-3 0-22 16,0-1-6-16,-10-6 0 15,-2-11 0-15,1-10 1 16,1-9 6-16,-2-12 3 0,3-3 14 16,-1-19-24-1,5-17-68-15,5-8-11 0,0-2 40 16,24-2 17-16,9 10 22 15,4 5-6-15,2 14 6 16,-2 6 6-16,-4 13-6 16,-2 0 7-16,-4 17-7 15,-9 8 2-15,-3 8-1 16,-9 3-1-16,-6 1-13 16,0-4-10-16,0-7 13 15,-3-6 3-15,-3-10 7 16,-1-10 9-16,4 0 5 0,1-13-13 15,2-14-1-15,6-9-8 16,15-12 1-16,12-3 7 16,9-4 9-16,4 4 7 15,-4 6 3-15,-4 11 16 16,-8 14 8-16,-12 8-10 16,-3 10-2-16,-9 2-12 15,0 11-6-15,0 19-4 16,-6 19-9-16,0 24 8 15,-12 0-7-15,-1-7 0 16,2-11 0-16,11-18-1 16,0-3 0-16,0-2 0 15,11-9 1-15,11-9 6 0,5-8 8 16,15-6-15 0,7-6-2-16,9-14-24 0,33-14-66 15,-16 6-131-15,-11 4-432 16</inkml:trace>
  <inkml:trace contextRef="#ctx0" brushRef="#br0" timeOffset="1.13014E6">7588 15652 1341 0,'0'0'255'15,"0"0"-152"-15,0 0 37 16,0 0-97-16,0 0-36 16,0 0 15-16,-61 135 1 15,22-26 21-15,-9 10-10 16,2-4-2-16,7-25-14 16,15-30-12-16,9-15-6 0,2-11 1 15,7 5-1-15,3-6 0 16,3-2-26-16,0-13-29 15,15-14-89-15,25-20 4 16,-6-14-87-16,-1-10-179 0</inkml:trace>
  <inkml:trace contextRef="#ctx0" brushRef="#br0" timeOffset="1.13037E6">7615 15810 712 0,'0'0'977'0,"0"0"-850"16,0 0 8-16,49-75-72 15,-27 64-46-15,4 5-17 0,5 6 0 16,3 8-10 0,-1 20 9-16,-9 8-11 0,-6 8-10 15,-9 3-22-15,-9 1 6 16,-3-5 15-16,-18-3 23 16,-6-8 6-16,-10-8 5 15,-2-11 5-15,0-13-16 16,-7-26-39-16,15-10-170 15,14-5-442-15</inkml:trace>
  <inkml:trace contextRef="#ctx0" brushRef="#br0" timeOffset="1.13065E6">8082 15658 1058 0,'0'0'186'0,"0"0"29"15,91-3-62-15,-53 17-75 16,-8 8-31-16,-10 11-21 0,-7 6-10 15,-10 2-15-15,-3 5 6 16,-18 0-6-16,-10-4 6 16,-8-2-5-16,-6-11 10 15,2-9 18-15,-2-13 26 16,8-7 22-16,1-19-10 16,9-18-21-16,15-12-47 15,9-8-6-15,14-1-33 16,27 5-9-16,9 10-7 15,11 12 3-15,6 12-26 16,27 13-83-16,-18 6-199 16,-12 0-360-16</inkml:trace>
  <inkml:trace contextRef="#ctx0" brushRef="#br0" timeOffset="1.13096E6">8811 15618 958 0,'0'0'691'15,"0"0"-566"-15,0 0-15 16,0 0-50-16,0 0-35 16,0 0-14-16,-94 76-11 15,63-44 0-15,4 3-12 16,12-2-4-16,12-3-7 16,3-2 5-16,15-1-8 0,15-3-17 15,6-1 24-15,1-1 18 16,-4-2-1-16,-6 0 1 15,-14-1 0 1,-10 3 1-16,-3 0 0 0,-19 1 27 16,-17-2-5-16,-9-1 2 15,-4-2-13-15,-3-8-11 16,7-2-2-16,9-2-39 16,18-6-60-16,12 0-148 15,6-7-259-15</inkml:trace>
  <inkml:trace contextRef="#ctx0" brushRef="#br0" timeOffset="1.13118E6">9123 15833 1461 0,'0'0'341'16,"0"0"-215"-16,0 0-60 16,0 0-44-16,0 0-21 15,-35 103 14-15,19-51-6 16,-3 5-9-16,1 2 9 15,3-12-9-15,9-7 0 16,6-12-8-16,0-11-55 16,0-13-56-16,15-4-50 15,15-38-64-15,-2-4-125 16,-7-13-472-16</inkml:trace>
  <inkml:trace contextRef="#ctx0" brushRef="#br0" timeOffset="1.13135E6">9150 15566 1288 0,'0'0'375'0,"0"0"-81"15,0 0-81-15,-16-79-147 16,15 65-66-16,1 8-7 16,0 6-71-16,0 0-75 15,39 26-93-15,0 0-260 16,3-2-568-16</inkml:trace>
  <inkml:trace contextRef="#ctx0" brushRef="#br0" timeOffset="1.13155E6">9711 15490 1033 0,'0'0'586'0,"0"0"-472"16,0 0-34-16,0 0-1 15,-51 115-13-15,8-33-32 0,-15 25-11 16,-2 12-7-16,12-16-10 16,14-25-5-1,22-32 0-15,6-9 19 0,6 2 35 16,0 1-8-16,0-3-9 15,21-8 4-15,4-14-8 16,11-7-27-16,9-8-7 16,4-10-72-16,12-38-80 15,-13 4-81-15,-18-2-302 0</inkml:trace>
  <inkml:trace contextRef="#ctx0" brushRef="#br0" timeOffset="1.13187E6">9329 16084 644 0,'0'0'603'0,"0"0"-503"16,0 0 104-16,0 0-56 16,0 0-33-16,0 0-67 15,113-65-21-15,-7 28 8 16,15-2 6-16,-21 6 3 16,-27 12-8-16,-31 5-17 15,-14 6-19-15,2 3-17 16,-8 1-28-16,-2 0-17 15,-11 6 21-15,-5 0-14 16,-4 8 52-16,0 13 3 16,0 6 45-16,-7 9 5 15,-2 3 12-15,3 2-14 16,0 1-12-16,-3-2-14 0,3-5-10 16,-3-4-5-16,3-5-7 15,0-10-18-15,-1-3-83 16,1-13-63-16,1 0-154 15,2-10-363-15</inkml:trace>
  <inkml:trace contextRef="#ctx0" brushRef="#br0" timeOffset="1.13204E6">10163 15591 1783 0,'0'0'321'15,"0"0"-85"-15,0 0-138 16,0 0-64-16,0 0-34 15,0 0-4-15,0 0-57 16,-6-5-77-16,-18 64-54 16,2-3-65-16,-1 4-537 0</inkml:trace>
  <inkml:trace contextRef="#ctx0" brushRef="#br0" timeOffset="1.13243E6">10633 15959 1588 0,'0'0'117'0,"0"0"-111"15,-112 0-6-15,52 0 14 0,2 3 8 16,3 7-1 0,10 3 12-16,5 7 11 0,4 1 4 15,8 7-18-15,1 2 2 16,12-1 2-16,3 1 2 15,12-3 8-15,0-3-20 16,21-5-10-16,8-3 0 16,12-5 3-16,6-5 8 15,6-6 0-15,1-3-13 16,-5-17 10-16,-7-3-10 16,-11-7 4-16,-7-10-4 15,-11-16 6-15,-13-1-8 16,-4-5-10-16,-25 3-13 15,-3 15-3-15,-1 6 3 16,0 17-7-16,2 12-15 16,1 9-6-16,0 9-74 15,-7 31-75-15,7-7-191 0,15-3-656 0</inkml:trace>
  <inkml:trace contextRef="#ctx0" brushRef="#br0" timeOffset="1.13285E6">10624 15813 892 0,'0'0'308'0,"0"0"-149"16,0 0 45-16,91-52-89 15,-55 42-44-15,1 7 17 16,-1 3-9-16,1 0-32 16,-4 20-12-16,-5 5-13 15,-5 9-3-15,-10 2-5 0,-7 7-9 16,-6 1-5-16,0-2-8 15,0-7 8-15,-9-7-1 16,3-8-1-16,-1-10 2 16,1-4-1-16,2-6 2 15,3-7 19-15,1-33 0 16,5-26-20-16,17-6-19 16,8 3-15-16,15 12 10 15,4 22 18-15,3 5 4 16,2 6 2-16,-8 14 15 15,-10 10 13-15,-10 3-21 16,-7 19 5-16,-6 13 2 16,-10 11-5-16,-3 23-8 15,0-5-1-15,-12 5-1 0,2-4-21 16,10-18-3-16,3-1 4 16,22-13-3-16,11-12-42 15,43-9 2-15,-12-9-53 16,-1-3-228-16</inkml:trace>
  <inkml:trace contextRef="#ctx0" brushRef="#br0" timeOffset="1.13319E6">12308 15588 1547 0,'0'0'151'0,"0"0"-100"16,0 0-30-16,0 0-20 15,0 0 9-15,0 0-9 16,0 0-1-16,-28 113 7 16,7-34 16-16,-4 27-2 15,5 4-8-15,4-18-1 16,10-23-11-16,6-29 0 15,0-11 12-15,12 4-6 16,2 1 5-16,8-5-6 16,0-6-6-16,5-12-21 0,6-10-38 15,19-12-46 1,-10-13-160-16,-7-5-349 0</inkml:trace>
  <inkml:trace contextRef="#ctx0" brushRef="#br0" timeOffset="1.13367E6">12143 15982 1532 0,'0'0'185'0,"0"0"-98"15,0 0-36-15,0 0-40 16,0 0-11-16,0 0-31 16,101-17 18-16,-14 7 12 15,4-5-4-15,-6 4 4 16,-18-5-7-16,-21 6-18 15,-7-3 7-15,-9 3 6 0,-11 3 13 16,-16 4 0 0,-3 3 25-16,-10 0-5 0,-13 9-6 15,-8 8-13-15,-6 10 0 16,1 2-1-16,3 7 2 16,12-2 5-16,8-1 9 15,10-3 9-15,3-4-3 16,9-7 0-16,16-8-11 15,11-5-5-15,10-6 3 16,5 0-9-16,1-14 0 16,-6-8-6-16,-7-5-1 15,-9 4 6-15,-12 3 1 0,-8 6 0 16,-7 12 0-16,-3 2 12 16,0 6-5-16,-9 18-6 15,-7 9 0-15,1 6 0 16,-3 1 7-16,2-3-8 15,7-5 0-15,6-8-12 16,3-8-44-16,0-6-48 16,22-10-172-16,8-10-61 15,-1-10-532-15</inkml:trace>
  <inkml:trace contextRef="#ctx0" brushRef="#br0" timeOffset="1.13407E6">13208 15516 887 0,'0'0'798'0,"0"0"-720"0,0 0-62 16,-21 72-10-16,3-5 10 15,-14 22 0-15,-9 26 4 16,-3 1-4-16,9-20-5 16,5-27-4-16,17-35-6 15,2-8 0-15,3-6 0 16,0-1 0-16,5-5 0 15,3-8 5-15,0-6 21 16,3-16 14-16,18-16-31 16,11-9-10-16,9-2-13 15,9 1-8-15,5 11 12 0,-2 11 9 16,-5 13 1 0,-10 7 30-16,-6 7-9 15,-11 13-5-15,-9 7-1 0,-8 3 1 16,-4-1 4-16,-16 1 0 15,-14 0-8-15,-9-7-1 16,-7 0-3-16,-2-10 2 16,-4-6-11-16,4-7-39 15,2 0-24-15,4-30-63 16,10 0-125-16,15 1-606 0</inkml:trace>
  <inkml:trace contextRef="#ctx0" brushRef="#br0" timeOffset="1.1343E6">13487 15533 1485 0,'0'0'234'0,"0"0"-83"16,0 0-95-16,0 0-53 16,0 0-3-16,-36 95-1 15,-2-9 1-15,-9 23 9 16,5 4 3-16,11-22-5 15,14-24-6-15,16-27 0 16,1-4 0-16,0-2-1 16,0 1-13-16,36-5-101 15,-3-13-188-15,2-15-483 0</inkml:trace>
  <inkml:trace contextRef="#ctx0" brushRef="#br0" timeOffset="1.13463E6">13745 16113 1352 0,'0'0'203'16,"0"0"-100"-16,0 0-50 16,0 0-17-16,0 0 17 15,0 0-28-15,0 0-3 16,79-38-7-16,-46 17-14 16,3-2 6-16,-5-3-7 15,-1-4-2-15,-13 3-5 16,-4 2-6-16,-7 8 13 15,-6 4 45-15,0 11 20 0,-22 2-28 16,-7 9-14 0,-11 17-10-16,-2 7-12 0,0 10 6 15,5 0 23-15,16 3 5 16,6-4 21-16,15-8-7 16,3-4-11-16,27-8 6 15,16-5-13-15,23-7-31 16,18-10-7-16,20-10-110 15,-16-7-140-15,-27-5-579 0</inkml:trace>
  <inkml:trace contextRef="#ctx0" brushRef="#br0" timeOffset="1.13542E6">14694 15972 1365 0,'0'0'215'0,"0"0"-155"16,0 0-6-16,0 0-13 16,0 0 11-16,-33 109 1 15,18-70-1-15,-1 1-8 16,-4-3-8-16,7-4-11 15,1 0-14-15,1-6-9 16,5-5-2-16,2-7-7 16,4-3-79-16,0-9-69 15,0-3-208-15,7 0-396 0</inkml:trace>
  <inkml:trace contextRef="#ctx0" brushRef="#br0" timeOffset="1.13598E6">14795 15704 1098 0,'0'0'706'0,"0"0"-570"16,0 0 38-16,2-76-90 15,2 60-84-15,2 4-14 16,2 5-94-16,4 7-66 16,10 12-133-16,2 11-59 15,-8 7-198-15</inkml:trace>
  <inkml:trace contextRef="#ctx0" brushRef="#br0" timeOffset="1.1366E6">15207 15635 1152 0,'0'0'379'16,"0"0"-161"-16,0 0-72 15,0 0-80-15,0 0-36 16,0 0-16-16,0 0-8 16,0 24 3-16,-10 11 11 15,-10 22 2-15,-5 22-7 16,-11 20-3-16,-3-6-3 16,8-21-9-16,8-23 1 0,9-15 6 15,2 2-7-15,4 4 0 16,1 2 0-16,7-5-1 15,0-4 1-15,18-7 0 16,4-2 9-16,11-6 7 16,6-3-4-16,13-10-12 15,3-5 0-15,0 0-24 16,2-15-29-16,-7-5-7 16,-9-4-58-16,-11-18-27 15,-13 5-172-15,-10 1-557 0</inkml:trace>
  <inkml:trace contextRef="#ctx0" brushRef="#br0" timeOffset="1.13712E6">14964 16054 988 0,'0'0'133'0,"0"0"-34"16,0 0-27-16,0 0 22 15,0 0-17-15,0 0-27 16,0 0-30-16,0-20-1 16,0 20-6-16,0 0 6 15,0 0-19-15,0 0-10 16,0 0-11-16,-3 0 20 16,3 0-9-16,0 0 10 0,0 0 0 15,0 0 30-15,0 0 27 16,3 0 6-16,6 0-18 15,7 0 12-15,11 0 31 16,12 2-6-16,6-1-17 16,13-1-15-16,1 0-11 15,6 0-13-15,-1 0-17 16,-6 0-7-16,-4 0 5 16,-9 1-7-16,-9-1-24 15,-11 3-45-15,-8-3-55 16,-6 0-59-16,-2 3-133 15,-9-3-591-15</inkml:trace>
  <inkml:trace contextRef="#ctx0" brushRef="#br0" timeOffset="1.13798E6">15818 15999 560 0,'0'0'393'15,"0"0"-263"-15,0 0-54 16,0 0-41-16,0 0-15 16,0 0 4-16,0 0 0 0,0 0 27 15,0 0 5-15,0 0 34 16,0 8 2-16,0 11-6 15,0 6 0-15,0 8-3 16,-5 1-5-16,-7 5-23 16,-3 1-14-16,-5-1-13 15,3-2-9-15,-2-4 0 16,3-2-9-16,3-3-8 16,4-9-2-16,0-2 0 15,4-10-45-15,5-7-93 16,0 0-135-16,0-7-334 0</inkml:trace>
  <inkml:trace contextRef="#ctx0" brushRef="#br0" timeOffset="1.13859E6">15995 15705 940 0,'0'0'813'15,"0"0"-652"-15,0 0-64 16,0 0-58-16,0 0-39 15,0-70-4-15,0 67-44 16,0 3-39-16,0 0-33 16,10 26-148-16,4 0-54 15,-5 6-300-15</inkml:trace>
  <inkml:trace contextRef="#ctx0" brushRef="#br0" timeOffset="1.13865E6">16301 15975 548 0,'0'0'709'0,"0"0"-545"16,0 0 44-16,0 0-84 15,0 0-21-15,0 0-18 16,0 0-20-16,-39-65-11 16,9 65-38-16,-8 3-15 15,-4 17-1-15,0 9 0 0,0 5-1 16,9 1 1-1,11-1-13-15,9-5-17 0,13-10 24 16,0-2 4-16,22-7-1 16,4 2 3-16,9 0 0 15,5 1 7-15,-4-3-7 16,-5 3 0-16,-4 0 0 16,-6 3-1-16,-3 4-7 15,-9 0 8-15,-3-1-1 16,-6 5 1-16,0-1 9 15,0-1 6-15,-12 2 4 16,-11-1 6-16,-3-6 0 16,-4 0-7-16,-6-7 0 15,2-5-18-15,-2-5-17 16,-2 0-22-16,5-1-43 16,4-13-68-16,6 0-92 15,13 1-377-15</inkml:trace>
  <inkml:trace contextRef="#ctx0" brushRef="#br0" timeOffset="1.14075E6">2178 16438 468 0,'0'0'382'0,"0"0"-207"0,0 0 25 15,0 0-56-15,0 0 21 16,0 0-40-16,0 0-28 16,15-62 9-16,-15 62-7 15,0 0-11-15,-6 0-39 16,-8 0-27-16,-8 12-15 16,-5 4-7-16,-7 8-1 15,-5 9-6-15,-4 3 7 16,7 4 0-16,3 0 6 15,5-1 4-15,13-3-5 16,3-3-5-16,12 1-1 16,0-5-5-16,15 1 6 15,9-5 7-15,10-1-7 16,8-7 0-16,0-1-13 16,4-9-27-16,-3-5-38 0,2-2-23 15,-5 0-36-15,7-19-111 16,-12-4-87-16,-5-1-552 0</inkml:trace>
  <inkml:trace contextRef="#ctx0" brushRef="#br0" timeOffset="1.14123E6">2433 16219 720 0,'0'0'628'15,"0"0"-528"-15,0 0 49 16,0 0-91-16,0 0-14 0,0 0 17 16,9 99 0-16,-6-61 27 15,3 4-19 1,0 1-5-16,0 6-12 0,0 1-13 16,0 3-14-16,1-3-5 15,-1-4-10-15,0-4-5 16,2-8-5-16,2-8-1 15,-1-9-46-15,3-13-62 16,12-5-79-16,-2-12-65 16,-2-13-76-16</inkml:trace>
  <inkml:trace contextRef="#ctx0" brushRef="#br0" timeOffset="1.14175E6">2758 16563 993 0,'0'0'181'15,"0"0"-81"-15,0 0 30 16,0 0-11-16,0 0-17 16,94 10-35-16,-71-10-20 15,5-12-18-15,-4-2-4 16,-2-3-5-16,-5-2-6 16,-4 2-6-16,-7 3 11 15,-6 2 12-15,0-3 22 16,0 3-16-16,-12 2-5 15,-3 0 0-15,-4 3-6 16,2 1-14-16,-2 3-3 16,-2 3-9-16,3 0 0 0,-4 0 0 15,4 3-1 1,-6 7 1-16,5 4-6 0,-4 5 4 16,4 3 1-16,3 5-10 15,2 4 3-15,11 4 1 16,3 5-3-16,0-1 2 15,12 1 7-15,12-3-5 16,7-5 6-16,2-5 7 16,3-7-1-16,4-8-5 15,2-5-1-15,-3-7-22 16,2 0-34-16,6-19-87 16,-10-4-155-16,-10 3-475 0</inkml:trace>
  <inkml:trace contextRef="#ctx0" brushRef="#br0" timeOffset="1.14313E6">3410 16483 542 0,'0'0'397'15,"0"0"-180"-15,0 0-3 16,0 0 1-16,0 0-74 16,0 0-17-16,0 0-31 15,-36-50-18-15,17 50-23 16,-3 0-28-16,-5 20-24 15,-6 11-12-15,3 12 6 16,2 6 4-16,10 2 1 16,5 1-5-16,8-7 5 15,5-7 0-15,3-7-5 16,15-6-7-16,4-12-3 16,4-4-23-16,4-5-4 15,-2-4 1-15,2-3 1 0,-5-8-22 16,-4 1 1-16,-6-2-8 15,-2 2-2-15,-5 3 31 16,-5 4 35-16,-2-2 6 16,-1 5 9-16,0-1 3 15,0 0-2-15,0 1-10 16,0-3-1-16,0 0 1 16,0 0-1-16,0 2 1 15,0 1 0-15,0-3 2 16,0 3-2-16,0-3-1 0,0 0 0 15,0 2 0 1,0-2-5-16,0 0 5 0,0 3 1 16,0-1-1-1,0 1 1-15,0-2 0 16,0 2 0-16,0 0 0 0,0 0 0 16,0 0 0-16,0 0 0 15,0 0 0-15,0 0-9 16,0 0-30-16,0 0-54 15,0 0-64-15,-3-1-165 16,0 1-440-16</inkml:trace>
  <inkml:trace contextRef="#ctx0" brushRef="#br0" timeOffset="1.14383E6">3021 17029 199 0,'0'0'367'16,"0"0"-194"-16,0 0-16 15,0 0-41-15,0 0-64 16,0 0-35-16,0 0-8 15,9 0 16-15,1 0 25 16,-1 0 18-16,0 0-4 0,3-10-21 16,3-4 10-16,3-5-3 15,3-11 3-15,3-3-15 16,1-9-1-16,2-2-5 16,-2-2-4-16,-2 3-6 15,-4 0-13-15,-4 4-2 16,-6 9-6-16,-6 4 7 15,0 6 8-15,-3 6-5 16,0 4 4-16,0 3-2 16,0 2 0-16,0 0-4 15,0 0-2-15,0 1 1 16,-3-2-7-16,0-1 12 16,1 1-7-16,-4 2-5 0,-1-3 7 15,-2-3-8-15,0 1 0 16,3 1-1-16,-1 2 0 15,5-1-1-15,1 5 1 16,-1-3 1-16,2 3-9 16,0-1-3-16,0-3-14 15,0 2 4-15,0-3 6 16,0-1 10-16,0 6 6 16,0-1 0-16,0 3 0 15,-1 0 6-15,-1 0 15 16,-1 0 9-16,-3 0-8 15,-3 0-10-15,-1 5-12 0,1 0 1 16,3-1 0 0,1-1-1-16,1 0 0 0,4-3 0 15,0 0-45 1,0 0-29-16,0 0-94 0,3 0-36 16,6-7-172-16,0-1-405 0</inkml:trace>
  <inkml:trace contextRef="#ctx0" brushRef="#br0" timeOffset="1.14499E6">3167 16438 415 0,'0'0'340'0,"0"0"-64"16,0 0-44-16,0 0-9 15,0 0-92-15,0 0-73 16,0 0-34-16,-16 10-16 16,8 7-2-16,-4 5-5 15,-1 8-1-15,1 2 2 0,0 2-2 16,0 0 1 0,3 1 1-16,3-1 8 0,6 3 0 15,0-2-4 1,0 5 2-16,15-4-1 0,7-2-6 15,2-3 7-15,2-4-8 16,5-7 7-16,-1-8-6 16,-2-4 5-16,-1-8-6 15,-3 0-6-15,1-8 6 16,-5-10 0-16,2-6-2 16,-4-5-12-16,-6-11-10 15,-3-2 1-15,-2-5-10 16,-7-5-10-16,0 1-19 0,0 6 24 15,-7 11 23 1,4 7 15-16,0 12 24 0,3 2 9 16,0 9 5-16,0-1-15 15,0 4 2-15,0 1-13 16,0 0 1-16,0 9-4 16,0 8-2-16,0 5 2 15,0 5 1-15,3 3-3 16,0 6 0-16,-3 1-6 15,0 3 7-15,0-1-7 16,0 1 6-16,4-1-7 16,2-7 1-16,2-2-1 15,1-6 1-15,4-4 5 0,2-3-6 16,1-4-1 0,1-6-5-16,7-4-36 15,1-3-28-15,8-6-46 0,19-28-35 16,-4 4-94-16,-5 1-277 15</inkml:trace>
  <inkml:trace contextRef="#ctx0" brushRef="#br0" timeOffset="1.14574E6">3804 16854 519 0,'0'0'410'15,"0"0"-292"-15,0 0 14 16,0 0-38-16,0 0 20 15,0 0 33-15,0 0-13 16,-58 6-42-16,51-26-29 16,-1-2-18-16,-1-4-8 15,6-4-8-15,0-1-10 16,3-1 10-16,0-2-8 0,0-3-15 16,6 2-6-1,0 1 2-15,0 2-1 16,0-1 5-16,-6 2 1 0,0 3 0 15,-3 4-7-15,-12 4-26 16,-1 4 1-16,-4 6-25 16,-2 7 0-16,4 3 14 15,0 3 3-15,2 11 7 16,2 1 7-16,5 5 9 16,5-1-3-16,4 1 7 15,0-1 5-15,7-4-11 16,13-2 11-16,8-6 0 15,8-3 0-15,7-3 1 0,5-1-1 16,-2 0 1 0,-4 5 0-16,-3-2-1 0,-5 7 1 15,-7 0-9 1,-3 4 3-16,-5 2 5 0,-2 1-9 16,-4 4-6-16,-4 4 0 15,0-2-6-15,-9 7 9 16,0 3 7-16,0-1 4 15,0-1 2-15,-6-1 0 16,3-2 15-16,0-4 1 16,3-1 3-16,0-4-3 15,0-5-7-15,6-1-3 16,10-6 7-16,1-1 13 16,5-6-14-16,8 0-11 0,3 0-1 15,14-17-38-15,-8-1-209 16,-9 1-847-16</inkml:trace>
  <inkml:trace contextRef="#ctx0" brushRef="#br0" timeOffset="1.14634E6">4716 16455 310 0,'0'0'208'0,"0"0"136"0,0 0-107 15,0 0-22-15,0 0 15 16,0 0-60-16,0 0-65 16,34-67-30-16,-34 67-37 15,0 6-24-15,0 8-13 16,0 10-1-16,0 12 1 16,0 7 6-16,-6 12-1 15,3 5 0-15,-3 3-5 16,0 0-1-16,2-3 0 15,1-5 0-15,3-9 0 16,0-6-1-16,10-10 0 16,5-8-10-16,3-8-13 15,7-4-26-15,4-7 10 0,8-3 23 16,5-10-17 0,0-10-36-16,13-25-134 0,-12 7-138 15,-16 3-634-15</inkml:trace>
  <inkml:trace contextRef="#ctx0" brushRef="#br0" timeOffset="1.14691E6">4434 16744 886 0,'0'0'589'0,"0"0"-541"0,0 0 38 16,0 0-51-16,0 0-25 15,89-65 7-15,-47 41 18 16,4 5-1-16,5 0-8 16,0 2-24-16,1 3 6 15,-1-3-8-15,7-3-16 16,0 1-22-16,2-4-26 16,-2-4-47-16,-6 0-52 15,-7-2-55-15,-9 0-63 16,-17 6 63-16,-10 3 171 15,-6 5 47-15,-3 10 298 16,0 5-8-16,-9 0-92 16,0 5-76-16,-7 14-74 15,4 9 0-15,-3 9 0 0,3 10-13 16,0 5-16-16,0 5-13 16,0 4-5-1,2 0 1-15,1-5-2 0,3-3 0 16,-2-11 0-16,1-11 0 15,4-6-9-15,3-11-15 16,0-7-35-16,0-7-101 16,0 0 55-16,7-8 65 15,10-12 31-15,5-5 8 16,8-2-1-16,3 2 0 16,-2 5 2-16,-1 6 14 15,-2 7 8-15,-4 4-3 16,-1 3-5-16,-4 0-12 15,3 10 9-15,-2 5-4 0,2 4-6 16,-4 0-1-16,3 7-61 16,0-6-98-16,-9-9-326 0</inkml:trace>
  <inkml:trace contextRef="#ctx0" brushRef="#br0" timeOffset="1.14734E6">5617 16540 1247 0,'0'0'306'0,"0"0"-238"0,0 0-44 16,0 0-13 0,-91 86 10-16,79-46 2 0,6 9-10 15,0-6 0-15,6 0-5 16,0-7 5-16,6-9-3 15,6-7-10-15,4-7 0 16,1-6-10-16,2-7 1 16,5 0 2-16,1-17-2 15,-2-10-8-15,-1-6-8 16,-4-3-4-16,-6-3-16 16,-6 9 11-16,-3 7 34 15,0 10 24-15,-3 9 24 16,0 4-12-16,0 0-8 0,0 0-17 15,0 10-11 1,0 7 0-16,7 8-2 0,-1 6 2 16,2 6 2-16,-2 1-2 15,0 1 1-15,4 0 0 16,-4-7-1-16,0-5-42 16,9-11-79-16,0-10-96 15,1-6-373-15</inkml:trace>
  <inkml:trace contextRef="#ctx0" brushRef="#br0" timeOffset="1.14768E6">6145 16305 1378 0,'0'0'195'0,"0"0"-140"16,0 0-36-16,0 0-12 15,0 0-7-15,0 0 1 16,-6 89 28-16,3-55 4 16,0 6 0-16,0 2 7 15,3 7-11-15,0 5-7 16,0-2-8-16,-3 2 1 16,3-2-8-16,0-5 1 15,0-5-1-15,3-4-6 16,5-6 7-16,2-5-8 15,2-7 1-15,0-4-1 16,4-7 0-16,1-6-18 16,2-3-18-16,5 0-21 0,15-25-31 15,-3-2-152-15,-8 0-338 16</inkml:trace>
  <inkml:trace contextRef="#ctx0" brushRef="#br0" timeOffset="1.14799E6">5872 16645 477 0,'0'0'521'15,"0"0"-446"-15,0 0 58 0,0 0-37 16,0 0-3-16,0 0-53 15,0 0-3-15,3 0 12 16,0 0-8-16,0 0-1 16,0 0-8-16,6 0-11 15,9-2-7-15,4-1 7 16,11-1 4-16,6-5 2 16,10 2-2-16,2 0-15 15,4-3-10-15,-3 3-1 16,12-6-44-16,-16 6-127 15,-11-3-232-15</inkml:trace>
  <inkml:trace contextRef="#ctx0" brushRef="#br0" timeOffset="1.14983E6">7088 16573 1303 0,'0'0'176'0,"0"0"-108"15,0 0 25-15,0 0-55 16,0 0-23-16,0 0-15 16,0-7-1-16,3 17-6 15,7 7 7-15,4 10 12 16,2 8-1-16,2 12-2 15,6 14-7-15,3 23 6 16,-2 12-7-16,-2 3 0 16,-7-18 1-16,-4-20-1 15,-6-21-1-15,4-8 1 16,-2 5 1-16,1 0 0 0,4-4-2 16,-4-7 1-1,-1-13-1-15,-1-3-12 0,-1-10 11 16,0 0 1-1,3-3 4-15,4-13 6 0,4-4 1 16,2-8 3-16,5-4-5 16,3-5-8-16,0-2 6 15,3-7 2-15,-2 0 9 16,-1-8-4-16,-5-3 10 16,-2 0 2-16,-1-1-3 15,-7 3-8-15,0 3-3 16,-6 8 1-16,-3 7 2 15,3 8 7-15,-6 3-3 16,3 6-13-16,1 7-6 16,-1 0 0-16,-3 9 0 0,3 1-1 15,-3 3-38 1,3 0-78-16,3 3-36 0,-1 7-96 16,-2 1-343-16</inkml:trace>
  <inkml:trace contextRef="#ctx0" brushRef="#br0" timeOffset="1.15037E6">7112 17079 719 0,'0'0'248'15,"0"0"-168"-15,0 0-15 16,0 0-5-16,0 0 14 16,0 0 52-16,109-20-27 15,-66 3-3-15,5-2-42 16,1-2-25-16,6 2-16 16,-4-4-4-16,3 6-9 15,-5 1 1-15,-6 5-1 16,0 3 0-16,-7 4-12 15,-3 1-45-15,0 3-103 16,-8 0-83-16,-10 0-284 0</inkml:trace>
  <inkml:trace contextRef="#ctx0" brushRef="#br0" timeOffset="1.15177E6">8328 16775 666 0,'0'0'632'0,"0"0"-484"16,0 0 12 0,0 0-71-16,0 0-41 0,0 0-7 15,0 0-17-15,-78-17-10 16,56 17-5-16,-5 4-4 15,-1 15-5-15,-8 3 0 16,-3 12 0-16,0 6 1 16,-1 2 0-16,6 5-1 15,11-1 9-15,4-4-8 16,11-3 1-16,8-4-1 16,0-5-1-16,8-4 1 15,14-6 0-15,1-6 0 16,5-5-1-16,8-7-15 15,1-2 2-15,5-5 3 0,0-15-12 16,1-7-12-16,-3-2-1 16,-4-8 5-16,-3-2 14 15,-3-7 10-15,-5 0 6 16,-7-1-1-16,-3 2 2 16,-2 7-1-16,-7 10 6 15,-3 9 20-15,0 11 12 16,-3 4 5-16,0 4 5 15,0 0-3-15,0 0-17 16,0 2-28-16,-3 10-9 16,-3 7 2-16,-1 7 0 15,-2 8 7-15,0 5 0 16,1 5 0-16,-2 1 0 16,4-4 0-16,3-1-1 0,3-5 1 15,0-5-8 1,0-8-14-16,9-5-32 0,12-7-22 15,14-10 8-15,0-3-104 16,-2-11-100-16</inkml:trace>
  <inkml:trace contextRef="#ctx0" brushRef="#br0" timeOffset="1.15227E6">8805 17111 796 0,'0'0'554'0,"0"0"-474"0,0 0 1 15,0 0-23-15,0 0-7 16,0 0-14-16,0 90-8 16,0-64-3-16,-3 1 9 15,-10-1-3-15,4-1-16 16,-3 3-10-16,0-5-5 15,0 3-1-15,0-5-32 16,2-1-39-16,5-2-101 16,2-4-69-16,3-7-270 0</inkml:trace>
  <inkml:trace contextRef="#ctx0" brushRef="#br0" timeOffset="1.1529E6">9138 16761 64 0,'0'0'0'0,"0"0"-64"0</inkml:trace>
  <inkml:trace contextRef="#ctx0" brushRef="#br0" timeOffset="1.1535E6">9178 16626 439 0,'0'0'256'16,"0"0"-54"-16,0 0-104 15,0 0 0-15,0 0-43 0,0 0-27 16,0 0-2-16,5-6 14 16,-5 6 17-16,0 0-1 15,0 0 18-15,0 0-23 16,0 0 3-16,0 0-15 16,0 0-15-16,0 0-10 15,0 6-12-15,0 4-2 16,0 6-15-16,0 8 14 15,0 9 0-15,-4 6 0 16,3 1 1-16,-5 6-1 16,3-2-1-16,0 1 2 15,0-1 0-15,3 1 0 0,0-5 1 16,0-1 0-16,0-5-1 16,0-1 1-16,0-7-1 15,3-3-1-15,0-6 0 16,0-7-5-16,0-5-3 15,-3 0-7-15,0-5-6 16,3 0 14-16,-3 0 8 16,1-6 32-16,3-5-9 15,-1-9-12-15,0-6 18 16,4-4-19-16,5-8 3 16,3-3-12-16,9-5 1 15,6 0-1-15,4-1 0 0,6 8-1 16,-1 5 1-16,0 8 4 15,-3 7-5-15,-2 7-12 16,-4 10 12-16,0 2 0 16,-5 0 0-16,-1 17 1 15,-2 5-1-15,-5 7-1 16,-4 6-1-16,-4-3 0 16,-6 5 2-16,-3-5 0 15,0 2 7-15,-3-4-1 16,-9-1 0-16,-9 1 4 15,-1-3-2-15,-5-5-1 16,-1-2-6-16,-2-3 0 16,-3-4 5-16,2-3 3 0,4-6-8 15,-3-1 0 1,6-3 11-16,0 0-12 0,2-3 1 16,3-10-1-16,5-1-29 15,2-2-46-15,6-2-48 16,6 3-51-16,0 2-441 0</inkml:trace>
  <inkml:trace contextRef="#ctx0" brushRef="#br0" timeOffset="1.15479E6">10575 16712 546 0,'0'0'565'16,"0"0"-460"-16,0 0 84 15,0 0-43-15,0 0-67 16,0 0-25-16,0 0 0 16,-6-23-6-16,-1 23-3 15,0 0-4-15,-6 0-26 16,-5 0-15-16,-9 0-12 0,-6 13-5 16,-9 8 4-1,-3 10 5-15,-2 7 2 0,2 7 6 16,5 2 0-16,7-1-7 15,9 1 7-15,11-1 0 16,7 0 0-16,6-4 10 16,0-2-1-16,13-3 1 15,10-1-4-15,2-6-5 16,5-5 5-16,6-1 1 16,-2-4-7-16,6-6 0 15,-1-2 0-15,0-5 0 16,-3-1 0-16,1-5-1 15,-9-1-17-15,-2 0-8 16,-4 0-22-16,-4-1-30 16,-3-12-108-16,-6 1-100 15,-5-2-615-15</inkml:trace>
  <inkml:trace contextRef="#ctx0" brushRef="#br0" timeOffset="1.15531E6">10309 17019 221 0,'0'0'850'0,"0"0"-761"16,0 0 59-16,0 0-36 16,0 0-51-16,0 0-51 15,0 0 28-15,30-17 20 0,-12 14 4 16,4 3 3-1,8-2-10-15,3-2-18 0,3-3-18 16,7 1-6-16,-3-6-7 16,5 2-6-16,1 0 1 15,-7 0-1-15,-3 1-25 16,-3 0-43 0,-4 2-46-16,-6 2-107 0,-11 1-274 0</inkml:trace>
  <inkml:trace contextRef="#ctx0" brushRef="#br0" timeOffset="1.15683E6">11009 16676 362 0,'0'0'329'16,"0"0"-143"-16,0 0-31 15,0 0 50-15,0 0-16 16,0 0-40-16,0 0-34 16,-3-17-39-16,3 16-19 15,0-1-13-15,0 2-12 16,3 0-14-16,1-1-11 0,3 1-7 16,9 0 0-16,12-3-14 15,12 3 14-15,11 0-1 16,9-3 0-1,4 2 0-15,4 0 1 0,1-3-1 16,-5-1-13-16,-15 3-15 16,-7-1 0-16,-12-2 13 15,-12 4-13-15,-9 1-4 16,-6 0 6-16,-3 0-7 16,0 0-14-16,-8 6 1 15,-5 6 29-15,-3 8 16 16,-6 7 1-16,2 3-7 15,-6 0-2-15,4 3 9 16,-1 2 0-16,3 2 1 16,-3 0-1-16,7 2 0 0,-3-4 1 15,2-1-1-15,1-3 0 16,4-2 1-16,-2-3 0 16,4-3 1-16,1-3-1 15,-1-6 1-15,1 0 6 16,1-3 5-16,2-1 4 15,3-3-3-15,-1-3-6 16,1 2 6-16,3-6-4 16,0 1-8-16,0 0 0 15,0 1 1-15,0 1 15 16,10 0 4-16,0-3-5 16,10 2-2-16,1-2 7 15,9 0-4-15,3 0-5 0,-1-2-11 16,7-6 5-16,-3 0-6 15,0 1 0-15,-3 0 1 16,-2-1-1-16,-1 1 0 16,-4 3-2-16,0-3-4 15,-5 1-5-15,0-1-2 16,-8 4-33-16,4-1-86 16,-8 4-92-16,-2-3-271 0</inkml:trace>
  <inkml:trace contextRef="#ctx0" brushRef="#br0" timeOffset="1.15769E6">12074 16986 170 0,'0'0'847'16,"0"0"-672"-16,0 0-3 15,0 0-86-15,0 0-57 16,0 0-22-16,-94-3-6 16,61 3 2-16,-1 4 16 0,1 4 27 15,3-4 4-15,2 3-33 16,4-1-8-16,5-2-6 15,2 2-2-15,8-4-1 16,2 3 1-16,4-5-1 16,3 3 0-16,0-2 1 15,0 5-1-15,0 4 0 16,0 3 8-16,3 4-1 16,1 2-7-16,-4 4 1 15,0 1 0-15,0-1 5 16,0 0-4-16,0 0-1 15,0-3 6-15,0 0-6 16,-4-4 0-16,4 1-1 16,0-1 0-16,-3-4 1 0,3 0-1 15,0-4-1-15,0-1-12 16,0-2-6-16,0 0-39 16,0-5 8-16,7 0 25 15,-1 0 11-15,5 0-9 16,5 0 12-16,-1-10 11 15,6-5 0-15,4-2 0 16,1-3 0-16,0-3 1 16,3 4-1-16,-6 5 1 15,0-1-1-15,-7 7 0 16,1 4 6-16,-8 4-6 16,-3 0 0-16,4 0-12 15,-6 7 12-15,6 6 1 0,-4 4 10 16,4 0-1-1,-4 5-1-15,-3-2 0 0,0 1-8 16,-3-1 12-16,0 1 3 16,0-2 10-16,-6 1 12 15,-10 0-9-15,-1 1-7 16,-2-4-6-16,-4 1 1 16,4 0-4-16,-5-6 5 15,5 0 1-15,-2-4 3 16,-3-1-5-16,2-3 1 15,-5-1 2-15,1-3-5 16,1 0-9-16,-1 0-6 16,3 0-12-16,2-3-16 15,3-1-47-15,-1-2-101 0,2 2-101 16,4 1-552-16</inkml:trace>
  <inkml:trace contextRef="#ctx0" brushRef="#br0" timeOffset="1.15936E6">12604 17012 130 0,'0'0'317'0,"0"0"-175"16,0 0-69-16,0 0 34 15,0 0 22-15,0 0-17 16,0 0-15-16,0 0 10 16,-3 0-20-16,0 0 0 15,-4 0-23-15,1 0-20 16,1 0-25-16,-4 0 5 16,3 0 7-16,3 1 17 15,0-1-6-15,3 2-4 16,0-2-7-16,0 1-1 0,9 2-8 15,7 4-14-15,10 1 0 16,3 4 7-16,13 1 0 16,4-3-2-16,6-3-6 15,4-2 2-15,-5-2-8 16,1 1-1-16,-10-4-23 16,-5 3-17-16,-9-3-33 15,-11 3-77-15,-14 5-56 16,-3-2-133-16,-3 1-370 0</inkml:trace>
  <inkml:trace contextRef="#ctx0" brushRef="#br0" timeOffset="1.15979E6">12465 17327 385 0,'0'0'694'0,"0"0"-588"15,0 0 13-15,0 0-16 16,0 0-63-16,0 0 23 0,0 0 24 15,58 0-30-15,-39 0-24 16,7 0-9-16,-3 0-8 16,9 0 1-16,1 0 1 15,6 3-12-15,-2 0-5 16,7-1 6-16,3-2-5 16,-1 0 5-16,0 0-6 15,-1 0 0-15,-6 0 0 16,-6-1 0-16,-6 0-1 15,-11-2-7-15,-4 3-25 16,-9 0-34-16,-3 0-88 16,0-5-9-16,-6 4-79 15,-7-3-334-15</inkml:trace>
  <inkml:trace contextRef="#ctx0" brushRef="#br0" timeOffset="1.16043E6">12923 16854 474 0,'0'0'533'15,"0"0"-460"-15,0 0 43 16,0 0 1-16,0 0-19 16,0 0 8-16,0 0-35 15,-9-30-26-15,9 30-3 16,0 0-5-16,0 0-17 16,0 0-10-16,0 0-10 15,6 0-2-15,3 0-17 16,6 0 18-16,5 6 1 15,9 4 0-15,4 7-1 16,3 4 1 0,2 7 1-16,5 6-1 0,-1 3-1 0,3 1 1 15,-6 0-2 1,0-3 1-16,-3-1-12 0,-8-4-12 16,-1-5 0-16,-7-3 1 15,-1-3-13-15,-6-3-12 16,-3-2-2-16,-4 1 0 15,2-2 15-15,-8 1 17 16,0 0 18-16,0 2 1 16,0 1 1-16,0 1 8 15,-9 0 1-15,0 1-9 16,-3 1 0-16,-4-1 1 16,-2-1 5-16,-3 2 0 15,-3 3 0-15,-1 0 6 16,-2-4-11-16,3 1-1 15,-6 0 11-15,4-5-12 0,3 2 0 16,0 0 0-16,7 0 0 16,0-2-28-16,3 3-31 15,6-1-111-15,3-5-104 16,1-2-103-16</inkml:trace>
  <inkml:trace contextRef="#ctx0" brushRef="#br0" timeOffset="1.16153E6">14094 17005 1064 0,'0'0'144'16,"0"0"-49"-16,0 0 27 15,0 0-19-15,0 0-68 16,0 0-16-16,-88-62 6 16,72 62 5-16,-3 0 5 15,-1 0-4-15,-6 5-12 16,-3 13-13-16,-4 6-5 16,-3 5 9-16,0 6 1 15,2 6 8-15,4 5-8 16,1-3 7-16,12 0-4 15,5-4-2-15,9-2 9 16,3-5 6-16,0-2-6 0,12-3-9 16,2-3-4-1,8-2-7-15,-2-5-1 0,6-7-7 16,2-5-1-16,2 0 7 16,-3-5 1-16,4-3-6 15,2-10 5-15,0-5-9 16,-2-9-3-16,2-4-5 15,0-3-5-15,-4-2-9 16,0-1-3-16,-2 2 10 16,-9 2 9-16,-4 4 9 15,-4 8 7-15,-4 4 1 16,-6 7 0-16,0 4 0 0,0 4 22 16,0 2-4-16,0 0-17 15,0 0-1 1,0 0 0-16,0 0-1 0,0 8-2 15,-3 3 1-15,-5 9-6 16,-1 5 6-16,-1 6 1 16,1 2 0-16,0 2 2 15,-3-1 5-15,3-5 3 16,3 1 0-16,0 0-1 16,2-5 0-16,1-1-8 15,0-3 0-15,3-2 7 16,0-2-7-16,3-3 0 15,7-3-1-15,5-2-22 16,6-1-28-16,24-8-33 16,-2 0-139-16,-6 0-354 0</inkml:trace>
  <inkml:trace contextRef="#ctx0" brushRef="#br0" timeOffset="1.16202E6">14412 16943 176 0,'0'0'959'15,"0"0"-831"-15,0 0-65 16,0 0-18-16,0 0-37 16,0 0-8-16,0 0 57 15,-3 59 52-15,12-29-23 16,5 1-25-16,5 4-12 15,0 2-11-15,2 0-19 16,-3-2-1-16,2-1 1 16,2-2-9-16,-5-2-9 15,3 0-1-15,-5-4 1 16,1-2 2-16,1 2-2 16,-4-4 0-16,-1-2-1 0,3-1 1 15,-6-1-2-15,3-4-5 16,-2-1-46-16,-3-6-18 15,3-2-54-15,-1-5-107 16,1 0-168-16,-6-5-505 0</inkml:trace>
  <inkml:trace contextRef="#ctx0" brushRef="#br0" timeOffset="1.16239E6">14802 16980 423 0,'0'0'597'15,"0"0"-503"-15,0 0 36 16,0 0-72-16,0 0-37 16,0 0-13-16,0 0 18 15,-92 49 34-15,67-22 17 16,-1 5-6-16,3 1-10 15,-4 4-7-15,-1-1-6 16,2-1-16-16,2-1-8 16,2-1-2-16,4-6-9 15,1-3 0-15,7-2-7 16,-3-7-5-16,4 0 6 16,2-2-6-16,3-3-1 0,-2-3 1 15,5 0-1-15,-2-2 0 16,0-1-20-16,3 0-32 15,0 2-38-15,-3 4-127 16,3-5-70-16,0 3-317 0</inkml:trace>
  <inkml:trace contextRef="#ctx0" brushRef="#br0" timeOffset="1.16323E6">14864 17687 317 0,'0'0'69'0,"0"0"145"16,0 0-120-16,0 0 33 16,0 0 20-16,0 0 25 0,0 0 12 15,48-27 45 1,-48 27-83-16,0 0-22 0,-13 0-37 16,-4 0-51-1,-4 0-23-15,-9 0-12 0,-6 0 0 16,2 0 0-16,3 7-1 15,1-1 1-15,6 1 5 16,4-2-6-16,6 2 0 16,2-2-1-16,4 0-6 15,3 2 6-15,0 0-9 16,2 3 9-16,0 3 0 16,3-1 0-16,0 6 0 15,-3 1 0-15,3 1 0 16,0 2 1-16,-3 3 0 0,0-3 0 15,0-2 1-15,3-2 0 16,-3-2 0-16,3-6-1 16,0-3 0-16,0-1-12 15,0-6-21-15,0 0-16 16,0 0 4-16,0 0 22 16,12 0 18-16,4-8 5 15,7-2 7-15,0 0-5 16,6-1-1-16,-2 1 0 15,-2 3-1-15,-1 3 2 16,-6 0-2-16,-1 4-2 16,-1 0-3-16,-3 1 4 15,-3 9 1-15,-1 4 0 16,2 5-1-16,-5 1 1 0,-3 0 7 16,-3 6-5-1,0-2-1-15,0 1 8 0,-9 2 3 16,-11 0-2-16,-3 0 2 15,-3-2 5-15,-3-3-6 16,0-2-4-16,-1-2-1 16,5-9 7-16,-2-2-7 15,2-4-6-15,-2-3-2 16,0 0-9-16,2-3-14 16,2-6-16-16,-2-4-22 15,2 1-38-15,0-5-67 16,3 5-21-16,4-1-340 0</inkml:trace>
  <inkml:trace contextRef="#ctx0" brushRef="#br0" timeOffset="1.16413E6">14992 16741 798 0,'0'0'377'0,"0"0"-262"16,0 0 17-16,0 0-26 16,0 0-67-16,0 0-30 15,0 0-8-15,-5 77 14 16,-3-26 14-16,-4 13 9 15,-4 2-11-15,0-1-6 16,3 2-11-16,0-8-8 16,3-5 7-16,3-5-8 15,1-9 8-15,5-7-9 16,-2-6 9-16,3-7-8 16,0-9 0-16,0-4 0 15,0-4 8-15,0-3 1 16,0 0 5-16,0-10 8 0,4-12-2 15,5-11-21 1,2-6-5-16,5-1-14 0,2-1 6 16,3 9 7-16,-2 9-1 15,4 6 5-15,-4 8-9 16,1 9 3-16,2 0-3 16,2 6-2-16,1 14 2 15,-2 4 1-15,-4 5 5 16,-3 0 5-16,-5 0 0 15,-5 1 1-15,-6-2 0 16,-3-2 0-16,-15-1 5 16,-6-1-3-16,-9-4 10 0,-6-3-12 15,-1-4 6-15,-1-3 3 16,2-8 11-16,3-2-8 16,7 0 1-16,10 0-13 15,4-1-1-15,7-6-5 16,4-5-59-16,4-9-104 15,0 3-92-15,0-1-979 0</inkml:trace>
  <inkml:trace contextRef="#ctx0" brushRef="#br0" timeOffset="1.16456E6">15564 16909 208 0,'0'0'784'0,"0"0"-689"16,0 0 34-16,0 0-31 15,0 0-37-15,0 0-4 16,0 0-37-16,-45 9-18 15,22 10 11-15,0 7 20 16,1 4 8-16,2 1 2 16,1 8-8-16,0 3-11 15,5 5 11-15,2-1-5 0,-1 0-6 16,6-4 3 0,6-3-5-16,1-2 3 0,0-6-6 15,0-1-1-15,1-5 4 16,11-4-8-16,-1-2-2 15,1-5-6-15,2-1-5 16,2-4-1-16,3-2-1 16,0-1-18-16,4-6-25 15,2 0-57-15,8 0-149 16,-3-8-72-16,-11-4-553 0</inkml:trace>
  <inkml:trace contextRef="#ctx0" brushRef="#br0" timeOffset="1.16486E6">15408 17296 529 0,'0'0'579'16,"0"0"-474"-16,0 0 35 15,0 0-29-15,0 0-26 16,0 0-37-16,0 0-18 15,14-3 11-15,-8 3 14 16,3-3 2-16,2-1-25 16,8 1-2-16,4-3-8 15,6 2-8-15,4 0 2 0,-2 1-15 16,5-2-1-16,-6 2 0 16,-2 1-21-16,-4-3-58 15,-8 1-47 1,-4-5-124-16,-7 5-299 0</inkml:trace>
  <inkml:trace contextRef="#ctx0" brushRef="#br0" timeOffset="1.16555E6">15714 16966 674 0,'0'0'590'0,"0"0"-396"15,0 0-28-15,0 0-80 16,0 0-34-16,0 0-15 16,0 0-14-16,48-19-4 15,-28 12-1-15,2 0-4 16,5 0-6-16,1-3-7 16,5 3 0-16,3 2 0 15,-2-2 0-15,-1 4 0 16,0-2-1-16,-8 4-1 15,-1 1 1-15,-11 0 0 16,1 0-9-16,-5 0-9 16,-3 0-1-16,-2 6 6 15,2-2 0-15,-2 4-6 16,-1 2 1-16,0 0 5 16,-3 4 12-16,0 3 0 0,0 3 1 15,-12 2 6 1,-5 5 4-16,-9 3-8 0,0 2 4 15,-4 2-5-15,-5 2 1 16,4 0-1-16,0-3 0 16,2-2 2-16,7-2-2 15,-1-2 5-15,6-1-5 16,0-4 8-16,4-2 5 16,4-3-4-16,3-4 1 15,0-3 3-15,3-1 4 16,-1-2-4-16,4 0-5 15,0-4 7-15,0-3 6 0,0 1-3 16,0-1-8-16,4 0-10 16,2 0 0-16,6 0 8 15,2 0 4-15,5 2 6 16,6-2-2-16,5 0-9 16,0 0-1-16,1 0-5 15,2 0-2-15,-3 0 1 16,-4 0-1-16,0 0-10 15,-8 0-23-15,0 0-11 16,-6 0-7-16,-2 0-36 16,-1 0-14-16,5 0-52 15,-1 0-50-15,-1 0-191 0</inkml:trace>
  <inkml:trace contextRef="#ctx0" brushRef="#br0" timeOffset="1.16634E6">16450 17342 469 0,'0'0'608'0,"0"0"-386"16,0 0 20-16,0 0-115 15,0 0-73-15,0 0-32 16,-93-2-9-16,65 2-13 15,3 0 0-15,-1 0 0 0,4 2 0 16,1 0 1 0,3 1-1-16,2-1 1 0,0 3-1 15,5-4 1-15,5 3-1 16,3-1 0-16,0 0-1 16,0 4 1-16,0 0 0 15,-4 6 9-15,0-1-2 16,0 6-5-16,1 1-2 15,-4-1 9-15,1 5-7 16,-2 0 11-16,-2-1-13 16,4 0 12-16,0-2-7 15,-1-1-4-15,2-3-1 16,2-3 0-16,1 0 1 16,2-3-1-16,2-3 0 15,1-1 0-15,0-5-5 0,0 0-11 16,0 1 0-1,0-2 10-15,0 0 4 0,1 0-8 16,8-2 10-16,11-8-1 16,1-2 0-16,9-4-15 15,3 3 4-15,-1-2 2 16,0 4 0-16,-9 4 9 16,-3 3 0-16,-10 4 1 15,-2-3-6-15,-4 3-1 16,-1 0-1-16,0 0 2 15,2 0 6-15,1 7 8 16,-3 6-7-16,3-3 15 0,1 7-6 16,-6-4 8-16,2 3-6 15,-3 1-1-15,0-1-2 16,0 1 10-16,0-5-6 16,0 2-3-16,-3 2-4 15,-8-2 0-15,-1 1 4 16,-6 3-9-16,3-5 9 15,-5 3-9-15,4-6 9 16,-6 1 4-16,-1-2-8 16,0-2-4-16,-6-2 7 15,-4 0-8-15,1-2-1 16,-1-2-1-16,-2-1-47 16,-1 0-18-16,-14 0-57 0,9 0-225 15,6 0-678-15</inkml:trace>
  <inkml:trace contextRef="#ctx0" brushRef="#br0" timeOffset="1.17054E6">2138 17393 453 0,'0'0'138'16,"0"0"44"-16,0 0-98 15,0 0-8-15,0 0-32 16,0 0-7-16,-3-24 15 15,3 20-11-15,0 1 31 0,0 3-1 16,-2 0-29 0,2 0-19-16,0 0-11 0,-1 0-11 15,1 0 15-15,0 0 11 16,0 0 18-16,0 0 21 16,0 0-1-16,0 0-20 15,0 0-16-15,0 0-4 16,0 0-3-1,0 0-9-15,0 0-12 0,0 0-1 16,0 0-1-16,0 0-67 16,0 11-132-16,0-1-57 15,-2 0-318-15</inkml:trace>
  <inkml:trace contextRef="#ctx0" brushRef="#br0" timeOffset="1.17105E6">2041 17613 588 0,'0'0'232'0,"0"0"-84"15,0 0-11-15,0 0-56 16,0 0-36-16,0 0-15 16,0 0 4-16,0 0 9 0,0 0 11 15,0 0-14-15,0 0-11 16,0 0-19-16,0 0-10 16,1 0-12-16,8 2-28 15,0 0-36-15,13 1-64 16,-2 0-126-16,-4-3-118 0</inkml:trace>
  <inkml:trace contextRef="#ctx0" brushRef="#br0" timeOffset="1.17147E6">2339 17571 196 0,'0'0'120'16,"0"0"-72"-16,0 0 191 15,0 0-103-15,0 0 76 16,0 0-41-16,0 0-55 16,14 0-11-16,-14 0-19 15,0 0-15-15,0 3-4 16,0-3-28-16,0 0-11 15,0 3-28-15,0-3 0 16,4 4 0-16,0 2-21 0,2 1-83 16,2 5-57-1,-2-1-180-15,1 2-321 0</inkml:trace>
  <inkml:trace contextRef="#ctx0" brushRef="#br0" timeOffset="1.17234E6">2533 17529 540 0,'0'0'93'0,"0"0"29"16,0 0 33-16,0 0-64 15,0 0-35-15,0 0-20 0,0 0-36 16,9 20-14-16,-9-15-74 16,-4-1-159-16,-4 2-360 0</inkml:trace>
  <inkml:trace contextRef="#ctx0" brushRef="#br0" timeOffset="1.17299E6">2263 17568 388 0,'0'0'110'0,"0"0"-51"16,0 0-3-16,0 0 19 16,0 0-8-16,0 0 31 15,0 0 7-15,64-11-22 16,-58 11-24-16,-6 0-23 16,0 0-4-16,0 0 4 0,0 0 9 15,0 0 0-15,0 0-32 16,0 1 0-16,-3 0-13 15,3-1 13 1,-3 0-3-16,3 0 6 0,0 0-5 16,0 0 14-16,6-2 8 15,3-6-32-15,7 3-1 16,1-5 0-16,2 5 2 16,1 0 15-16,-7 5-11 15,-1 0-6-15,-4 0 1 16,-4 0 4-16,-4 7-2 15,0 0-3-15,0 2 0 16,0-2 3-16,-9 0 3 0,3-1 6 16,0-6 1-16,0 0 20 15,-3 0 2 1,0-6-6-16,0-1-29 0,3-3-23 16,3 3-2-16,3 4-21 15,0 0-20-15,3 3-40 16,17 0-23-16,-4 3-255 15,-1 1-308-15</inkml:trace>
  <inkml:trace contextRef="#ctx0" brushRef="#br0" timeOffset="1.17345E6">2148 17310 208 0,'0'0'689'15,"0"0"-593"-15,0 0-17 16,0 0 27-16,0 0-54 16,0 0-10-16,0 0-15 15,0 0-5-15,0 0-7 16,-3 3 11-16,-4-1-25 15,-2 6 7-15,-8-1-8 16,-2 3-12-16,-5-1 5 16,6-4 6-16,-1-3 1 0,8-2 2 15,4 0 9-15,7-4 20 16,0-8 12-16,13-5-43 16,11 1 2-16,6 2 3 15,1 0 33-15,-1 8 3 16,-6 0-14-16,-5 6-15 15,-8 0-12-15,-1 9-6 16,-10 5-55-16,0 6-45 16,-13 19-6-16,-8-4-128 15,-6 0-425-15</inkml:trace>
  <inkml:trace contextRef="#ctx0" brushRef="#br0" timeOffset="1.17388E6">2087 17733 234 0,'0'0'0'16,"0"0"-195"-16</inkml:trace>
  <inkml:trace contextRef="#ctx0" brushRef="#br0" timeOffset="1.17423E6">2087 17733 64 0,'-21'-53'219'0,"21"56"3"15,0-2-60-15,0 0 15 16,0 1-26-16,0 1-53 16,0-3-36-16,0 0-26 15,0 0-17-15,0 0 9 16,0 0 27-16,0-7 14 16,0-6-38-16,0-2-25 0,0 3-6 15,0-1-2 1,3 3-7-16,3 6 2 0,0 4 1 15,-3 0-3-15,1 0 2 16,-2 0-11-16,1 1-18 16,-3 5 9-16,0-2-1 15,0-1-1-15,0 0-3 16,0 0 11-16,0 1-10 16,0-1-8-16,-3-1-85 15,0 3-139-15,3-5-363 0</inkml:trace>
  <inkml:trace contextRef="#ctx0" brushRef="#br0" timeOffset="1.17428E6">2154 17396 199 0,'0'0'582'15,"0"0"-488"-15,0 0-6 16,0 0-41-16,0 0-32 15,0 0-15-15,0 0-73 16,0-2-144-16,0 2-305 0</inkml:trace>
  <inkml:trace contextRef="#ctx0" brushRef="#br0" timeOffset="1.175E6">3322 17352 85 0,'0'0'179'0,"0"0"-136"16,0 0 67-16,0 0-80 15,0 0-30-15,0 0-67 16,0 0-43-16,21 4 25 0,-9-1 33 15,-3-3-10-15</inkml:trace>
  <inkml:trace contextRef="#ctx0" brushRef="#br0" timeOffset="1.17536E6">3322 17352 126 0,'55'-8'712'15,"-58"4"-544"-15,-2-6-5 16,-3 0-43-16,2 3-44 15,-3-1 11-15,2 3 20 16,-4 5-25-16,-1 0-1 16,-1 0-37-16,-4 3-34 15,-5 14-1-15,-3 5 1 0,-5 9-1 16,3 5 0 0,-1 0 3-16,2 1 15 0,4-2 9 15,4-3-10-15,6-2-10 16,6-1-14-16,6-7 8 15,0 1-9-15,6-3 13 16,18-3-5-16,4-5-8 16,8-2-1-16,6-6 0 15,4-4 0-15,2 0-16 16,-2 0-21-16,-4-4-36 16,-3-3-19-16,-8 1-65 15,-4 1-63-15,-11 3-150 16,-5 0-625-16</inkml:trace>
  <inkml:trace contextRef="#ctx0" brushRef="#br0" timeOffset="1.1766E6">3652 17293 103 0,'0'0'707'0,"0"0"-533"16,0 0 29-16,0 0-54 16,0 0 21-16,0 0-39 15,0 0-29-15,4-6-6 16,-4 6-21-16,0 0-22 16,0 0-25-16,0 0-11 15,0 13-17-15,2 4-25 16,-2 13 25-16,0 9 1 15,0 8 5-15,0 5 10 16,0-3-15-16,0-2 6 16,0-5-5-16,0-5-1 15,0-7 0-15,0-8-1 0,0-5 0 16,0-7-20-16,0-6-68 16,0-1-37-16,12-3-75 15,1 0-122-15,-2 0-316 16</inkml:trace>
  <inkml:trace contextRef="#ctx0" brushRef="#br0" timeOffset="1.17718E6">3973 17509 401 0,'0'0'784'0,"0"0"-600"0,0 0 15 15,0 0-94-15,0 0-39 16,0 0-22-16,0 0-31 15,-75-4 0-15,56 14-10 16,-2 2 3-16,1 5-5 16,4 3 1-16,1 0-1 15,3 4 12-15,5 1-6 16,2-1-7-16,5 2-5 16,0-5 5-16,0-1 6 0,6-1-5 15,5-2-1 1,8-1-6-16,0-4-7 0,1-5 6 15,4-1-6-15,1-6-17 16,2 0 16-16,1-9-15 16,-1-7 8-16,-1-9 12 15,-4-2-5-15,-3-3 5 16,-4-1-7-16,-10-2 15 16,-5 1-5-16,0 5 6 15,-11 4 10-15,-8 5 13 16,1 5 30-16,0 4-25 15,0-1-5-15,2 2-8 0,2 6-11 16,1-1-4-16,7 0-19 16,0 1-19-16,1 2-79 15,-2 0-152-15,1 5-372 0</inkml:trace>
  <inkml:trace contextRef="#ctx0" brushRef="#br0" timeOffset="1.17791E6">4352 17472 159 0,'0'0'664'0,"0"0"-508"15,0 0 16-15,0 0-47 16,0 0-15-16,0 0-16 15,0 0-18-15,0-14 18 16,0 14-18-16,-8 0 2 16,-4 0-39-16,-1 1-37 15,-4 10-2-15,-2 7-5 16,0 2-3-16,5-1 8 16,2 2 0-16,5-2 0 0,7-2-8 15,0-5 8 1,0-2-22-16,10-3-22 0,5-3 14 15,6-1 18-15,3-3 11 16,4 3 0 0,2-3 1-16,-1 3-1 0,-1 4 0 15,-4 3-1-15,-5 1-8 16,-7 5 10-16,-6-1-8 16,-4 2 8-16,-2 0 0 15,-3 3 20-15,-17-3-3 16,-4 3-15-16,-7-4 2 15,-2 0-4-15,0-5-15 16,5-2-21-16,4-7-57 0,9-2-70 16,5-2-63-16,10-8-387 15</inkml:trace>
  <inkml:trace contextRef="#ctx0" brushRef="#br0" timeOffset="1.17866E6">4486 17568 546 0,'0'0'353'0,"0"0"-232"16,0 0 48-16,0 0-31 16,0 0-63-16,0 0-2 15,3-73-34-15,3 66-17 16,6-1-5-16,6 3-1 15,1-2 2-15,-1 4-4 16,3 3 8-16,1 0 0 16,-5 0 4-16,-5 10-17 15,1 3 4-15,-7 4-11 16,-3 0 6-16,-3 5 6 16,0 1 0-16,0 4 4 0,-9-4-8 15,0 3-1-15,2 1-8 16,4-5 9-16,3-1-10 15,0-1 1-15,0-4-1 16,13-6 2-16,5-3 7 16,0-7-9-16,7 0 3 15,-2-3 3-15,7-11-1 16,-5-9-5-16,2-1 0 0,-8-5-9 16,-4-4-10-1,-7-3-6-15,-8-4 8 16,0 3-11-16,0 2-3 0,-5 11 25 15,-1 8 6-15,6 12 14 16,-3 1-2-16,3 3-10 16,0 0 8-16,0 4-9 15,0 8 6-15,3 5 6 16,0 4-1-16,2 4 2 16,-5 5 5-16,0 0-2 15,0 1-4-15,0-1-3 16,-2 0-3-16,-1-3-1 15,3-5-6-15,0 0 0 16,0-7-1-16,0 0-34 16,21-8-57-16,-6-4-124 15,6-3-299-15</inkml:trace>
  <inkml:trace contextRef="#ctx0" brushRef="#br0" timeOffset="1.17917E6">5102 17829 633 0,'0'0'267'15,"0"0"-79"-15,0 0-21 16,0 0-90-16,0 0-3 16,51-70-19-16,-33 40-1 15,-3-2-20-15,1-2-2 16,1-2-12-16,-1-2 2 15,-4 3 7-15,-2-2-28 0,-5 5 7 16,-5 2 2-16,0 6-3 16,-8 7 0-16,-5 6 11 15,1 4-6-15,-1 5-12 16,-1 2 0-16,-2 2-11 16,1 14-8-16,0 3 7 15,6-1 11-15,6 2-10 16,3-1 6-16,3-7 5 15,10 0 1-15,7 0 14 16,-1-5-14-16,3 2 5 0,-2-1 1 16,1 1-5-1,-3-2-1-15,1 3 1 0,-1 3-1 16,-6 1 0 0,-3 2 0-16,1 7-1 15,-2 0 0-15,-5 4 2 0,0-1-1 16,-3 1 9-16,0-1-9 15,0-5-1-15,3-3 1 16,0-7-1-16,0-2 0 16,4-8-20-16,16-1-81 15,-4-10-64-15,3-7-245 0</inkml:trace>
  <inkml:trace contextRef="#ctx0" brushRef="#br0" timeOffset="1.17963E6">5654 17657 598 0,'0'0'534'16,"0"0"-418"-16,0 0 29 0,0 0-106 15,0 0 6-15,0 0 8 16,0 0-10-16,75-24-9 16,-53 11-5-16,-4-1-13 15,0 2-15-15,-3-3 0 16,0 4 0-16,-9 0 5 15,0 2-5-15,-6 1 7 16,0-1 10-16,0 2-6 16,-15-2 1-16,-6 2-13 15,-1 1-1-15,-1 4-5 0,-1 2 4 16,-1 0-5 0,4 12 7-16,0 5 0 0,-1 5 1 15,1 4 10-15,6 2-1 16,0 3 8-16,6 3 5 15,6-5 14-15,3 1-5 16,0 0 9-16,6-8-4 16,12-1-8-16,0-4-20 15,6-1-3-15,1-6 11 16,5-3-9-16,0-1 6 16,4-5-1-16,2-1-11 15,0 0 10-15,7-4-12 16,-4-9-14-16,10 0-72 15,-12 4-90-15,-10 4-469 0</inkml:trace>
  <inkml:trace contextRef="#ctx0" brushRef="#br0" timeOffset="1.18028E6">6751 17577 694 0,'0'0'589'15,"0"0"-452"-15,0 0 47 16,0 0-101-16,0 0-45 15,0 0-7-15,0 0-18 16,0 34-1-16,-6 0 8 16,0 15 31-16,-6 18-5 15,0 2-2-15,0 5-13 16,-3-2-12-16,3-14-6 0,2 4-7 16,1-10-5-1,6-8 0-15,0-9 5 16,3-8-6-16,0-7-28 0,0-6-32 15,3-6-42-15,6-6-40 16,10-9-107-16,-1-13 3 16,-3-6-130-16</inkml:trace>
  <inkml:trace contextRef="#ctx0" brushRef="#br0" timeOffset="1.18055E6">6757 17630 1033 0,'0'0'297'15,"0"0"-145"-15,0 0-5 16,43-90-96-16,-22 72-35 0,9 5-1 16,-2 6 1-16,-1 7-5 15,0 0 1-15,-5 15-10 16,-5 5-1-16,-4 4 2 16,-7 4-2-16,-6 3 7 15,0-1 0-15,-12 4 4 16,-9-2 0-16,-7 1 1 15,1-6-10-15,0-5-3 16,2-5-16-16,4-4-25 16,3-9-49-16,3-1-111 15,5-3-136-15,7 0-690 0</inkml:trace>
  <inkml:trace contextRef="#ctx0" brushRef="#br0" timeOffset="1.18096E6">6955 17987 954 0,'0'0'140'15,"0"0"-29"-15,0 0 12 16,0 0-4-16,0 0 5 16,85-31-32-16,-59 9-38 15,-1-7-22-15,2-2-19 16,-5-5-6-16,-1-1-6 15,-6 2-1-15,-3 5-13 16,-5 9 12-16,-1 8-6 16,-4 8 6-16,-2 3 1 15,0 2 8-15,0 0-8 0,-2 2-17 16,-4 6-11-16,3 2 19 16,-1-1 7-16,4 6-9 15,0-5 4-15,0 2 0 16,7 3 7-16,4 1 0 15,-2 3 0-15,1 0 1 16,2 6 0-16,-3-3 0 16,0 5-1-16,-3 0 1 15,0-4 0-15,-3-1 7 16,3-3-8-16,0-1-36 16,6-7-156-16,0-5-63 15,1-6-312-15</inkml:trace>
  <inkml:trace contextRef="#ctx0" brushRef="#br0" timeOffset="1.18132E6">7576 17740 935 0,'0'0'519'0,"0"0"-386"0,0 0-20 16,0 0-48-16,0 0-12 15,0 0-37-15,0 0-16 16,-69 11 0-16,47 17 1 15,4 1 0-15,3 2 7 16,6-3 11-16,6-1 9 16,3-7 7-16,0-8-8 0,9-2-20 15,9-5-7 1,6-5 1-16,4 0 0 0,2-7 7 16,-3-12-8-1,-2-2 0-15,-11-3-20 0,-8-1 14 16,-6-2 4-16,-3 1-23 15,-14 4 12-15,-2 3 13 16,-1 4 14-16,1 3-14 16,3 4 0-16,2 1-22 15,5 3-45-15,6 1-57 16,3 0-126-16,3 3-300 16,9 0-123-16</inkml:trace>
  <inkml:trace contextRef="#ctx0" brushRef="#br0" timeOffset="1.18155E6">7789 17674 487 0,'0'0'556'0,"0"0"-397"15,0 0-56-15,0 0-7 16,0 0 52-16,-3 85-42 16,-6-46-27-16,-1 8-28 15,1 2 5-15,-2 1-2 16,-2-4-6-16,7-5-27 15,0-3-9-15,6-8-12 16,-3-3 0-16,3-8-15 16,0-5-64-16,0-5-60 15,6-9-126-15,0-6-76 16,0-11-226-16</inkml:trace>
  <inkml:trace contextRef="#ctx0" brushRef="#br0" timeOffset="1.18182E6">7767 17761 1343 0,'0'0'230'16,"0"0"-114"-16,0 0-35 16,0 0-55-16,74-81-9 15,-54 71-5-15,2 4-10 16,-4 6-1-16,0 0 7 16,-5 9-8-16,-5 8-1 15,-2 5-9-15,-6 5 10 16,-3 7 2-16,-18 1-2 15,-7 5 12-15,-8-4-12 16,0-5-5-16,3-5-4 0,2-11-10 16,1-11-32-16,6-4-67 15,6-5-283-15</inkml:trace>
  <inkml:trace contextRef="#ctx0" brushRef="#br0" timeOffset="1.18217E6">8007 17832 780 0,'0'0'143'15,"0"0"-45"-15,0 0 9 0,0 0-10 16,0 0-17 0,100-4-47-16,-70-12-10 15,0-4-13-15,-5-1-8 0,-3 0 12 16,-8 3 15-16,-1 1 47 15,-10 4 18-15,-3 5-5 16,0 1 2-16,0 3-24 16,-10-2-20-16,-5 3-31 15,-6 2-15-15,3 1-1 16,-3 0-9-16,-1 0 8 16,5 10 0-16,-2 6-8 15,0 7 7-15,2 5 1 16,-2 8 1-16,7-3 0 15,0 3 0-15,9-4 1 16,3-5 17-16,0-5-18 0,15-3-11 16,7-7-36-16,17-9-82 15,0-3-189-15,-6 0-966 0</inkml:trace>
  <inkml:trace contextRef="#ctx0" brushRef="#br0" timeOffset="1.18253E6">8355 17977 1129 0,'0'0'277'0,"0"0"-65"16,0 0-107-16,0 0-67 15,71-103 3-15,-41 58-8 16,-3-3-5-16,3-1-12 16,-8 0-4-16,-4 6-12 0,-9 14-2 15,-3 7 2 1,-6 11 2-16,0 10-2 0,0 1 0 15,0 0-19-15,0 0-32 16,0 0 4-16,0 7-8 16,0 3 14-16,3 2 6 15,9 6 28-15,0 2 7 16,-3 1 0-16,-2 6 0 16,-1-3 2-16,-3 6-1 15,0 0 7-15,0-4-6 16,-1 0-1-16,4-5-1 15,1-5 5-15,2-4-5 16,3-5-54-16,18-7-117 0,0-10-139 16,-2-6-590-16</inkml:trace>
  <inkml:trace contextRef="#ctx0" brushRef="#br0" timeOffset="1.18279E6">9056 17485 1217 0,'0'0'229'15,"0"0"-55"-15,0 0-75 16,0 0-49-16,0 0-6 16,0 0-24-16,0 0-19 15,-18 27 0-15,3 9 0 16,-7 11 9-16,2 8 2 16,-2 4 14-16,7-2 1 15,6-8 5-15,6-6-7 0,3-7 0 16,0-5-9-16,0-5-9 15,0-7-7-15,6-5-27 16,0-4-48-16,6-7-63 16,-6 0-130-16,-3-3-360 0</inkml:trace>
  <inkml:trace contextRef="#ctx0" brushRef="#br0" timeOffset="1.18339E6">8780 17850 474 0,'0'0'645'0,"0"0"-548"16,0 0 54-16,6-89-69 16,13 62-57-16,5 2-9 0,0 0 6 15,6 6 27 1,-3 7 8-16,-5 4-13 0,-1 6-17 16,-3 2-14-16,-2 0-12 15,1 2-1-15,-1 8-3 16,-1 5-6-16,3-1 8 15,1 4-15-15,-3 3 3 16,4 2 13-16,-5 2-1 16,3-1 1-16,-6-4 0 15,1-5-1-15,-4-3 1 16,5-6 1-16,-1-6 8 16,5 0 10-16,6-10 4 0,6-13-5 15,-2-6-18 1,-1-8-6-16,-5 0-41 0,-2 0-5 15,-7 6 28 1,-4 10 24-16,-3 9 0 0,-6 6 22 16,0 6 14-16,0 3-20 15,3 19-15-15,-3 8 5 16,3 12 2-16,-3 5 3 16,0 2-9-16,0 1-2 15,-12-3 0-15,-4 2 0 16,-7-6 0-16,-2 0 2 15,-5-7-1-15,0-3 1 16,2-9 5-16,1-6 6 0,5-8-1 16,8-6 0-1,5-4 2-15,9-6 11 0,0-12-19 16,14-4-6-16,8-7-28 16,8 0 5-1,7 2-17-15,-1 3-27 0,13-6-138 16,-10 8-524-16,-12 5 122 0</inkml:trace>
  <inkml:trace contextRef="#ctx0" brushRef="#br0" timeOffset="1.18406E6">10101 17829 601 0,'0'0'525'0,"0"0"-393"16,0 0 132-16,0 0-75 16,0 0-69-16,0 0-22 0,0 0-33 15,4-41-40-15,-4 41-13 16,0 0-10-16,0 0-2 16,0 10-11-16,-4 10-11 15,0 10 14-15,-5 13 7 16,-1 10 0-16,1 0 1 15,3-3 1-15,-3-8-1 16,6-8-25-16,3-12-49 16,0-9-22-16,3-9-22 15,24-11-76-15,-3-13 10 16,-2-6-325-16</inkml:trace>
  <inkml:trace contextRef="#ctx0" brushRef="#br0" timeOffset="1.18421E6">10157 17548 1058 0,'0'0'668'16,"0"0"-519"-16,0 0-1 16,0 0-88-16,0 0-47 15,0 0-13-15,0 0-10 16,28-69-71-16,11 88-127 16,-6 7-89-16,3 4-49 0</inkml:trace>
  <inkml:trace contextRef="#ctx0" brushRef="#br0" timeOffset="1.18484E6">10676 17657 1151 0,'0'0'214'0,"0"0"3"16,0 0-105-16,0 0-74 15,0 0-24-15,-101-23-12 16,68 23-2-16,0 10-1 16,2 11 1-16,7 6 0 15,6 3 2-15,4-2 5 16,13 1-6-16,1-9 5 16,0 0-6-16,21-4 0 0,1-2 1 15,11-4-1-15,0 0 0 16,6 0 1-1,-2-2-1-15,-4 3 1 0,-6 5-1 16,-5-2 0-16,-9 3-2 16,-2 1-5-16,-11-1 7 15,0 3 6-15,-3 0 17 16,-15 1-10-16,-10 0 5 16,-5-3-2-16,-6 1-9 15,0-2-1-15,-4-4-4 16,4-4 3-16,8-2-5 15,4-4-30-15,5-2-33 16,11 1-44-16,8-2-159 0,3 0-519 16</inkml:trace>
  <inkml:trace contextRef="#ctx0" brushRef="#br0" timeOffset="1.18629E6">11598 17732 620 0,'0'0'404'0,"0"0"-223"15,0 0 39-15,0 0-63 16,0 0-64-16,0 0-30 15,0 0-5-15,0-42 20 16,-10 42-25-16,-3 0-27 0,-4 0-19 16,-13 0-7-16,-4 9 0 15,-5 11-2-15,0 10-6 16,2 1 7-16,10 4-5 16,9-2 5-16,9-1-10 15,6-4-11-15,3-2 5 16,9-2 6-16,15-2 0 15,4-2 0-15,5 0 5 16,0 0 5-16,-1-1 1 16,-3 1 0-16,-8 0-8 15,-3 2 6-15,-9 2-11 16,-9-1 13-16,0-1 0 16,0 0 2-16,-12-5 17 0,-8-2-2 15,1 2 2 1,-7-4-9-16,0-3-9 0,-4-3-1 15,-2-2-21-15,3 0-21 16,5-5-27-16,3 0-27 16,1 0-99-16,10-5-91 15,6 0-263-15</inkml:trace>
  <inkml:trace contextRef="#ctx0" brushRef="#br0" timeOffset="1.18689E6">11899 17914 876 0,'0'0'206'0,"0"0"-81"15,0 0 18-15,0 0-67 16,0 0-26-16,0 0-13 16,-97-17-21-16,81 17 0 15,-3 0 1-15,2 8-2 16,-2 8 2-16,-5 4-2 0,6 2-4 16,-3 8-2-16,5 1 4 15,4 1 3-15,6-7 13 16,3 0-4-16,3-5-9 15,0-6-15-15,12-3-1 16,4-2 1-16,4-4-1 16,5-5-6-16,8 0-1 15,3-6-10-15,4-11-11 16,-2-4-10-16,-3-1-19 16,-5-4-4-16,-11 5 54 15,-6 6 7-15,-6 5 58 16,-7 7 26-16,0 3-5 15,0 0-39-15,0 0-10 0,-8 6-15 16,-1 6-15 0,-4 8 1-16,1 7 1 0,-5 3-1 15,4-1-1-15,0-2 6 16,4-2-6-16,2-1 0 16,3-7-5-16,4-4-39 15,0-3-35-15,3-9-53 16,30-2-37-16,-3-12-58 15,-1-7-328-15</inkml:trace>
  <inkml:trace contextRef="#ctx0" brushRef="#br0" timeOffset="1.18735E6">12292 17665 214 0,'0'0'679'16,"0"0"-530"-16,0 0-32 16,0 0-32-16,0 0-27 15,0 0 9-15,0 0 33 16,0 47 3-16,0-20-20 16,0 7-24-16,-3 2 8 15,-3 5-7-15,-3 3 0 16,-2-2-10-16,1 2-18 15,1-1-7-15,-4-7-8 16,3 1-9-16,3-3-8 0,-3-2 0 16,1-2 0-16,3 0-17 15,-5-7-23 1,5-2-19-16,2-3-37 0,4-6-14 16,0-3-99-16,0-8-57 15,0-1-87-15,0 0-19 0</inkml:trace>
  <inkml:trace contextRef="#ctx0" brushRef="#br0" timeOffset="1.18783E6">12095 18121 947 0,'0'0'367'16,"0"0"-191"-16,0 0-9 16,0 0-78-16,0 0-45 15,0 0-19-15,12-74-9 16,-3 61-4-16,12 2-11 0,1-2-1 15,11 3 0-15,3 3 1 16,1 1 15-16,3 3 0 16,2 3-15-16,-6 0-1 15,0 0 0-15,-2 0-6 16,3-1-16-16,-4-2-20 16,-3-3-8-16,1 2 8 15,-8-3 17-15,-7 4 19 16,-9-1 6-16,-4 3 0 15,-3 1 11-15,0 0 23 16,0 0 7-16,-1 0-12 16,-2 0-9-16,-3 0-12 15,-3 8-8-15,-1 5 1 0,-3 5 7 16,2 5 7-16,2 5 11 16,0 3 7-16,0 2 2 15,-3-1-7-15,3 2-15 16,3-4-7-16,0-6-6 15,-1-2-7-15,4-9-43 16,3-6-86-16,0-4-128 16,6-3-362-16</inkml:trace>
  <inkml:trace contextRef="#ctx0" brushRef="#br0" timeOffset="1.18789E6">12685 17808 1250 0,'0'0'120'16,"0"0"-67"-16,7-96-40 15,-4 57-13-15,3 6-32 16,1 9-2 0,-4 12 17-16,0 4 16 0,0 8-13 15,0 0-8-15,0 9 4 16,3 9 10-16,-2 12-30 15,1 0-81-15,-2-7-246 0</inkml:trace>
  <inkml:trace contextRef="#ctx0" brushRef="#br0" timeOffset="1.18908E6">13150 17960 1064 0,'0'0'203'16,"0"0"-54"-16,0 0 2 16,0 0-85-16,0 0-44 15,0 0-22-15,0 0 0 16,-101-49 0-16,69 49-6 16,-5 3 6-16,1 14-2 15,1 6-3-15,6 3 4 16,-1 4 1-16,9 0-1 15,7-1 1-15,10-7 0 16,4-2 1-16,9-2 0 0,18-6 0 16,6 2 9-1,10-4-4-15,2 1-6 0,1 2 1 16,-8 0 0-16,-6 1-1 16,-11 1-1-16,-15-1-8 15,-6 5 1-15,0 1 2 16,-17 1 6-16,-6 0 7 15,-7 0 3-15,-8-4 3 16,3-1-7-16,-4-9 0 16,6-2-5-16,0 0-1 15,8-5-6-15,4 0-51 16,12 0-73-16,9-13-13 16,3 0-83-16,10-3-129 0</inkml:trace>
  <inkml:trace contextRef="#ctx0" brushRef="#br0" timeOffset="1.1896E6">13601 17713 570 0,'0'0'490'0,"0"0"-318"16,0 0-29 0,0 0-83-16,0 0-43 0,-86-21-16 15,61 34 12-15,-1 11-7 16,7 6 32-16,-1 3 13 16,6 7 10-16,5 2-7 15,0 2-22-15,3 1-6 16,3-1-11-16,3 0-1 15,0-4 7-15,0 0-14 16,0-3-4-16,0-5 2 16,3-3-5-16,0-4-1 15,-3-5-16-15,0-3-30 16,0-4-36-16,0-7-119 16,-12-6-52-16,-3 0-35 15,-4 0-350-15</inkml:trace>
  <inkml:trace contextRef="#ctx0" brushRef="#br0" timeOffset="1.18997E6">13236 18222 652 0,'0'0'338'0,"0"0"-118"16,0 0 19-16,0 0-92 15,0 0-87-15,0 0-30 16,69-80-22-16,-30 64-7 16,4-1 11-16,2-1-11 15,-2 3 0-15,-2-1 0 16,0 1-1-16,-5 0-7 15,-6 0-28-15,-10 5-19 16,-3 5-14-16,-11-1 8 16,-6 5 24-16,0 1 33 0,0 0 3 15,0 0 9 1,-3 11 5-16,0 5 28 0,-8 6 22 16,4 6-7-16,-2 3-9 15,-1 3-7-15,-4 0-13 16,3 2 10-16,0-6-6 15,2 0-7-15,0-1-12 16,0-8-12-16,3-3-1 16,0-4 0-16,3-4-41 15,3-5-51-15,0 0-138 16,0-5-173-16,0 0-468 0</inkml:trace>
  <inkml:trace contextRef="#ctx0" brushRef="#br0" timeOffset="1.19004E6">13766 17818 1068 0,'0'0'230'0,"0"0"-176"16,0 0-25-16,0 0-20 15,0 0-9-15,0 0-12 16,0 0-8-16,9-13-57 15,4 40-52-15,1-1-148 16,-1 0-361-16</inkml:trace>
  <inkml:trace contextRef="#ctx0" brushRef="#br0" timeOffset="1.1907E6">13799 18185 393 0,'0'0'612'15,"0"0"-526"-15,0 0 36 16,0 0-61-16,0 0-3 16,0 0 33-16,0 0-23 15,22 10-2-15,-9-10-9 16,7 0-21-16,-2 0-13 16,6-8-8-16,-1-4-6 15,3-3-8-15,-7 0 9 16,1 1-8-16,-8 2-1 0,-5 2 0 15,-7 1 8-15,0 2-3 16,-7 3 5-16,-16 1-11 16,-5 0 0-16,-8 3-11 15,-4 3 3-15,2 11 8 16,3 9-2-16,5 2 1 16,0 4 1-16,5 6 0 15,5-3 10-15,4-2-8 16,10-3 4-16,6-5 10 15,0-3-2-15,18-1-4 16,12-6-4-16,3-2-6 16,2-2 0-16,4-8-35 15,0 0-57-15,13-18-169 16,-10-2-328-16,-6-2-214 0</inkml:trace>
  <inkml:trace contextRef="#ctx0" brushRef="#br0" timeOffset="1.19103E6">14272 17936 459 0,'0'0'673'15,"0"0"-555"-15,0 0-39 16,0 0-60-16,0 0-7 16,0 0 10-16,-32 98 75 15,16-53-4-15,-2-3-35 16,3-1-24-16,2-3-11 15,4-4 0-15,2-7-7 0,3-3-14 16,2-4-1-16,-1-3 0 16,2-4 0-16,-2-1-1 15,3-2 0 1,0-3-10-16,0-1 1 0,0-6 3 16,0 1 6-16,0-1 0 15,0 0 15-15,0 0 7 16,0-11 14-16,0-7-18 15,-4-4-5-15,-5-3-13 16,0 4-7-16,-5 5 6 16,5 6 0-16,-1 6 0 15,-3 4-5-15,-4 0 5 16,-2 3-8-16,-5 14 8 0,3 3-6 16,2 2 7-16,2 2 7 15,7 1 1-15,7 0 9 16,0-6 12-16,3-5-4 15,3 2-1-15,14-6-16 16,5-3-7-16,9-2-1 16,6-5 0-16,8 0 0 15,1 0-15-15,-1-5-36 16,-3-5-7-16,-2 0-40 16,-10 0-138-16,-12 3-408 0</inkml:trace>
  <inkml:trace contextRef="#ctx0" brushRef="#br0" timeOffset="1.38115E6">1784 8933 1053 0,'0'0'153'0,"0"0"-108"15,0 0 26-15,0 0 23 16,0 0-52-16,17 0-26 16,11 0-4-16,12 0 23 15,8 0 11-15,26 0-18 16,22 0-13-16,23 0 1 16,8-2-5-16,-3-10-9 15,-15 0 5-15,-18 2-6 16,-15 3-1-16,-21 0 0 0,-13-2-9 15,-8 2-71-15,2-9-64 16,-3 3-92-16,-9-4-301 0</inkml:trace>
  <inkml:trace contextRef="#ctx0" brushRef="#br0" timeOffset="1.3818E6">2803 8672 747 0,'0'0'523'0,"0"0"-469"0,0 0-44 15,0 0 30 1,97 13 10-16,-51 0 2 0,2 1-4 16,1 6-23-16,-7 2-4 15,-6 2-5-15,-8 6-8 16,-16 2-7-16,-12 8 7 16,-27 12-8-16,-64 27-23 15,3-11-98-15,-9-2-166 0</inkml:trace>
  <inkml:trace contextRef="#ctx0" brushRef="#br0" timeOffset="1.38792E6">4992 9372 485 0,'0'0'0'16,"0"0"-14"-16,0 0-254 0</inkml:trace>
  <inkml:trace contextRef="#ctx0" brushRef="#br0" timeOffset="1.39437E6">9487 4480 487 0,'0'0'16'16,"0"0"20"-16,0 0 2 15,0 0 17-15,0 0 50 16,0 0 34-16,36-42-25 16,-33 38-29-16,-3-1 9 15,3 0-19-15,-3-1-21 16,0-3-9-16,0 1-3 15,0-1 19-15,0-1-4 16,0-1-14-16,0 0-20 0,4 0-2 16,-4 3 11-1,0-1 0-15,0 5 6 0,0 1 7 16,0 1-3-16,0 2-7 16,0 0-8-16,0 0-15 15,0 0-12-15,-4 10-18 16,-2 12-2-16,0 8 13 15,-3 13 7-15,0 6 0 16,-3 4 7-16,3-1-7 16,-1-2 0-16,4-3-1 15,-1-1 1-15,6-3 0 16,-2-6 0-16,0-4-1 16,0-6-7-16,3-6-55 15,0-5-67-15,-3-6-78 16,-1-10-28-16,-2 0-85 0,3-12 102 15</inkml:trace>
  <inkml:trace contextRef="#ctx0" brushRef="#br0" timeOffset="1.39485E6">9202 4658 438 0,'0'0'371'0,"0"0"-225"15,0 0 14-15,0 0-11 16,0 0-5-16,0 0-30 15,0 0-42-15,-27-33-36 16,27 33-36-16,8 0-7 16,1 10-2-16,7 7 9 15,-1 4 1-15,6 6 1 0,1 1 4 16,-1 2-6 0,3 0 8-16,0-4-8 0,1 3 0 15,2-5 2 1,-4-3-2-16,2-3 0 0,-1-4-87 15,1-2-57-15,11-12-56 16,-8 0-82-16,-1 0-112 0</inkml:trace>
  <inkml:trace contextRef="#ctx0" brushRef="#br0" timeOffset="1.39519E6">9779 4584 447 0,'0'0'354'0,"0"0"-244"16,0 0 26-16,0 0 8 16,0 0-29-16,0 0-31 15,0 0-52-15,8-12 0 16,-8 14-31-16,-3 7-1 16,-6 2 0-16,3 6 9 15,-6 3 5-15,3 2 4 16,-8 3 4-16,7-3-1 15,-6 1-8-15,4 1-4 16,-6-2 4-16,3 2-11 16,-1 0-1-16,2 2 6 0,-2-2-7 15,1-2 1 1,-3-1 0-16,3-2-1 0,2-5-21 16,-4-1-97-16,4-6-84 15,4-7-343-15</inkml:trace>
  <inkml:trace contextRef="#ctx0" brushRef="#br0" timeOffset="1.41294E6">5696 11760 107 0,'0'0'66'0,"0"0"-41"15,0 0-2-15,0 0 4 16,-85 7-12-16,76-7 51 16,0 0 13-16,5 0-47 15,-1 0-13-15,5-4 96 16,0-5-115-16,0 2-235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1T05:51:39.7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6027 2409 225 0,'0'0'875'15,"0"0"-761"-15,0 0-63 16,0 0-19-16,0 0-26 15,0 0 0-15,-3-53 12 16,3 49 4-16,0 1-6 16,0 3 4-16,0-1-1 15,0 1-7-15,0 0-5 0,0 0 3 16,0 0 19-16,0 0 24 16,0 0 9-16,-4 0-1 15,4 0-13-15,0 0-10 16,0 0-10-16,0 0-6 15,0 0-9-15,0 0-1 16,0 0 2-16,0 0 1 16,0 0 4-16,0 0-3 15,0 0 3-15,0 0-1 16,0 0-1-16,0 0-6 16,0 0-3-16,0 0-7 15,0 0-1-15,0 0 0 16,0 0 0-16,0 0 1 15,0 0-1-15,0 0 0 16,0 0 0-16,0 0 0 0,0 0 0 16,0 0 0-16,0 0 0 15,0 0-1-15,0 0 1 16,0 0-1-16,0 0 0 16,0 0 1-16,0 0 0 15,0 0-1-15,0 0 1 16,0 0-2-16,0 0 1 15,0 0 1-15,0 0 0 16,0 0 1-16,0 0 1 16,0 0-1-16,0 0-1 0,0 0 1 15,0 0-1 1,0 0-1-16,0 0-9 0,0 1 8 16,0 6-14-16,0 3 0 15,0 7 9-15,0 9 6 16,0 7 1-16,0 7 0 15,0 5 0 1,0 3 1-16,0 0-1 0,0 0 1 16,0 0-1-16,4 0 0 15,2-2 0-15,0-2 0 16,3-3 0-16,0-5 1 16,0-7-1-16,-3-5 0 15,0-6 1-15,-3-5 0 0,0-3 0 16,-3-6 1-1,4-2-2-15,-4-2 0 0,0 0-3 16,0 0 2-16,0 0 1 16,0 0 10-16,0 0-4 15,0-9-5-15,-7-3 9 16,-2-7-10-16,0-6-1 16,-4-9 1-16,-1-20 5 15,1-24-4-15,7-25 9 16,3-9-9-16,3 4 11 15,6 24-3-15,4 29-8 16,2 18 0-16,-1 10 6 16,5-1 9-16,-1 1-3 15,6 0-13-15,-2 8 2 16,2 6-2-16,0 7 0 0,1 6-17 16,-2 3 7-16,5 18-12 15,-4 6 1-15,-2 7 8 16,-5 4 1-16,-8 0 2 15,0-1-10-15,-6-3-7 16,0-4 4-16,-3-4 5 16,-11-5 18-16,-8-2 1 15,-3-4 9-15,-8-3-10 16,-3-5 1-16,0-3 7 16,5-3-6-16,4-1-1 15,6 0 0-15,9 0-1 16,6 0-8-16,3 0-50 15,3-3-124-15,9-1-159 16,9 1-543-16</inkml:trace>
  <inkml:trace contextRef="#ctx0" brushRef="#br0" timeOffset="508.4929">6515 2897 78 0,'0'0'1045'0,"0"0"-906"0,0 0 0 15,0 0-27 1,0 0-37-16,0 0-25 0,0 0-31 16,-15-27-6-16,15 26-6 15,0-1 9-15,-3 1 3 16,3 1 2-16,0 0-1 16,0 0 3-16,0 0-1 15,0 0-4-15,0 0 2 16,-3 0-5-16,3 0-6 15,0 0-8-15,0 0 1 16,0 0-2-16,0 1-6 16,-3 7-7-16,3 6-8 0,-3 9 12 15,0 6 9-15,-1 4 0 16,1 6 0 0,0-3 0-16,3-1 8 0,0 0-7 15,0-5 5-15,0-3 1 16,3-3-7-16,4-5-17 15,-4-6-117-15,0-6-132 16,-3-5-392-16</inkml:trace>
  <inkml:trace contextRef="#ctx0" brushRef="#br0" timeOffset="12341.2429">7433 2627 315 0,'0'0'147'0,"0"0"-67"16,0 0-10-16,0 0-47 15,0 0-8-15,0 0-14 16,16-52 13-16,-10 38 4 16,0 0-8-16,-3-2-10 15,0-2-6-15,-3 1-118 16,0 3-261-16</inkml:trace>
  <inkml:trace contextRef="#ctx0" brushRef="#br0" timeOffset="12966.2505">7488 2392 155 0,'0'0'408'16,"0"0"-150"-16,0 0-79 15,0 0-1-15,0 0-43 16,0 0 3-16,0 0-25 16,6-37-26-16,-6 37-40 0,0 0-21 15,0 0-26 1,0 14-10-16,0 13-6 16,0 11 10-16,-6 24 6 0,0 21 2 15,-2 23-1-15,-2-9 6 16,4-19-7-16,3-24 1 15,3-23 1-15,0 1 3 16,0-1-4-16,0-2 4 16,0-13-4-16,0-6-1 15,0-7 2-15,0-3 16 16,0-6 55-16,0-16 35 16,0-15-77-16,-3-26-17 15,3-33-13-15,0-27-1 0,0-8 1 16,0 14 8-1,0 30-8-15,6 33 0 0,3 15 1 16,3 8-1-16,6-1-1 16,1 1-3-16,8 4-9 15,0 9 12-15,-2 9 0 16,8 9 0-16,-2 0-16 16,-1 19-3-16,0 3 18 15,-6 6-5-15,-6 1-3 16,-2 1-1-16,-13 0-9 15,-3-1 7-15,0-3-16 16,-13-2 12-16,-7-2 10 16,-8-7 5-16,-5-2-19 15,-1-6 14-15,7-2-19 16,6-2-7-16,5 0-80 0,10 2-99 16,6 15-101-1,0 0-44-15,6 1-130 0</inkml:trace>
  <inkml:trace contextRef="#ctx0" brushRef="#br0" timeOffset="13294.3643">7789 2816 386 0,'0'0'897'16,"0"0"-663"-16,0 0-58 15,0 0-85-15,0 0-36 16,97-59-20-16,-67 46-10 15,3 3-10-15,-5 5-8 0,-4 2-7 16,-9 3 0 0,-5 0-18-16,-5 6-4 0,-5 9-3 15,-5 9 0-15,-14 8 14 16,-11 5-8-16,-1 3 11 16,-2-4 1-16,3-4 6 15,11-10 0-15,7-5-7 16,9-4 7-16,3-6-12 15,6-1 3-15,19-4 2 16,11-2 8-16,28 0 9 16,24-8-9-16,20-22-48 15,-13 2-282-15,-22-6-690 0</inkml:trace>
  <inkml:trace contextRef="#ctx0" brushRef="#br0" timeOffset="13497.4972">8722 2468 1493 0,'0'0'181'0,"0"0"-86"16,0 0 0-16,0 0-51 16,0 0-17-16,116-48-25 15,-61 34 9-15,1 0-11 16,2 1 0-16,13 0-61 0,-20 3-179 15,-11 2-325-15</inkml:trace>
  <inkml:trace contextRef="#ctx0" brushRef="#br0" timeOffset="13685.0139">8722 2746 439 0,'0'0'846'15,"0"0"-762"-15,0 0-39 16,0 0 62-16,0 0-2 16,122-10-44-16,-64 1-36 15,2-1-20-15,16-4-5 16,-16 3-194-16,-17 0-208 0</inkml:trace>
  <inkml:trace contextRef="#ctx0" brushRef="#br0" timeOffset="16903.8065">9633 2253 252 0,'0'0'97'0,"0"0"-97"16,0 0 60-16,0 0-35 15,0 0 20-15,0 0-14 16,0 0-9-16,14 0 10 15,-4 2-8-15,2-2-11 16,3 0-7-16,9 0-6 16,-5 0-51-16,-2 0-190 0</inkml:trace>
  <inkml:trace contextRef="#ctx0" brushRef="#br0" timeOffset="17247.5463">9884 2125 175 0,'0'0'762'0,"0"0"-635"16,0 0-13-16,0 0 31 15,0 0-27-15,0 0-34 16,0 0-48-16,-18-24-23 16,6 36-12-16,-10 13-1 15,-8 13 0-15,-12 23 0 16,-13 26 18-16,-3 28 27 15,5 13 12-15,15-3-15 16,21-15-4-16,17-20-16 16,3-16 10-16,14-19-3 15,8-12-4-15,5 0-7 16,9 8 2-16,10 5-2 0,12 5-12 16,0-6-5-1,5-8-1-15,1-10-17 0,-1-10-71 16,11-17-108-16,-14-10-144 15,-14 0-357-15</inkml:trace>
  <inkml:trace contextRef="#ctx0" brushRef="#br0" timeOffset="17622.5574">10439 2081 937 0,'0'0'288'16,"0"0"-199"-16,0 0 3 15,0 0 70-15,0 0-51 16,0 0-35-16,0 0-7 16,0-62-33-16,0 62-25 15,-3 1-11-15,0 14-21 0,-4 9 2 16,2 12 17-16,-1 8 2 16,0 6 0-16,3 3 2 15,3-2 0 1,0-2-2-16,6-2-1 0,6-4-45 15,22 4-86-15,-1-12-145 16,-3-14-358-16</inkml:trace>
  <inkml:trace contextRef="#ctx0" brushRef="#br0" timeOffset="18200.6887">11594 2145 333 0,'0'0'829'15,"0"0"-722"-15,0 0-9 16,0 0 66-16,0 0-65 16,49-95-44-16,-23 70-32 0,9 1-7 15,1 3 3 1,3 4-4-16,-2 7-14 0,-3 7 1 15,-4 3-2-15,-11 0-18 16,1 17-11-16,-11 8-4 16,-9 9 9-16,0 7 11 15,-21 5-3-15,-12 3-4 16,-7-4-65-16,-2-4 45 16,7-8 24-16,9-4 10 15,5-7 5-15,9-5 0 16,6-4 1-16,6-5-7 15,0-2 1-15,0-3-3 0,15-3 9 16,15 0 84-16,9 0 5 16,13 0-50-16,6-5-18 15,8-3-21-15,-5-1-10 16,3-3-118-16,-17 2-148 16,-12-1-517-16</inkml:trace>
  <inkml:trace contextRef="#ctx0" brushRef="#br0" timeOffset="19060.0973">10691 2880 684 0,'0'0'302'16,"0"0"-207"-16,0 0 28 15,0 0-11-15,0 0-48 16,0 0-15-16,0 0-17 15,18-55-7-15,-15 49-15 16,-3 2-3-16,0 2 24 0,0 1 9 16,0 1 5-1,0 0-13-15,0 0 3 0,0 0-35 16,0 6-1-16,0 9-18 16,0 8-3-16,0 8 22 15,0 6 32-15,-3 1-9 16,3 3 0-16,0-5-4 15,0 1-8-15,0-4-1 16,0-3-9-16,6 0 6 16,0-4 0-16,0-2-7 15,1-5-12-15,10 2-63 16,-1-4-131-16,-1-7-168 0</inkml:trace>
  <inkml:trace contextRef="#ctx0" brushRef="#br0" timeOffset="19481.9864">11756 2949 1144 0,'0'0'348'16,"0"0"-275"-16,0 0-31 16,0 0-25-16,91-48-7 15,-61 41-2-15,0 4-8 16,-2 3-1-16,-8 0-13 0,-1 10-17 16,-10 8-7-16,-5 4 6 15,-4 6 8-15,-7 4 9 16,-18 2 9-16,-8 2-5 15,-6 0-5-15,3-5 10 16,5-4 1-16,10-6 5 16,5-7 0-16,10-4-11 15,6-6 11-15,0-2-10 16,10-2 10-16,14 0 9 16,16 0 42-16,11 0-21 15,12-10-30-15,28-14-36 16,-14 2-156-16,-8-1-425 0</inkml:trace>
  <inkml:trace contextRef="#ctx0" brushRef="#br0" timeOffset="19825.7365">12392 1964 1377 0,'0'0'117'15,"0"0"-91"-15,0 0-26 16,0 0 0-16,104 16-17 0,-55 26 16 16,10 30-14-16,-1 32 15 15,-6 19 2-15,-19 11-1 16,-10 2 11-16,-10-7-11 15,-10-4 6-15,-3-11-6 16,-10-13 0-16,-10-11 0 16,-12-5 9-16,3-14-4 15,-1-15-6-15,0-13 0 16,-1-7-64-16,-31 12-44 16,10-8-149-16,-3-9-380 0</inkml:trace>
  <inkml:trace contextRef="#ctx0" brushRef="#br0" timeOffset="20356.9706">13736 1964 611 0,'0'0'487'0,"0"0"-480"16,0 0 36-16,0 0 28 15,0 0-6-15,-25-72-33 16,12 72-21-16,-7 7-11 15,-22 30 0-15,-25 37 13 16,-15 41 83-16,0 23 33 0,21 9-42 16,28-5-20-16,24-12-15 15,9-6-19-15,12-6-15 16,18-11-1-16,13-10-5 16,8-5-11-16,17-6 15 15,7-5-4-15,7-9-12 16,9-15-68-16,-24-16-187 15,-11-18-486-15</inkml:trace>
  <inkml:trace contextRef="#ctx0" brushRef="#br0" timeOffset="20997.6426">14169 2035 876 0,'0'0'216'0,"0"0"-103"16,0 0 34-16,0 0 1 16,0 0-93-16,0 0-51 15,0 0-4-15,0 22-33 16,0 10 28-16,-3 8 5 16,-2 7 10-16,3 2 6 15,2 2-1-15,0-3-14 16,0-2 9-16,7 0-10 15,15 4-26-15,-6-10-140 16,10-14-155-16</inkml:trace>
  <inkml:trace contextRef="#ctx0" brushRef="#br0" timeOffset="21466.3618">15227 2095 1190 0,'0'0'152'16,"0"0"-108"-16,0 0 36 15,16-73-2-15,-1 47 1 0,9 4-31 16,7 1-13-1,5 5-19-15,4 7-3 0,-4 8-13 16,-3 1-5-16,-5 11-1 16,-4 12-8-16,-9 5-5 15,-8 6 1-15,-5 5-84 16,-2 1 2-16,-18 3 19 16,-15 1 5-16,-13 2-5 15,-2-5 9-15,2-4 5 16,4-8 41-16,14-7 17 15,11-3 9-15,13-6 0 16,4-3 16-16,0-3 22 16,27-3 25-16,22-1 59 15,31-3-23-15,2 0-30 0,-1-4-41 16,-16-3-27-16,-18 4-1 16,13 0-37-16,-8 2-68 15,-19-1-202-15</inkml:trace>
  <inkml:trace contextRef="#ctx0" brushRef="#br0" timeOffset="21950.8685">14148 3081 1008 0,'0'0'483'0,"0"0"-427"16,0 0 44-16,0 0-39 15,88-77-36-15,-39 53 0 16,6 3-6-16,-4 7-9 15,-7 5-10-15,-9 5 0 16,-11 4 0-16,-12 0-17 16,-3 3-27-16,-9 11 16 15,0 6 0-15,-18 6 20 16,-12 7-1-16,-12 2-14 16,-4 3-40-16,-6-1-7 0,4-3 40 15,8-4 21-15,5-5 0 16,16-6 8-16,6-1 0 15,10-7-6-15,3-1 7 16,9-1 29-16,16-3 74 16,14 1-8-16,14-2-34 15,12-1-29-15,4-4-19 16,5 0-13-16,-6 0-2 16,23 0-134-16,-16-9-162 15,-18 0-690-15</inkml:trace>
  <inkml:trace contextRef="#ctx0" brushRef="#br0" timeOffset="22200.7424">15581 2978 912 0,'0'0'695'0,"0"0"-616"16,0 0-54-16,0 0-21 15,0 0-4-15,0 0-25 16,0 0 25-16,-3 75 0 16,-4-29 13-16,-3 5-1 15,1 6 1-15,-2 0-7 16,1-1-6-16,4-4 0 0,0 5-74 16,6-15-165-16,0-14-384 15</inkml:trace>
  <inkml:trace contextRef="#ctx0" brushRef="#br0" timeOffset="22560.1381">16022 1672 1335 0,'0'0'250'0,"0"0"-179"0,0 0-34 15,0 0-26-15,0 0-6 16,104-7-5-16,-56 44-9 16,17 23 8-16,13 33 1 15,7 34 0-15,-7 22 0 16,-17 7 1-16,-19 5 6 15,-19-6-6-15,-12-2 5 16,-15-14-6-16,-32-11-1 16,-22-21-14-16,-20-10 6 15,-7-10-82-15,-3-14-116 16,27-24-169-16,13-17-519 0</inkml:trace>
  <inkml:trace contextRef="#ctx0" brushRef="#br0" timeOffset="23200.7629">17259 2788 18 0,'0'0'875'16,"0"0"-722"-16,0 0 28 15,0 0 25-15,0 0-83 16,0 0-46-16,87-17-34 16,-31 10-21-16,11 0-14 15,6 2 1-15,-5 0-9 0,-6 2-39 16,-7 1-121-16,-20-1-90 16,-16-2-492-16</inkml:trace>
  <inkml:trace contextRef="#ctx0" brushRef="#br0" timeOffset="23372.6498">17308 3003 1098 0,'0'0'140'0,"0"0"-79"16,0 0 3-16,110 2-19 15,-52-2-21-15,11 0-16 16,-1-1-8-16,31-15-35 0,-19 2-189 15,-9-3-329-15</inkml:trace>
  <inkml:trace contextRef="#ctx0" brushRef="#br0" timeOffset="23653.907">18576 1984 1154 0,'0'0'103'15,"0"0"-103"-15,0 0-10 16,-112 82 10-16,36 5 18 16,-8 43 28-16,7 26 5 15,20 18-10-15,32-6 11 16,25-18-24-16,11-8-4 15,33-13-22-15,17-8 4 16,15-5-6-16,11-5-39 16,1-11-66-16,-23-26-207 15,-8-22-484-15</inkml:trace>
  <inkml:trace contextRef="#ctx0" brushRef="#br0" timeOffset="24216.3978">21102 2089 561 0,'0'0'344'0,"0"0"-257"16,0 0-47-16,0 0 12 15,0 0-24-15,0 0-11 16,0 0-10-16,53 53 32 0,-27-14 11 15,6 28-14 1,1 30 3-16,-4 43-13 0,-14 22-9 16,-12-1 4-1,-3-12-7-15,-15-22 4 0,-15-12-17 16,-6-4 1-16,-7-8 15 16,-8-7-17-16,-6-10-16 15,13-25-141-15,6-17-152 0</inkml:trace>
  <inkml:trace contextRef="#ctx0" brushRef="#br0" timeOffset="24935.178">19392 2009 1119 0,'0'0'139'0,"0"0"-83"16,0 0 82-16,0 0-39 15,0 0-47-15,0 0-33 16,0 0-19-16,-10-17-12 15,-4 41 2-15,-5 13 8 16,-4 11 2-16,2 8-1 16,7 5-12-16,4-2-22 0,10 1-29 15,10 10-22-15,7-14-96 16,9-13-204-16</inkml:trace>
  <inkml:trace contextRef="#ctx0" brushRef="#br0" timeOffset="25310.1737">20353 1908 1213 0,'0'0'131'16,"0"0"-89"-16,0 0-20 15,116 1-12-15,-74 9 1 16,-5 1-3-16,-5 3-8 16,-13 0-9-16,-9 2-17 15,-8 1-6-15,-2 1-8 16,-20 6-1-16,-17 2-1 16,-9 2 2-16,-5 1 39 15,3 1 0-15,7-3 1 16,11-2 0-16,10-2 0 15,12-3 14-15,8-1 0 16,0 2-5-16,14 1 16 16,15-1 1-16,5 0 13 0,11-2-22 15,26-3-17 1,-10-6-7-16,-10-6-271 0</inkml:trace>
  <inkml:trace contextRef="#ctx0" brushRef="#br0" timeOffset="37701.0312">19113 3042 349 0,'0'0'130'0,"0"0"104"15,0 0-29-15,0 0-95 16,0 0-3-16,0 0-19 16,0 0-7-16,0 0-21 15,0 0 15-15,0 0-7 16,0 0-8-16,0 0-22 15,0 0-9-15,0 0 6 16,0-4-10-16,0-3-9 16,3-1 14-16,3-2 1 15,3-5-2-15,5-2-2 16,6-2-16-16,4-1 7 0,4 0-9 16,1 2-1-1,-1 2-7-15,-1 5 7 0,-2 4-8 16,-5 6-1-16,-6 1-14 15,0 0 8-15,-3 6-18 16,-4 10 4-16,-4 7-3 16,-3 5 9-16,0 7-3 15,-6 3 17-15,-14 2-14 16,0-1-2-16,-7 1 10 16,0-4-5-16,-3 0-7 15,0-4 4-15,5-2 15 16,-2-4 0-16,8-4-6 15,4-5 6-15,0-6 0 16,9-3-1-16,3-5-1 16,3-1 2-16,0-2 0 0,0 0 0 15,0 0 0-15,4 0 0 16,8 0 2-16,8 0 33 16,9 0-2-16,13 0-8 15,14 0-8-15,2-2-8 16,1 1 4-16,-1-1-12 15,1 2 0-15,-11-1 1 16,-2 0-1-16,-9-1 0 16,-3 1 0-16,-5-2 0 15,-6 2-1-15,-3-1-9 16,-10-1-29-16,-4 2-38 16,-6-3-135-16,0-1-99 15,0 0-545-15</inkml:trace>
  <inkml:trace contextRef="#ctx0" brushRef="#br0" timeOffset="42076.0578">12274 2680 295 0,'0'0'114'0,"0"0"-114"16,0 0 29-16,0 0 24 16,0 0 22-16,0 0 0 15,0 0-23-15,0-26-6 16,0 26 1-16,0 0-4 15,0 0-10-15,0 0-3 16,0 0 4-16,0 0 5 16,0 0-5-16,0 0 4 0,0 0 7 15,0 0-8 1,0 0 0-16,-6 0-7 0,3 0-13 16,0 0-2-16,-6 0-14 15,0 0 1-15,-7 0 5 16,-5 0-7-16,0 0 6 15,-3 0-6-15,-5 0 0 16,3 0 1-16,-4 0 0 16,-4 0 0-16,1 0-1 15,0 4 0-15,-6 3-1 16,-1 1 1-16,3 1-1 16,-5 3 1-16,6 0 1 15,-4 1-1-15,4 2 0 16,-3 1 0-16,5 1 2 15,-2 1 6-15,3 2-6 0,-1-2-1 16,7 2 1-16,0 0-1 16,5-3 0-16,1 0 11 15,6-2-11-15,2 1 14 16,4-2-7-16,1 1 11 16,2 1 0-16,2 1-19 15,4-2 1-15,0 3-1 16,0-2 7-16,0 2-7 15,4 2-5-15,3-1 5 16,3 1 1-16,-1-2 5 16,1 0-3-16,2 0-3 15,3 1 5-15,0-3-5 16,1-1-1-16,1-3 1 0,5 0 1 16,2-1-1-1,1-2 0-15,1-1 1 0,-1 1-1 16,5-2 0-16,0-1 0 15,1-2 1-15,2 0-1 16,0-1-1-16,2-1 1 16,4-2 0-16,-6 0 0 15,3 0-1-15,-5 0 1 16,2 0 0-16,-3 0 1 16,-1-4-1-16,0-1 1 15,1-4-1-15,-5 2 1 16,-2-1 0-16,-1-1-1 15,-1 0 1-15,-3-1-1 16,3 1 1-16,1-4 13 16,-3 1 2-16,7-4-9 0,-3 0-7 15,3 1 0-15,1 0 13 16,-3 2-11-16,0-1-1 16,-2 1 1-16,-1-1 5 15,0 1-7-15,0 0 1 16,-2 0 17-16,-4 1-9 15,3-1 21-15,-3-2 6 16,-1-2 4-16,-1-2-17 16,-1 0 0-16,-2-4-1 15,-1 2-7-15,-5-2-5 16,-1 1 6-16,-1-1-10 16,-2 2 4-16,0 1-3 0,0 0 0 15,0 2-6 1,-2 1 7-16,-4 2-7 0,-1-1 9 15,-2 3-1-15,-1 1 3 16,-1 1-12-16,-2 1-1 16,-2 0-5-16,-5 1-12 15,-2 4 2-15,-7 0-32 16,-3 4-51-16,-17 1-21 16,7 0-96-16,2 0-173 0</inkml:trace>
  <inkml:trace contextRef="#ctx0" brushRef="#br0" timeOffset="43826.104">15789 1746 405 0,'0'0'105'0,"0"0"-43"16,0 0-46-16,0 0-6 15,0 0 12-15,0 0 4 16,0 0 8-16,-73-20 4 16,61 18-5-16,-4 1-1 15,-3 1-3-15,-1-2-11 16,-6 2-5-16,0 0 18 16,-7 0-13-16,-3 0 1 15,-2 0-4-15,-1 0 1 16,-4 3-3-16,-2 6-11 15,-2 0 4-15,-1 2-5 16,0 2 8-16,5 0-8 16,2 0 0-16,5 0 5 15,3 2 3-15,-2 0-2 16,6 2-6-16,-1 3 8 0,1 0 0 16,3 0-2-1,1 1 5-15,2 0 1 0,-1 1-3 16,5-2 16-16,4 1 1 15,-2 1-14-15,7-1 1 16,-2 0-13-16,0 1-1 16,3 3 2-16,3-1 11 15,-3 0-13-15,5-1-1 16,1 2-5-16,3-1 6 16,0 1 0-16,0 0 0 15,0 1 0-15,7-1 6 16,2-1-5-16,1-1 0 15,7 0 6-15,-2-3 9 0,4 0-15 16,1-1 15 0,0-1-15-16,6-1-1 0,-4 0 1 15,8 0 1-15,-4-2-1 16,7 0 12-16,2-3-13 16,-2-2 1-16,3-2 7 15,-4-1-7-15,3-1 9 16,-2 0-9-16,-4-4-1 15,3 1 10-15,1-1 3 16,-5-2-1-16,5 0-12 16,0 0 7-16,-2 0 6 15,2-3-4-15,0-4-2 16,4-2-6-16,-5 0 1 16,4-4-2-16,2-1 9 0,-2-2 1 15,4-1-9-15,-5-1-1 16,1-2 1-16,-1 1 1 15,1-1-1-15,-7 1 7 16,3 1-7-16,-2 3 9 16,-2 1-10-16,2-2 0 15,-4 2-1-15,0-2 1 16,-3 1 0-16,0 0 1 16,0 0 15-16,-4 1 4 15,-4 0-13-15,3-2 8 16,-3 2 1-16,-3-1-6 0,-1-1 1 15,-1 2 8 1,-4-2 22-16,-3 1-18 0,1 0-11 16,-4-1-11-16,0-1 15 15,0 1 5-15,0-1-11 16,0 1 3-16,0 0 6 16,0 1-9-16,0 1-1 15,-7-1-8-15,1 2 0 16,0 2 6-16,-2 0-7 15,-2 2 0-15,1 0-2 16,-3 0-4-16,-2 1 5 16,-1-1-1-16,-2 1 2 15,-2-1-2-15,-1 1-14 16,-1-2 3-16,0 2 2 16,-3-1-4-16,2 1 9 0,-2 1 6 15,-1 0-8-15,-1 0 8 16,1-1-9-16,-4 1 8 15,3 0-9-15,2 2 9 16,3-1 0-16,1 0-4 16,3 2 5-16,5 0 1 15,-6 0-1-15,6 1-13 16,-7 3-85-16,-11 0-103 16,4 0-145-16,4 0-351 0</inkml:trace>
  <inkml:trace contextRef="#ctx0" brushRef="#br0" timeOffset="47294.8817">12438 2355 165 0,'0'0'202'0,"0"0"-148"16,0 0-38-16,0 0-14 15,0 0-2-15,0 0-15 16,-19-13 15-16,16 12 77 0,0-2-56 15,-1 2-13 1,3-2 6-16,-1 1 31 0,-1 1 2 16,2 0-16-16,-2-1 3 15,3 0 13-15,-4 0-6 16,1 1 0-16,3 1 4 16,0 0 4-16,0 0-12 15,0 0-3-15,0 0 9 16,0 0 19-16,0 0-23 15,0 0-23-15,0 0 5 16,0 0-21-16,3 0-1 16,-3 0 1-16,4 0-1 15,-1 0 1-15,1 0-1 16,3 0 2-16,2 0-1 16,4 5 8-16,0-1 0 0,7 2 1 15,-2 0-8-15,3-1 5 16,1-1-6-16,-3 2 0 15,4-2 7-15,0 0-1 16,3-1 5-16,-2 0-11 16,-3 1 0-16,3-1 7 15,-2 0-7-15,-1 1-1 16,3-1 1-16,-2 1 3 16,2 1-3-16,-3-1 0 15,3 0 0-15,-1 2 0 16,0 0 7-16,-1-1-7 15,1-1-2-15,-3 2 1 16,2-1 1-16,-2 1 0 0,3 0 4 16,-5-1 2-16,0 0-6 15,-2 0-1-15,-4 1-5 16,6 1 6-16,-3-1 0 16,2 1 0-16,2 0 0 15,6 1 6-15,-1-1-6 16,2 2 0-16,3-1 0 15,1 0 0-15,-3 2 0 16,0-1 1-16,-2 1-1 16,2 0 0-16,-4 0 0 15,3 1 0-15,-2-1 0 16,3 1 2-16,0-1-2 16,-2 0 1-16,2 0 0 15,-4 0 7-15,-1-2-8 16,1 1 0-16,0 1-6 0,-2-2 6 15,0 2 0-15,-2-2 1 16,-1 2-1-16,3-1 0 16,-4 1 9-16,5 0-9 15,-6-2 0-15,0 2 0 16,1-2-9-16,-2 1 8 16,-2-1 1-16,1 0 5 15,-1 1-5-15,0-1-2 16,0 2 1-16,3 0 0 15,-3 2 0-15,7-1 0 16,-1-1 1-16,-1-1-1 16,6 1 1-16,-4-3-1 0,2 1 1 15,-2-3-8 1,3-1 8-16,-5 2-6 0,0 0 5 16,1-2 1-16,-1 0-2 15,0 2 2-15,0-2 0 16,3 0-1-16,-2 1 1 15,3-1 0-15,4 0-1 16,-2-1 1-16,1 1 0 16,-1-1 0-16,0-1-1 15,0 1 0-15,1 2 1 16,2-3 0-16,-2 0 0 16,1 1 0-16,-6-2 0 15,3 1-1-15,-3-1 1 0,2-1-1 16,-3 1 1-1,2 1 0-15,-3-1 0 0,-1-1 0 16,2 2 0-16,-2-1-5 16,-2 1 4-16,2-2 1 15,-2 1 0-15,3 0 7 16,-3 1-5-16,-1-1-2 16,6 1 1-16,-5-2 0 15,4 1 6-15,1 1-2 16,2-1-4-16,-1 0 9 15,-2 1-9-15,4-2 0 16,-4 1 5-16,-4 1-6 16,3-1 1-16,-6 1 5 15,-2-1 3-15,0 0-8 16,0 1-1-16,-7-2 1 0,0 1 0 16,0-1 0-16,1 0 0 15,-4 2-1-15,3-2 0 16,-3 0 1-16,3 0-1 15,-3 0 0-15,0 0 1 16,0 0-2-16,0 0 1 16,0 0-1-16,0 0-65 15,-6 0-212-15,-4 0-359 0</inkml:trace>
  <inkml:trace contextRef="#ctx0" brushRef="#br0" timeOffset="48013.6215">14922 2803 773 0,'0'0'152'16,"0"0"-109"-16,0 0 61 15,0 0 21-15,0 0-47 16,0 0-32-16,0 0-15 16,9-4-10-16,-9 3 0 15,1-1-1-15,1 1 0 0,-1 0 1 16,1 1 21 0,-1 0-22-16,1 0 6 0,4 0-25 15,6 0-1-15,0 0 0 16,8 2 0-16,6 8-1 15,4 3-6-15,-2 1 5 16,8 5 2-16,-6-1-1 16,1 0-5-16,-1 1 5 15,-8-2 0-15,1-2 0 16,-4-1-8-16,-2-3 9 16,-7-1 0-16,-3-1-1 15,-1-2 1-15,0-2 0 16,-3 1-1-16,0 0-5 0,1-2-4 15,-4 0 0 1,0-1 4-16,0 0 5 0,4 1 1 16,-4-1 0-16,0 0 0 15,0 1 0-15,0 0 0 16,0 1-13-16,0-1-8 16,0 0 11-16,0 1 10 15,-4 2 0-15,-6 2-1 16,0-1 1-16,-3 2-2 15,-2 0-12-15,-6 0 8 16,3 2 0-16,-2-3 6 16,3 3 9-16,-3-1-9 15,1 0 0-15,4 1-1 16,-5-1 1-16,7 0 1 16,-3-1-1-16,3 0 0 0,0-2 1 15,3 1-1 1,1-1-33-16,-5 1-53 0,4-1-48 15,-6 4-64-15,4-4-35 16,2-1-312-16</inkml:trace>
  <inkml:trace contextRef="#ctx0" brushRef="#br0" timeOffset="49982.4298">20641 2897 757 0,'0'0'117'0,"0"0"-101"15,0 0 15-15,0 0 20 16,0 0 23-16,0 0 4 16,0 0-6-16,-15-31 2 0,15 31-10 15,0 0 21 1,0 0-11-16,0 0-13 0,0 0-17 16,0 0-8-16,0 0-6 15,0 0-16-15,0 0-2 16,0 0-12-16,0 4 0 15,0 4-12-15,-9 6 11 16,1 5 1-16,-1 4 0 16,-1 2 1-16,0 1 0 15,-3 4 9-15,4 0-2 16,1 2 0-16,2 1 1 16,0 1 1-16,3-2-10 15,-2-1 9-15,3-1-8 16,1-2 8-16,-2-2-9 15,3-3 8-15,0-2-8 0,0-4 1 16,0-1 0-16,0-3-1 16,0-5 0-16,0-1 0 15,0-3 0-15,0-2 2 16,0-1-2-16,0-1 1 16,0 0-1-16,0 0 0 15,0 0-53-15,0 2-85 16,0 0-75-16,0 0-99 0</inkml:trace>
  <inkml:trace contextRef="#ctx0" brushRef="#br0" timeOffset="55498.2263">21674 2878 195 0,'0'0'522'0,"0"0"-396"16,0 0-47-16,0 0 72 16,0 0 1-16,0 0-41 0,-29-25 7 15,29 25-28 1,0 0-22-16,0 0-7 0,0 0-11 15,0 0-3-15,0 0-14 16,3 0 2-16,0 0-11 16,4 0-4-16,6 0-7 15,9 0 27-15,9-3-24 16,13 1-1-16,4-1-15 16,4 0 0-16,-2 1 0 15,-9 2 0-15,-3-1-28 16,-5 1-57-16,-6 0-51 15,-7 0-123-15,-6 0-99 16,-10 0-374-16</inkml:trace>
  <inkml:trace contextRef="#ctx0" brushRef="#br0" timeOffset="55748.1321">21638 3003 544 0,'0'0'352'0,"0"0"-255"16,0 0 30-16,0 0-10 15,0 0-43-15,0 0-22 16,104 7 24-16,-55-4-15 16,3-1-28-16,0 1-7 15,-1-1-15-15,-5-2-11 0,-1 0-1 16,4 0-63-16,-8-3-105 15,-10-6-443-15</inkml:trace>
  <inkml:trace contextRef="#ctx0" brushRef="#br0" timeOffset="56420.0426">22712 2537 616 0,'0'0'691'0,"0"0"-626"0,0 0-17 16,0 0 15-16,0 0-36 15,0 0-17-15,0 0-10 16,0 5-34-16,0 20 10 15,-9 20 17-15,-4 25 7 16,-1 2 0-16,3-3 1 16,4-5 1-16,-1-17 5 15,5 4-5-15,0 6-2 16,3-8 7-16,0-3-6 16,0-7 7-16,0-8-7 15,0-6 0-15,0-8-1 16,0-7 0-16,0-5-31 15,0-5 14-15,0-3 17 0,0-19 0 16,-6-12-29 0,-1-22 7-16,2-24 22 0,5-29 1 15,0-9 34-15,8 0 6 16,5 25-2-16,1 30 3 16,-7 19 18-16,2 10 0 15,3 2-8-15,2 1-1 16,2 1-23-16,3 10-5 15,5 6-18-15,8 7-5 16,2 6 0-16,6 1 0 16,2 7-8-16,-2 15 7 15,-4 8-11-15,-3 5-14 0,-6 6 0 16,-8 3 1 0,-8-1-16-16,-8-4-4 0,-3-4-6 15,-3-4 17-15,-17-6 4 16,-5-3 7-16,-11-7-44 15,-4-3 36-15,-4-4 30 16,4-1-8-16,0 0 8 16,9 2-50-16,-4 13-124 15,10-1-59-15,8 1-143 0</inkml:trace>
  <inkml:trace contextRef="#ctx0" brushRef="#br0" timeOffset="56826.2695">23104 3172 1007 0,'0'0'244'16,"0"0"-134"-16,0 0 60 15,80-52-84-15,-44 41-50 16,3 3-18-16,6 7-17 15,-5 1 0-15,-3 0-1 16,-7 10-13-16,-8 5-4 16,-8 4-4-16,-8 3 8 15,-6 4-3-15,-7 2-23 16,-16 0-24-16,-9 2-11 16,-6-2 26-16,1-3 12 15,1 1 19-15,4-5 17 16,7-3-1-16,7-2 1 0,9-4 0 15,8-2-15-15,1-3 9 16,7 1 6-16,17 0 46 16,12-1 8-16,13-1-11 15,9-2-20-15,5-3-8 16,0 1-15-16,-2-2-31 16,11 0-70-16,-16 0-90 15,-14 0-488-15</inkml:trace>
  <inkml:trace contextRef="#ctx0" brushRef="#br0" timeOffset="60045.0469">6227 4336 451 0,'0'0'163'0,"0"0"-56"15,0 0-1-15,0 0 42 16,0 0-56-16,0 0-8 16,0-44-17-16,0 41 1 15,0 2 6-15,0-1 4 16,0 2 2-16,0 0-6 0,0 0-36 15,0 0-19-15,0 0-19 16,0 0-3-16,-3 13-10 16,0 9-15-16,0 10 27 15,0 10 1-15,0 11 0 16,0 5 13-16,-1 0-11 16,4 2 5-16,0-5-6 15,0-3 7-15,0-5-7 16,0-5 0-16,0-5-1 15,4-8 1-15,-1-6-1 16,-3-8 1-16,3-6-1 16,-3-5 2-16,0-4 9 0,0 0 7 15,-3-14 5-15,-7-14-5 16,-2-13-13-16,-6-21-5 16,9-21 0-16,3-20 1 15,6-5 1-15,3 19 6 16,13 22 3-16,1 24-9 15,2 8-1-15,4 0 1 16,5 2 4-16,-1 3-6 16,1 10-7-16,-1 11 6 15,-2 9-12-15,-4 0-9 16,-3 16 1-16,-3 9 2 16,-3 6 6-16,-3 2-3 15,-6 0-13-15,-3-2 0 0,0-1 3 16,-12-5 7-16,-7-4 13 15,-4-2-5-15,-7-3-32 16,2-5 6-16,1-3-4 16,2-2-21-16,1 0-118 15,9-2-126-15,9 0-240 0</inkml:trace>
  <inkml:trace contextRef="#ctx0" brushRef="#br0" timeOffset="60451.3026">6458 4725 1056 0,'0'0'245'0,"0"0"-167"16,0 0 75-16,0 0-54 15,50-83-31-15,-28 66-29 16,5 2-33-16,1 4-4 15,-4 5-2-15,-3 3-1 16,-3 3-17-16,-6 0-2 16,-6 14 5-16,-2 5 1 15,-4 6 2-15,0 5-4 16,-16 5-4-16,-8 1-37 16,-1 1-3-16,-4-2 24 15,5-1 17-15,2-5 12 16,3-6 1-16,5-4 5 0,8-5 0 15,3-5-11-15,3-4-1 16,6-2-3-16,18 0 16 16,13-3 0-16,10 0 37 15,11 0-17-15,6-1-3 16,2-8-17-16,20-9-24 16,-16 3-87-16,-16-2-220 0</inkml:trace>
  <inkml:trace contextRef="#ctx0" brushRef="#br0" timeOffset="61029.4344">7497 4318 1309 0,'0'0'127'16,"0"0"-99"-16,0 0 2 15,0 0-21-15,0 0-9 16,0 0-41-16,0 0 12 16,-9 93 28-16,-2-17 0 15,-2-1 1-15,4-5 1 16,3-9-1-16,3-13-1 16,3 3-5-16,0 4 6 15,0-9 0-15,0-7 0 16,0-11 3-16,3-9-2 15,0-9 0-15,-3-7 10 0,0-3 41 16,0-13 82-16,0-24-45 16,-3-32-59-16,-10-29-15 15,2-15-14-15,8-3 8 16,3 9-6-16,11 14-2 16,8 18 7-16,0 19 5 15,-2 19-4-15,-1 12 1 16,4 2-10-16,2 5-7 15,2 4-7-15,1 11 13 16,1 3-7-16,2 12-13 16,-1 15 2-16,-2 7 13 15,-7 5-2-15,-6 4-3 16,-6-2-19-16,-6-1-2 16,0-8 10-16,-18-4 0 0,-12-7-10 15,-7-4-48-15,-5-5 58 16,-3-7 8-16,4-3 12 15,8-2 1-15,9 0-25 16,18-2-82-16,6-2-87 16,0 3-207-16</inkml:trace>
  <inkml:trace contextRef="#ctx0" brushRef="#br0" timeOffset="61263.8236">8031 4711 679 0,'0'0'364'0,"0"0"-279"15,0 0-68-15,0 0-1 16,-5 73 34-16,-2-43 12 16,-2 9-6-16,3-1-30 15,0 0-11-15,3 0-8 16,3-3 8-16,0-2-15 15,6 2-1-15,9-10-116 16,3-5-232-16</inkml:trace>
  <inkml:trace contextRef="#ctx0" brushRef="#br0" timeOffset="61435.69">8565 4646 1332 0,'0'0'239'0,"0"0"-173"16,82-50-41-16,-37 31-24 16,-2 4 0-16,-4 3-1 15,-5 7-14-15,-10 5-114 16,-12 5-134-16,-9 9-295 0</inkml:trace>
  <inkml:trace contextRef="#ctx0" brushRef="#br0" timeOffset="61591.9766">8501 4881 622 0,'0'0'687'0,"0"0"-534"0,0 0-19 15,0 0-57-15,97 0-24 16,-45-1-23-16,3-5-30 16,20-3-11-16,-17 1-235 15,-9-1-633-15</inkml:trace>
  <inkml:trace contextRef="#ctx0" brushRef="#br0" timeOffset="62263.8227">10233 4230 808 0,'0'0'297'15,"0"0"-198"1,0 0-43-16,0 0 4 0,0 0-57 15,0 0-3-15,0 0-8 16,-91 61 7-16,37 15 1 16,-14 31 39-16,-1 21 39 15,11 5-2-15,19-1-15 16,17-14-17-16,19-9-5 16,9-9-13-16,25-8-7 15,18-8-3-15,0-13 2 16,1-13-8-16,17 3-3 15,21-2-7-15,16 4-79 16,10 0-95-16,-33-26-79 16,-19-18-108-16</inkml:trace>
  <inkml:trace contextRef="#ctx0" brushRef="#br0" timeOffset="62748.2355">12474 4220 211 0,'0'0'1009'16,"0"0"-888"-16,0 0-80 15,0 0 33-15,0 0-9 16,0 0-31-16,0 0-34 15,46 10-1-15,-4 19 1 16,19 23 16-16,17 29-8 16,4 30-8-16,-9 13 0 0,-17 1 15 15,-17-6-5 1,-22-16-3-16,-8-9 0 0,-9-17-7 16,0-17 0-16,-17-17 0 15,-8-2 0-15,-27 11-11 16,-45 10-108-16,9-9-99 15,-3-13-319-15</inkml:trace>
  <inkml:trace contextRef="#ctx0" brushRef="#br0" timeOffset="63201.3442">10834 4102 861 0,'0'0'99'0,"0"0"-84"16,0 0 89-16,0 0 4 16,0 0 4-16,0 0-27 15,0 0-40-15,17-31-45 16,-17 48-4-16,-6 12-3 15,-2 11 7-15,-1 10 35 16,-1 6-6-16,-2 3-12 16,1-1-7-16,4 0-4 15,4-5 3-15,3-2-9 16,3-4-31-16,27-4-98 16,-3-10-204-16,4-15-391 0</inkml:trace>
  <inkml:trace contextRef="#ctx0" brushRef="#br0" timeOffset="63529.4655">11676 4198 918 0,'0'0'629'16,"0"0"-574"-16,80-38-46 15,-41 28-9-15,3 6 1 16,-2 4-1-16,-7 0-4 15,-5 7-6-15,-5 11 9 16,-13 4-16-16,-10 8-66 16,-7 4 14-16,-29 5-26 15,-12 3-15-15,-13-3 65 16,4-5 27-16,11-6 18 16,15-7 6-16,12-7 22 15,15-4 5-15,4-4-7 0,9 1-4 16,33 2 47-16,34-1 43 15,24-1-31-15,-3-4-59 16,-15 0-22-16,-10 0-81 16,-37-2-98-16,-3 0-334 15</inkml:trace>
  <inkml:trace contextRef="#ctx0" brushRef="#br0" timeOffset="64170.1262">10669 5187 514 0,'0'0'557'0,"0"0"-535"16,0 0 18-16,28-75 37 16,-7 45-10-16,4 1-24 15,5 2-7-15,0 6-17 16,-5 8-4-16,-5 5-14 16,-1 6 0-16,-3 2 0 15,4 0-1-15,-1 6 2 16,1 11-2-16,-1 4-1 15,2 7 1-15,-9 5 0 0,-3 4-12 16,-9 0 11 0,-3 3-8-16,-20-2-10 0,-9-1-17 15,-4-3 11-15,-3-6 12 16,3-6 13-16,8-4 29 16,7-6 6-16,9-6-15 15,9 1-8-15,3-4-11 16,0 0 0-16,15 1 9 15,15-1 21-15,13 2 47 16,11-1-27-16,7-4-27 16,9 0-24-16,27 0-66 15,-16-1-54-15,-10-9-245 0</inkml:trace>
  <inkml:trace contextRef="#ctx0" brushRef="#br0" timeOffset="64420.1032">12259 5064 9 0,'0'0'1427'0,"0"0"-1257"16,0 0-137-16,0 0-33 15,0 0-17-15,0 0-3 16,6 75 20-16,-5-34 21 15,2 7-5-15,2 4-5 16,-5 6-5-16,0-3 0 0,0-3-6 16,0 7-104-16,-6-15-163 15,4-14-802-15</inkml:trace>
  <inkml:trace contextRef="#ctx0" brushRef="#br0" timeOffset="65185.7675">14194 4181 730 0,'0'0'265'15,"0"0"-138"-15,0 0-3 16,0 0-15-16,0 0-80 16,0 0-28-16,0 0 1 15,-84 141 15-15,28-22 12 16,-5 23 8-16,10 12 16 15,18-2-13-15,26-21-19 16,7-6-7-16,33-14-6 16,19-12-2-16,15-9-4 15,12-7 15-15,9-12-17 16,6-16-108-16,-21-20-125 0,-10-15-403 16</inkml:trace>
  <inkml:trace contextRef="#ctx0" brushRef="#br0" timeOffset="65513.8912">15113 4024 1472 0,'0'0'139'0,"0"0"-139"15,0 0-10 1,0 0-5-16,0 0 15 0,-33 93 12 16,23-42 4-16,4 4 0 15,0 7-6-15,3-1-4 16,3 0-5-16,0-1-1 15,12 0 0-15,15 13-120 16,-1-15-112-16,3-16-371 0</inkml:trace>
  <inkml:trace contextRef="#ctx0" brushRef="#br0" timeOffset="65935.75">16250 4170 1463 0,'0'0'121'16,"0"0"-101"-16,0 0 56 15,0 0-39-15,103-61-16 16,-58 57-6-16,4 4-13 0,-3 0-2 16,-10 4-7-16,-7 13-31 15,-7 3-32-15,-12 5-33 16,-9 4 13-16,-1 5 10 16,-23 2 18-16,-10 2 10 15,-6-1-6-15,-4-4 37 16,7-2 20-16,8-2 1 15,7-7-3-15,10-2 2 16,10-3-8-16,1-3-11 16,19-1 20-16,26 1 10 15,28-3 16-15,21-7-21 16,-16-2-5-16,-14-2-240 0</inkml:trace>
  <inkml:trace contextRef="#ctx0" brushRef="#br0" timeOffset="66248.2545">15110 5074 834 0,'0'0'773'0,"0"0"-692"16,0 0-70-1,0 0-11-15,0 0-7 0,0 0 7 16,0 0 4-16,22 97 9 16,-8-57-1-16,-2-1-11 15,-1 7 6-15,-2-3-7 16,4 0-26-16,3 7-110 15,-4-11-103-15,3-10-356 0</inkml:trace>
  <inkml:trace contextRef="#ctx0" brushRef="#br0" timeOffset="66560.7586">16220 5095 1209 0,'0'0'342'0,"0"0"-320"16,104-22-9-16,-60 20-3 16,-6 2-10-16,-9 0 0 15,-11 13-22-15,-8 4-13 16,-10 4-83-16,-6 5 24 16,-23 1 48-16,-16 5-4 15,-14 0-6-15,0-1 4 16,7-2 39-16,10-4 13 15,13-6 0-15,16 0 31 16,11-3-2-16,2-2 5 16,25-2 69-16,30 0-13 0,30-3-41 15,32-9-49-15,12-2-77 16,-31-15-111-16,-23-3-414 16</inkml:trace>
  <inkml:trace contextRef="#ctx0" brushRef="#br0" timeOffset="66888.8892">17087 3872 1410 0,'0'0'115'15,"0"0"-115"-15,0 0-25 0,0 0 12 16,107 124 3-16,-53-14 9 16,-2 23 0-16,-10 9 1 15,-12 1-1-15,-10-8 1 16,-4 2 6-16,-9 0-6 16,-3-9-1-16,-4-11 1 15,-11-15 0-15,-21-12-1 16,-13-8 1-16,-4-16 0 15,1-13-38-15,-18-1-81 16,11-16-154-16,6-9-120 0</inkml:trace>
  <inkml:trace contextRef="#ctx0" brushRef="#br0" timeOffset="67123.2974">18030 4888 1435 0,'0'0'97'0,"0"0"-95"0,102-30 11 15,-46 20 4 1,2 3-10-16,3 0-7 0,14 7-22 15,-19-1-151-15,-12-1-337 16</inkml:trace>
  <inkml:trace contextRef="#ctx0" brushRef="#br0" timeOffset="67310.7713">18038 5138 1064 0,'0'0'235'0,"0"0"-183"16,0 0 0-16,94 18 1 16,-38-13-14-16,8-2-13 15,2-1-22-15,16-2-4 16,-15-10-178-16,-13-4-485 0</inkml:trace>
  <inkml:trace contextRef="#ctx0" brushRef="#br0" timeOffset="69482.6783">19528 4404 77 0,'0'0'78'0,"0"0"-54"16,0 0-8-16,0 0-9 16,0 0-6-16,0 0 0 15,-45-15-1-15,35 14 0 16,3 1 0-16,1 0 0 0,3 0 3 16,0 0 6-16,3 0 1 15,0-1-10-15,0-1-11 16,0 1-174-16</inkml:trace>
  <inkml:trace contextRef="#ctx0" brushRef="#br0" timeOffset="69951.4374">19622 4095 720 0,'0'0'354'0,"0"0"-256"16,0 0-48-16,0 0 18 16,0 0-38-16,0 0-20 15,0 0-8-15,-114 28-1 16,65 12 12-16,-21 24 8 16,-14 30 19-16,-1 26 18 0,10 12 8 15,29 1-4-15,30-6-31 16,16-11 8-16,23-2-7 15,16-6-1-15,13-5-14 16,6-8-11-16,6-3 1 16,2-5 4-16,-8-18-8 15,-6-15-3-15,-10-15-50 16,4-7-51-16,36 3-96 16,-12-6-132-16,2-7-653 0</inkml:trace>
  <inkml:trace contextRef="#ctx0" brushRef="#br0" timeOffset="70717.0769">21457 4187 446 0,'0'0'185'0,"0"0"-146"15,0 0-25-15,0 0-14 16,0 0-16-16,-5-84-37 16,20 69-8-16,1 1-20 15,-1 1-12-15,-2 4 29 0,-5 4 47 16,-5 0 15-16,-1 4-6 16,-2 0-73-16,0 1 15 15,0 0 66-15,0 0 17 16,0 0 173-16,0 0 24 15,0 0-60-15,1 0-53 16,1 0-27-16,1 0-28 16,0 0-26-16,4 4-8 15,7 10 18-15,6 7 21 16,8 7 10-16,12 9 8 16,5 10 2-16,13 15-35 15,15 20-10-15,9 21 6 0,-9 7 9 16,-15-2-6-16,-22-3-11 15,-21-6-11-15,-11 1 2 16,-4-1-3-16,-12-9 9 16,-15-5-15-16,-2-9-4 15,-4-11 8-15,4-15 1 16,3-7-5-16,-3-7-6 16,-10 7-70-16,-32 13-53 15,2-5-93-15,8-13-75 0</inkml:trace>
  <inkml:trace contextRef="#ctx0" brushRef="#br0" timeOffset="71342.2016">19840 4254 925 0,'0'0'350'15,"0"0"-289"-15,0 0-61 16,0 0 0-16,0 0-6 15,0 0 6-15,0 0 16 16,-30 101 12-16,27-59 1 16,-3 6 7-16,6 1-16 15,0 2-11-15,0 1-7 16,0-1 6-16,6-4-8 16,1-7-41-16,9-4-46 15,25-9-84-15,-1-11-95 16,2-10-427-16</inkml:trace>
  <inkml:trace contextRef="#ctx0" brushRef="#br0" timeOffset="71826.4635">20961 4428 133 0,'0'0'1002'0,"0"0"-870"16,0 0-50-16,0 0 20 15,0 0-24-15,38-76-4 16,-16 52-11-16,8-5-35 16,9 1-22-16,3 4-6 0,3 4 0 15,-1 9 0-15,-7 8 0 16,-4 3-6-16,-7 7-6 15,-6 13-1-15,-6 6 1 16,-8 4-10-16,-6 7-46 16,-5 3-28-16,-17 2 26 15,-11-1 49-15,-6 0 12 16,-3-3 2-16,2-3 6 16,2-5 0-16,5-5 0 15,7-4 0-15,11-4 0 16,8-5 0-16,7-5-15 15,0-1 16-15,18-1 13 16,15 0 38-16,14-3 48 16,13 0-47-16,6-2-33 0,1 0-10 15,-1 0-9-15,-7 0-13 16,-5 0-59-16,1 0-18 16,-15 0-118-16,-13 0-348 0</inkml:trace>
  <inkml:trace contextRef="#ctx0" brushRef="#br0" timeOffset="74060.8811">19895 5432 697 0,'0'0'488'0,"0"0"-438"16,0 0-39-16,0 0 28 15,0 0 12-15,0 0 30 16,0 0 34-16,-18-39-17 15,26 25-33-15,5-2-18 16,3-4-19-16,4 0-17 16,2-2-2-16,5 4-8 15,1 2 1-15,2 6-2 16,-1 3-7-16,0 7 6 16,-3 0-8-16,-3 7-1 15,0 6-6-15,-11 6 4 16,-2 2-16-16,-7 3-16 0,-3 1-27 15,-2 2-7 1,-15 5 19-16,-9 1 17 0,-3-2 19 16,-3-2 22-16,2-2-7 15,5-4 8-15,-2 0 1 16,5-7-1-16,4 3 1 16,6-7 0-16,4 0-1 15,7-4-9-15,1-2-21 16,0-2 4-16,16 2 26 15,10-2 29-15,13 0 13 16,10-2-16-16,6 0-5 16,3 0-10-16,-3-2-11 15,-4 0-25-15,-8 0-23 16,0 0-98-16,-11 0-141 16,-13 0-393-16</inkml:trace>
  <inkml:trace contextRef="#ctx0" brushRef="#br0" timeOffset="75764.0217">21762 5054 428 0,'0'0'507'0,"0"0"-437"16,0 0-41-16,0 0 72 0,0 0 3 15,0 0-7 1,0 0 15-16,-14-15-9 0,14 15-45 16,0 4-49-16,0 10-9 15,0 8 0-15,0 10 5 16,-2 2 3-16,-2 8-6 16,-2 2 0-16,3-1 5 15,-2 1-7-15,2 0 1 16,3-2-1-16,0-1 0 15,0-2-50-15,0 4-107 16,8-10-41-16,1-12-157 0</inkml:trace>
  <inkml:trace contextRef="#ctx0" brushRef="#br0" timeOffset="76295.2819">22689 4907 327 0,'0'0'817'0,"0"0"-723"0,0 0 28 16,0 0 35-1,0 0-88-15,0 0-18 0,0 0-32 16,98-25-11-16,-57 18-8 15,3 0 0-15,-2 3-1 16,-3 1 1-16,0 0 0 16,-3 2-76-16,-7 1-125 15,-7 0-187-15,-8 0-474 0</inkml:trace>
  <inkml:trace contextRef="#ctx0" brushRef="#br0" timeOffset="76514.0312">22662 5160 134 0,'0'0'737'15,"0"0"-627"-15,0 0-39 16,0 0 19-16,0 0 25 16,0 0-35-16,90 0-35 15,-45 0-16-15,4-6-17 16,-4 1-12-16,1 1 0 15,3 0-44-15,-10 2-127 16,-10-2-221-16</inkml:trace>
  <inkml:trace contextRef="#ctx0" brushRef="#br0" timeOffset="77592.1702">23612 4507 958 0,'0'0'197'0,"0"0"-146"0,0 0-9 16,0 0-42-16,0 0-5 16,0 0-48-16,0 0 51 15,-16 73 1-15,10-26 1 16,-1 8 0-16,-10 15 0 15,2 16 1-15,1-7 0 16,1-8 0-16,4-14 8 16,4-18-4-16,0-2-5 15,-1-2-1-15,3-11 1 16,0-10 12-16,0-7-11 16,2-7 28-16,-7 0 18 15,2-11 109-15,-1-18-106 0,-2-20-36 16,0-25-5-1,5-24-3-15,4-9 0 0,1 4-5 16,17 11 1-16,3 21 29 16,-5 15-18-16,2 12-11 15,-3 8 0-15,7-1-2 16,4 0-6-16,0 5 6 16,-1 10 0-16,1 11-29 15,-2 8-4-15,1 3 11 16,-1 12 4-16,-4 13 2 15,-4 6-1-15,-5 6 0 16,-5 1-2-16,-6-2-6 16,0-1 3-16,0-4-4 15,-9-6-3-15,-3-5-4 16,-3-5 7-16,-3-3 0 0,-5-2-67 16,-5-3 67-16,-18-3-22 15,6-1-173-15,5-3-291 0</inkml:trace>
  <inkml:trace contextRef="#ctx0" brushRef="#br0" timeOffset="78045.3264">23990 4844 1187 0,'0'0'140'0,"0"0"-24"16,0 0 15-16,0 0-46 15,0 0-59-15,100-67-21 16,-69 67-5-16,2 0-2 16,-1 11-5-16,-7 6-2 15,-6 6-2-15,-7 4-7 16,-9 3-18-16,-3 5-49 15,-12 4-6-15,-16 0 8 16,-11 1 30-16,-7-4 16 16,1-5-6-16,2-7 30 15,10-8 13-15,9-2 0 0,9-7 18 16,9-2-7-16,5-3-5 16,1 0 6-1,1 0 24-15,17-1-3 0,9 4 28 16,15-1 20-16,7 0-36 15,9-1-18-15,5-2-17 16,-2 1-1-16,-1-2-9 16,-5 0 0-16,-3 0-61 15,5 0-20-15,-13 0-128 16,-11 0-203-16</inkml:trace>
  <inkml:trace contextRef="#ctx0" brushRef="#br0" timeOffset="79685.9497">6042 6512 508 0,'0'0'593'0,"0"0"-525"15,8-79 78-15,-8 58 47 16,4 6-37-16,-4 9-44 0,0 3-60 16,0 3-39-1,0 0-13-15,0 8-17 0,0 13-4 16,-4 12 13-16,-4 12 8 16,-1 9 6-16,-4 8 2 15,1-2 2-15,3-3-10 16,-3-6 1-16,9-9-1 15,-3-8-1-15,3-7 1 16,0-7-1-16,3-8-22 16,0-8-17-16,-3-4 0 15,3 0 31-15,0-12 9 16,0-18 0-16,0-24-11 16,0-26 0-16,3-28 11 0,19-14 1 15,4 6-1 1,11 15 0-16,-6 30 0 0,-4 22 0 15,-9 16-1-15,3 18-1 16,-3 1 1-16,6 11-11 16,1 3-3-16,2 11-11 15,-5 20-23-15,-2 14 8 16,-7 3 9-16,-4 2 13 16,-9-4-1-16,0-5-1 15,0-6 11-15,-16-9 3 16,-4-6 7-16,-5-6 35 15,-8-6 16-15,-3-4-18 16,-1-4-10-16,-3 0-10 16,10-1-13-16,12-8-11 15,8 2-55-15,13 7-77 0,16 0-557 16,6 5 109-16</inkml:trace>
  <inkml:trace contextRef="#ctx0" brushRef="#br0" timeOffset="80076.5934">6318 6925 234 0,'0'0'1170'15,"0"0"-1080"-15,-3-82-32 16,3 52-12-16,15 3-26 0,6 4-14 15,6 7-1-15,4 7-5 16,2 5-6-16,-3 4-3 16,-2 2-4-16,-4 15-13 15,-9 3-2-15,-8 10 6 16,-7 2 3-16,0 5-33 16,-22 0 6-16,-5 2 18 15,-4-6-8-15,1-5 27 16,6-7 9-16,6-7 15 15,5-4 2-15,10-4-10 16,3-5-5-16,3 1-2 16,16-2 13-16,11 1 33 0,12-1 4 15,13 0-21 1,6 0-12-16,5-3-17 0,22-14-64 16,-18 0-117-16,-12-1-431 15</inkml:trace>
  <inkml:trace contextRef="#ctx0" brushRef="#br0" timeOffset="80576.5941">7397 6407 806 0,'0'0'681'0,"0"0"-661"15,0 0-20-15,0 0-45 0,0 0 32 16,-12 111 12-16,-3-54 1 16,3 8 0-16,-4 2 0 15,2-1 7-15,2-7-7 16,2-3-7-16,4-13 7 16,0-9 2-16,3-11-2 15,-2-9 0-15,1-12 0 16,1-2 2-16,0-14 31 15,0-18-26-15,0-20-1 16,3-27 7-16,0-31 25 16,24-9 3-16,7 17-18 15,-1 26-5-15,-5 35-2 16,-5 15 11-16,5 0 21 0,2 6-29 16,3 5-17-16,-5 11-2 15,2 4-13-15,-6 12-9 16,0 12 3-16,-5 6 9 15,-10 2-1-15,-6 2-5 16,0-1-27-16,-19-4-18 16,-11-5 8-16,-6-2 27 15,-6-5 19-15,-4-5-16 16,1-4-37-16,14-5-182 16,7 0-499-16</inkml:trace>
  <inkml:trace contextRef="#ctx0" brushRef="#br0" timeOffset="80904.8464">7640 6873 766 0,'0'0'537'0,"0"0"-461"15,0 0 53-15,97-60-62 16,-51 40-51-16,-1 9-9 15,4 2 7-15,-10 9-14 16,-3 0-9-16,-8 10 0 16,-7 10-7-16,-9 6 16 15,-12 4 0-15,-3 8-23 16,-22 2-14-16,-14 1-3 16,-3 4 29-16,-7-4 5 15,7-3 4-15,9-10 2 16,11-5 0-16,11-8 18 0,4-8-2 15,7-3-16-15,3 1 0 16,15-5 14-16,10 0 10 16,44-6-24-16,-5-12-97 15,3-5-193-15</inkml:trace>
  <inkml:trace contextRef="#ctx0" brushRef="#br0" timeOffset="81123.4697">8853 6766 1423 0,'0'0'207'16,"0"0"-145"-16,0 0-34 16,85-32-23-16,-39 22-5 15,2-1-26-15,1 2-95 16,-7 6-46-16,-12 2-136 15,-14 1-479-15</inkml:trace>
  <inkml:trace contextRef="#ctx0" brushRef="#br0" timeOffset="81264.126">8777 6942 973 0,'0'0'245'0,"0"0"-97"15,0 0 3-15,0 0-47 16,0 0-31-16,106 6-23 0,-54-6-24 15,6 0-16-15,14 0-10 16,-14 0-90-16,-9-3-399 0</inkml:trace>
  <inkml:trace contextRef="#ctx0" brushRef="#br0" timeOffset="82014.1084">10594 6654 22 0,'0'0'0'16,"0"0"19"-16,0 0-1 15,6-91 99-15,1 60 49 16,4-2-62-16,-2 1 49 0,0-2 13 16,-2 3-64-16,-4 3 20 15,0 7 38-15,-3 5-16 16,0 6-24-16,0 6-2 15,0 4-27-15,-3 0-50 16,-10 7-41-16,-11 19-18 16,-16 31 11-16,-23 39 6 15,-7 38 1-15,7 19 6 16,20-1 10-16,31-11 12 16,12-18-5-16,24-7-2 15,18-11-10-15,10-9 0 16,12-1-4-16,5-8-1 0,5-2 4 15,7-4-10-15,1-6-64 16,-21-22-146-16,-9-16-174 16</inkml:trace>
  <inkml:trace contextRef="#ctx0" brushRef="#br0" timeOffset="82467.2444">13006 6331 599 0,'0'0'608'0,"0"0"-541"16,0 0-67-16,0 0-25 15,0 0 24-15,93 144 1 16,-33-27 9-16,1 22 9 0,-6 9 11 15,-13 1-3 1,-15-10-4-16,-8-7 15 0,-13-7 10 16,-6-11-14-16,-15-8-13 15,-22-9-6-15,-14-5 3 16,-4-19-6-16,0-18-11 16,-23 3-131-16,17-20-62 15,1-5-167-15</inkml:trace>
  <inkml:trace contextRef="#ctx0" brushRef="#br0" timeOffset="82889.1317">14431 6231 1160 0,'0'0'161'0,"0"0"-155"16,0 0-6-16,-125 76-1 16,55 2 1-16,-8 36 6 15,7 21 7-15,20 7 24 16,21 3-3-16,17-5-3 16,13 1-1-16,0-5-5 15,25-8-5-15,18-9 5 16,12-5-9-16,17-4-1 15,16-7-15-15,9-7-22 16,10-14-96-16,-22-25-140 16,-14-17-709-16</inkml:trace>
  <inkml:trace contextRef="#ctx0" brushRef="#br0" timeOffset="83342.2666">16856 6186 466 0,'0'0'278'0,"0"0"-210"16,116 59-49-16,-56-20-9 15,-5 8 49-15,6 18 6 16,-5 21-3-16,-4 30-20 16,-14 14 22-16,-18 4-22 15,-20 1-10-15,-3-2-11 0,-27-2-20 16,-11-5 20 0,-14-9-13-16,-14-11-8 0,-12-12-37 15,13-27-99 1,6-18-207-16</inkml:trace>
  <inkml:trace contextRef="#ctx0" brushRef="#br0" timeOffset="84123.6078">11306 6367 186 0,'0'0'1177'0,"0"0"-1029"16,0 0-110-16,0 0-38 15,0 0-16-15,0 0 1 16,0 0-10-16,-53 94 18 16,43-43 7-16,1 5 0 15,6 4 9-15,0 0-9 0,3-1-19 16,6-4-75-16,33-1-51 15,-3-13-32-15,7-16-386 0</inkml:trace>
  <inkml:trace contextRef="#ctx0" brushRef="#br0" timeOffset="84436.0246">12338 6367 1128 0,'0'0'352'16,"0"0"-272"-16,0 0-67 16,103-27-13-16,-67 27-18 15,-6 10-37-15,-5 12-2 16,-4 6 31-16,-15 8-1 0,-6 5-46 16,-21 3-19-16,-18 0 5 15,-9-1 14-15,-1-4 53 16,3-6 20-16,15-10 20 15,11-9 25-15,13-7-3 16,7-2 57-16,11-3 17 16,37-2 13-16,39 0-58 15,34 0-48-15,6 0-23 16,-14 0-96-16,-38 0-146 16,-35 0-295-16</inkml:trace>
  <inkml:trace contextRef="#ctx0" brushRef="#br0" timeOffset="85607.9462">14730 6317 1448 0,'0'0'197'16,"0"0"-197"-16,0 0-37 16,0 0 22-16,0 0 15 15,13 83 1-15,-7-40 6 16,-3 9-6-16,0 2 5 16,-3 4 1-16,0-1-7 15,0-1-92-15,0-4-45 16,15 1-80-16,-3-12-102 15,3-12-346-15</inkml:trace>
  <inkml:trace contextRef="#ctx0" brushRef="#br0" timeOffset="85982.9157">15898 6371 1290 0,'0'0'131'0,"137"-18"-107"15,-56 12-16-15,-3 6-8 16,-16 0 0-16,-23 7-9 16,-8 10 9-16,-4 3-16 15,-20 2-22-15,-7 7-33 0,-23 0 15 16,-32 2-2-1,-4 0 58-15,-12-5 4 0,-1-1-2 16,17-8 6-16,4 0-8 16,14 0 0-16,19-5-1 15,10 2 1-15,8 1 10 16,14 2 51-16,17 4 17 16,32 7-4-16,28 6-43 15,31 1-31-15,8-8-25 16,-29-10-135-16,-29-13-403 0</inkml:trace>
  <inkml:trace contextRef="#ctx0" brushRef="#br0" timeOffset="87545.4386">11215 7381 1290 0,'0'0'176'16,"0"0"-143"-16,86-32-31 15,-32 23 3-15,4 4-4 16,-1 5-1-16,-2 0 0 15,-9 0-1-15,-10 10 0 16,-15 2-21-16,-12 4-5 16,-9 2-1-16,-21 5-34 0,-34 6 12 15,-2 4 49-15,-12 1 1 16,4-5 1-16,20-5 0 16,2-1 0-16,18-6 0 15,14-5 7-15,11 2 1 16,0-1 37-16,21 0 24 15,14 1-8-15,27 2-18 16,23-1-27-16,21-4-17 16,5-1-27-16,-7-7-97 15,-34-3-111-15,-21 0-595 0</inkml:trace>
  <inkml:trace contextRef="#ctx0" brushRef="#br0" timeOffset="87732.9497">12588 7383 1345 0,'0'0'197'15,"0"0"-157"-15,0 0-40 16,0 0-30-16,0 0 20 16,16 73 10-16,-10-29-1 15,1 8 1-15,-1 4 0 16,9 25 0-16,0-16-167 15,-3-10-408-15</inkml:trace>
  <inkml:trace contextRef="#ctx0" brushRef="#br0" timeOffset="88311.0778">14717 7411 51 0,'0'0'1250'0,"0"0"-1164"15,0 0-76-15,0 0-10 16,0 0 10-16,95-20 22 15,-9 20-19-15,0 3-4 16,-6 6-9-16,-16 1 1 16,-23-2 5-16,-2 4-5 0,-4 1-1 15,-19 0-9-15,-10-2-14 16,-6 3-8-16,-25 1-1 16,-18 1-24-16,-14 2 46 15,-5 4 10-15,6-1 1 16,7-1-1-16,16-1 0 15,15 1-1-15,11-1-20 16,7-2 21-16,13 1 21 16,20 1 28-16,25 3-20 15,33-1-29-15,30-5-80 16,-15-5-199-16,-18-8-422 0</inkml:trace>
  <inkml:trace contextRef="#ctx0" brushRef="#br0" timeOffset="88498.595">16269 7387 985 0,'0'0'646'16,"0"0"-582"-16,0 0-64 16,0 0-6-16,0 0 6 15,0 0 0-15,0 110 1 16,-3-59-1-16,2 16 1 15,-2 25-1-15,0-13-60 16,0-12-344-16</inkml:trace>
  <inkml:trace contextRef="#ctx0" brushRef="#br0" timeOffset="89389.2367">18184 7034 781 0,'0'0'392'0,"0"0"-291"16,0 0-20-16,0 0-30 16,0 0-10-16,80 0-19 15,-31 0-15-15,11-4-6 16,-3 1 0-16,-2 0-1 15,-2 3-83-15,-15 0-117 16,-14 0-192-16</inkml:trace>
  <inkml:trace contextRef="#ctx0" brushRef="#br0" timeOffset="89561.108">18184 7257 720 0,'0'0'319'0,"0"0"-186"15,0 0-92-15,0 0-12 16,0 0-13-16,107 0-3 16,-59 0-7-16,8-4-6 15,23-7-6-15,-13-2-119 16,-9 2-193-16</inkml:trace>
  <inkml:trace contextRef="#ctx0" brushRef="#br0" timeOffset="89951.8515">19648 6375 1094 0,'0'0'167'0,"0"0"-122"16,0 0-35-16,0 0-10 15,0 0-14-15,0 0 12 0,-126 147 2 16,55-27 11-16,2 18 14 15,13 13 3-15,25 0-7 16,24-14-10-16,7-3 3 16,31-7 11-16,16-8-9 15,21-7 1-15,12-6-2 16,19-7-11-16,15-13-4 16,12-14-36-16,-28-22-112 15,-14-24-358-15</inkml:trace>
  <inkml:trace contextRef="#ctx0" brushRef="#br0" timeOffset="90451.7351">22242 6353 1162 0,'0'0'154'0,"0"0"-141"15,0 0-13-15,0 0-31 16,0 0 6-16,0 0 25 16,97 79 20-16,-50-36 3 15,13 20-21-15,2 20 9 16,-3 25-4-16,-14 12-7 15,-28 9-6-15,-17 0 5 16,-17-8 1-16,-19-4 14 16,-13-6 7-16,-1-11-14 15,0-4-6-15,-2-7 0 0,5-4-1 16,2-9-43-16,11-22-109 16,8-16-202-16</inkml:trace>
  <inkml:trace contextRef="#ctx0" brushRef="#br0" timeOffset="90857.9898">20418 6472 1160 0,'0'0'147'16,"0"0"-147"-16,0 0-13 16,0 0-21-16,0 0 33 0,0 0 1 15,-31 102 1-15,22-54 11 16,0 6 4-16,6 2-10 16,3 1-6-16,0 0 0 15,12-4 1-15,15 10-1 16,-6-16-102-16,3-13-170 0</inkml:trace>
  <inkml:trace contextRef="#ctx0" brushRef="#br0" timeOffset="91217.3691">21534 6453 1403 0,'0'0'144'16,"0"0"-113"-16,117-14-31 0,-62 14 0 15,0 10-1-15,-9 13-12 16,-11 7-67-16,-13 4-8 16,-19 2-14-16,-5 6-31 15,-30-2 23-15,-14 0 79 16,-12-3 31-16,0-5 1 15,8-6 6-15,12-6 4 16,13-8 18-16,15-2 13 16,10-3-23-16,0-2 0 15,15 5 56-15,18 2 8 16,25 2-34-16,4 3-27 0,9-4-22 16,20 2-44-16,-30-7-134 15,-6-2-584-15</inkml:trace>
  <inkml:trace contextRef="#ctx0" brushRef="#br0" timeOffset="93045.5457">20541 7417 68 0,'0'0'1005'0,"0"0"-854"16,0 0-133-16,0 0-18 16,0 0-17-16,0 0 17 15,0 0 0-15,-33 103 26 16,27-64 3-16,3 5-6 15,-4 4-8-15,4 0-5 16,3 1-3-16,0-1-7 16,0-4-11-16,0 12-72 15,0-13-99-15,0-11-146 0</inkml:trace>
  <inkml:trace contextRef="#ctx0" brushRef="#br0" timeOffset="95483.0627">21865 7645 970 0,'0'0'140'16,"0"0"-95"-16,0 0 14 15,0 0 27-15,0 0 37 0,-3-70 15 16,16 50-61-1,6 0-5-15,5 0-31 0,-2 1-30 16,7 3 5-16,-1 6-15 16,0 6-1-16,0 4-9 15,-2 1-1-15,-2 19-6 16,-9 7-15-16,-4 8-5 16,-9 5-15-16,-2 2-57 15,-13 1-1-15,-14-3 29 16,-7 0-27-16,-8-4 3 15,-1-3 42-15,1-9 36 16,4-4 14-16,11-10 12 16,10-1 37-16,9-6-14 15,8 1 10-15,0-2 51 0,19-1 25 16,25 2 2 0,36 4-51-16,31 3-25 0,1-1-19 15,-20-2-16-15,-5 1-51 16,-41-2-112-16,-4-6-431 0</inkml:trace>
  <inkml:trace contextRef="#ctx0" brushRef="#br0" timeOffset="96154.9381">23299 6839 580 0,'0'0'503'0,"0"0"-431"15,0 0-17-15,0 0-1 16,0 0 28-16,0 0-9 16,0 0-14-16,53 6-5 15,-16-5-29-15,14 1-10 16,5-1-14-16,4-1-2 15,-4 4-25-15,-8-1-89 16,-6 4-101-16,-16-1-113 16,-15 0-304-16</inkml:trace>
  <inkml:trace contextRef="#ctx0" brushRef="#br0" timeOffset="96326.8161">23247 7136 1069 0,'0'0'235'0,"0"0"-116"16,0 0-13-16,0 0-67 16,127-3-27-16,-58-3-12 15,1-1 0-15,-7 3-80 16,17-2-74-16,-17 2-137 16,-17 0-372-16</inkml:trace>
  <inkml:trace contextRef="#ctx0" brushRef="#br0" timeOffset="96811.204">24194 6888 1008 0,'0'0'305'16,"0"0"-274"-16,0 0-31 15,0 0-18-15,-7 90 16 16,-7-14 1-16,-5 26 0 15,3-6 1-15,1-20 0 16,7-24 0-16,7-21 7 16,1 1-7-16,0-2 0 15,0-4 0-15,0-12 0 16,0-9 1-16,0-5 32 16,0-5 141-16,0-19-38 15,0-26-95-15,0-28-40 0,0-29 0 16,0-14 0-1,13-1 1-15,19 10 4 0,3 31-6 16,0 19 0-16,-6 19-10 16,1 11 1-16,5 4 8 15,4 6 0-15,5 5-18 16,2 15-7-16,-4 2 13 16,-2 22-2-16,-7 8-5 15,-10 10-28-15,-8-1-29 16,-12 4 27-16,-3-7-8 15,-11-2-13-15,-16-7 10 16,-9-7 34-16,-10-6 27 0,-6-7 1 16,0-4 12-16,-2-3-13 15,2 0-19-15,13-3-107 16,15-3-189-16</inkml:trace>
  <inkml:trace contextRef="#ctx0" brushRef="#br0" timeOffset="97029.9597">24757 7324 426 0,'0'0'700'16,"0"0"-630"-16,0 0-36 15,0 0 34-15,-60 80 8 16,39-48-12-16,5 2-3 0,1 6-38 15,7-1-11-15,4 1-1 16,4 16-11-16,0-11-129 16,0-11-184-16</inkml:trace>
  <inkml:trace contextRef="#ctx0" brushRef="#br0" timeOffset="134427.9203">2745 8919 537 0,'0'0'115'0,"0"0"-6"16,0 0 28-16,0 0-4 15,0 0-29-15,0 0-4 16,-27-49-9-16,24 43 28 0,3 2-6 15,0 0-12-15,0 2-23 16,-3 2-25-16,3 0-24 16,0 3-29-16,-6 17-19 15,0 22 19-15,-6 29 12 16,-6 25 17-16,-1 12-5 16,-5 0-5-16,6-14-9 15,5-25-9-15,1-16 1 16,4-17-1-16,1-6 0 15,4 0 1-15,-3-1-2 16,6-6-21-16,0-12-55 16,0-11-79-16,3-28-70 15,7-11-62-15,-4-10-740 0</inkml:trace>
  <inkml:trace contextRef="#ctx0" brushRef="#br0" timeOffset="134662.3229">2345 8973 1107 0,'0'0'164'16,"0"0"-116"-16,0 0 119 15,0 0-44-15,0 0-57 16,85-70-44-16,3 47 7 16,31-4 10-16,8 2-5 15,-6 2-15-15,-30 9-6 16,-34 4-7-16,-17 4-1 15,-10 2-5-15,-5 4-1 16,-2 0-55-16,-10 10-110 0,-13 7-71 16,0 6-160-16</inkml:trace>
  <inkml:trace contextRef="#ctx0" brushRef="#br0" timeOffset="135334.202">3076 9185 1031 0,'0'0'180'15,"0"0"-25"-15,0 0 22 16,0 0-106-16,0 0-32 15,85-70-12-15,-52 66 2 16,1 4-15-16,2 0-5 16,-3 17-7-16,-5 12-1 15,-7 7 9-15,-9 8-10 16,-9 2 6-16,-3 7-5 16,-18-3 9-16,-12-4-10 15,-4-10 12-15,-2-6 7 0,5-10 15 16,4-10 7-16,6-10 13 15,6 0 47-15,5-23-59 16,-1-11-24-16,7-12-18 16,1-10-38-16,3 3-38 15,0 4-33-15,13 9 36 16,11 16-6-16,-6 9-104 16,1 12-167-16</inkml:trace>
  <inkml:trace contextRef="#ctx0" brushRef="#br0" timeOffset="135787.3437">4559 9207 1260 0,'0'0'211'16,"0"0"-153"-16,0 0 1 15,3-93-21-15,-3 75-9 16,-15 7 0-16,-6 5-27 16,-10 6-2-16,-8 0-2 15,-7 15 0-15,7 6 0 16,3 2 2-16,11 4-2 0,16-2 1 15,7-1-5-15,2 2 6 16,17-2 15-16,11 2 8 16,8-3-1-16,0 3-3 15,4-2-6-15,-7-2-12 16,-8-1 0-16,-8 1-1 16,-11-1 2-16,-6 1-1 15,-3 1 0-15,-21-2 8 16,-9-1-3-16,-7-2-6 15,-7-7-19-15,3-2-14 16,2-9-49-16,-1-9-110 16,16-11-134-16,9-3-648 0</inkml:trace>
  <inkml:trace contextRef="#ctx0" brushRef="#br0" timeOffset="136177.9476">5069 8712 1243 0,'0'0'174'16,"0"0"-59"-16,0 0-22 15,0 0-66-15,0 0-27 16,0 0-7-16,-22 121 7 16,-2-22 11-16,2 8 4 15,7-15-9-15,4-26-6 16,7-22 0-16,4-11 0 0,-3 3 1 15,3 0 1-15,0-4-2 16,0-11 1-16,0-8 0 16,0-10-1-16,0-3 12 15,0-10 39-15,13-16 60 16,4-7-99-16,5-4-12 16,2 4-9-16,-3 10 0 15,0 7 2-15,-2 13-4 16,2 3-3-16,0 10-2 15,1 10 14-15,2 6-5 16,-1 3 7-16,-1-1-18 16,3-6-50-16,2-2-69 0,24-13-36 15,-5-5-49-15,-1-2-296 16</inkml:trace>
  <inkml:trace contextRef="#ctx0" brushRef="#br0" timeOffset="136459.1912">5624 9032 1235 0,'0'0'164'0,"0"0"-131"16,0 0-25-16,-64 79 21 15,43-35 10-15,5 1 2 16,10-1-15-16,6-2-9 16,3-8 9-16,13-4-7 15,4-8 2-15,5-6-7 16,2-12-1-16,6-4 22 15,-2-7-5-15,2-21-11 0,-6-10-5 16,-5-10-14-16,-7-6-49 16,-6 2-14-16,-9 5 53 15,0 11 10-15,-7 10 18 16,-10 9-18-16,-10 7-134 16,2 9-189-16,1 1-612 0</inkml:trace>
  <inkml:trace contextRef="#ctx0" brushRef="#br0" timeOffset="136912.3329">6078 9042 933 0,'0'0'657'0,"0"0"-585"15,0 0-72-15,0 0-5 16,-6 75 5-16,-3-30 1 15,0 7-1-15,-3 3 2 16,9-4-1-16,3-4 0 16,0-9-1-16,3-7 1 15,12-11 0-15,6-11-1 16,3-9 39-16,4 0 2 16,2-23-6-16,3-13-9 15,-2-10-26-15,-4-4-66 16,-5 4-79-16,-8 15 78 15,-5 12 57-15,1 19-1 16,-1 6-44-16,2 24 22 16,5 6-6-16,3 8-21 0,4-2 8 15,8-5 33-15,2-10 19 16,7-9 12-16,2-9 72 16,-3-9 42-16,-3 0 5 15,-5-19-38-15,-1-7-17 16,-8-13-15-16,-1-17-30 15,-6-20-10-15,-5 1-21 16,-4 4-15-16,-4 18-39 16,-2 15-7-16,0 4-107 15,-3 10-127-15</inkml:trace>
  <inkml:trace contextRef="#ctx0" brushRef="#br0" timeOffset="139177.9804">8529 8976 622 0,'0'0'299'0,"0"0"-176"16,0 0 12-16,0 0-21 16,0 0-7-16,0 0-2 15,11-40-24-15,-11 36-14 16,0 1-7-16,-8-2-18 15,-11 2-24-15,-11 1-18 0,-12 2 0 16,-13 0 0-16,-6 0-3 16,0 12 2-16,8 0 0 15,9 1 0-15,11 0 0 16,9 0-5-16,12-2-1 16,9 3-5-16,3 1-1 15,9 5 4-15,15 0 6 16,10 7 2-16,5 2 1 15,7 5 0-15,-4 2 7 16,1 3-5-16,-10 1-2 16,-5-4 1-16,-11 1-1 15,-8-2 1-15,-6-5-1 16,-3-3-1-16,-3-5 1 0,-12-2 0 16,-12-6 1-16,-9 0 5 15,-7-5-5-15,-8-6 8 16,-4-3-9-16,0 0-1 15,0-2-6-15,7-8-18 16,9 2-29-16,9-1-102 16,20 9-24-16,10 0-206 15,0 0-399-15</inkml:trace>
  <inkml:trace contextRef="#ctx0" brushRef="#br0" timeOffset="139662.3763">8662 9515 1267 0,'0'0'266'16,"0"0"-192"-16,0 0-9 16,0 0-30-16,56-87-20 15,-30 68-6-15,1 9-8 16,1 3 0-16,2 4 0 15,-6 3-1-15,0 6-1 16,-5 8-5-16,-5 9 0 16,-7 3 5-16,-7 1-15 15,0 2-31-15,-10-5 20 0,-4-2 11 16,-5-8 10 0,2-1 5-16,1-6 0 15,4 0-12-15,5-4 2 0,4 0 5 16,3 0-10-16,3-2-29 15,16 7 10-15,8 2 35 16,7 1 16-16,-1 6-2 16,0-1-6-16,-8 4-8 15,-4-1 2-15,-12-2-2 16,-6 3 1-16,-3 0 0 16,-9-3-1-16,-15 1 12 15,-7-4 21-15,-8-4 10 16,-4-3-16-16,1-4-19 15,3-3 3-15,6 0-6 16,5-13-5-16,7 2-92 0,12-4-39 16,6 1-112-16,3 4-436 15</inkml:trace>
  <inkml:trace contextRef="#ctx0" brushRef="#br0" timeOffset="140099.8693">10017 9069 1262 0,'0'0'200'0,"0"0"-123"15,0 0 9-15,0 0-43 16,0 0-43-16,0 0-8 15,0 0 2-15,10 45 6 16,-10-7 1-16,0 7 6 16,0 5 3-16,0 5-9 15,-4 0 5-15,-2-4-5 0,3-3-1 16,-2-6 1-16,2-9-1 16,0-10-40-16,3-4-125 15,0-11-90-15,0-6-465 0</inkml:trace>
  <inkml:trace contextRef="#ctx0" brushRef="#br0" timeOffset="140271.7701">10192 8791 1239 0,'0'0'390'0,"0"0"-304"16,0 0-86-16,0 0-16 15,0 0-185-15,0 0 68 16,0 0-111-16,90 66-275 16</inkml:trace>
  <inkml:trace contextRef="#ctx0" brushRef="#br0" timeOffset="140584.2574">10615 9076 1220 0,'0'0'225'0,"0"0"-183"16,-85 23-32-16,43-4-8 0,-1 5-2 15,7 5 1-15,11 0 0 16,14 1 6-16,11 0-1 16,6 0 17-16,27 3-1 15,13 1 15-15,8-2-8 16,6 1-9-16,-5-2-11 15,-9-6-3-15,-10 1-6 16,-11-6 1-16,-16-4-1 16,-8-2-8-16,-1-1 2 15,-23 0 6-15,-10 1 0 16,-16 0-7-16,-35 4-95 16,10-4-50-16,2-1-364 0</inkml:trace>
  <inkml:trace contextRef="#ctx0" brushRef="#br0" timeOffset="141490.5426">12335 9178 1343 0,'0'0'166'16,"0"0"-131"-16,0 0-19 15,-85-10-5-15,39 14-10 16,-5 18 7-16,-4 11-7 16,6 7 13-16,4 6 21 0,12 4-10 15,10-1-3-15,13-3 0 16,10-6-1-16,3-5-3 16,17-7-3-16,12-6-15 15,10-8-25-15,7-4-26 16,35-10-114-16,-15-6-77 15,-8-11-296-15</inkml:trace>
  <inkml:trace contextRef="#ctx0" brushRef="#br0" timeOffset="141787.395">12747 9178 1200 0,'0'0'164'0,"0"0"-119"15,0 0-33-15,106 66-5 16,-82-31-6-16,-8 2 10 15,-10 0-10-15,-6-1 12 16,-6 0-4-16,-21-7 5 16,-7-8 1-16,-9-5-5 15,-2-13 18-15,-4-3 2 16,7-16 31-16,6-13 9 16,6-11-4-16,14-9-21 15,7-1-27-15,9 4-5 16,9 6-13-16,18 10-2 15,7 11-6-15,10 12-32 16,6 4-47-16,23 9-107 0,-16 8-116 16,-7 4-504-16</inkml:trace>
  <inkml:trace contextRef="#ctx0" brushRef="#br0" timeOffset="142303.0269">13191 9157 1388 0,'0'0'180'15,"0"0"-63"-15,0 0-67 16,0 0-26-16,105-6-19 16,-80 30-5-16,1 8-6 15,-7 8 6-15,-7 5 0 16,-6 2 1-16,-6-1 1 16,0-2-1-16,-6-9 1 15,-3-8-1-15,3-10 1 0,0-11-1 16,3-6-1-16,-1-9 21 15,4-22 5-15,4-24-26 16,9-4-32-16,13-8-13 16,6 7-19-16,3 19 40 15,4 7 24-15,4 23 0 16,-4 11 7-16,3 17-7 16,-5 19 0-16,-6 11-14 15,-5 5 14-15,-4-1 0 16,-1-2 0-16,-9-9 0 15,-1-11-1-15,-3-9 1 16,0-10 1-16,-5-10 0 16,3-6 69-16,7-23 35 0,3-28-77 15,16-29-28-15,1 3-7 16,0 10-44-16,-4 16-15 16,-3 32 66-16,0 8 19 15,6 10-3-15,-5 8-16 16,-2 28-1-16,-4 11 1 15,-6 10 1-15,-6 5-1 16,-5 2 2-16,-4 2-2 16,0-9-12-16,0-2-20 15,0-13-38-15,0-12-122 16,6-16-218-16</inkml:trace>
  <inkml:trace contextRef="#ctx0" brushRef="#br0" timeOffset="142834.2848">14403 9026 1497 0,'0'0'231'16,"0"0"-183"-16,0 0-41 15,0 0-7-15,68 91-1 16,-45-43 1-16,-11 10 0 16,-3 1 2-16,-9-1-1 15,0-3 5-15,0-11-6 16,0-9 2-16,0-14-2 15,0-12 1-15,0-9 0 16,0-9 27-16,10-35-18 16,13-28-10-16,2-1-57 15,2 7-34-15,3 14 58 0,-8 32 33 16,-3 4 51-16,7 8-26 16,-2 8-24-16,-5 18 0 15,-3 14-1-15,1 14 0 16,-8 4 0-16,-3 3 7 15,-3-1-1-15,3-9-6 16,1-10 1-16,1-10 6 16,1-13-6-16,4-10 6 15,5-6 19-15,9-24 8 16,9-26-20-16,-4 0-14 16,3-7-20-16,-1 7-15 15,-16 23 35-15,0 11 17 16,-3 15 3-16,-8 7-20 0,2 22-8 15,2 14 6 1,-5 5 2-16,-3 8 0 0,1 3 0 16,-1-2-5-16,-3-7-34 15,3-9-9-15,4-11-76 16,22-23-78-16,-3 0-319 16,3-14-269-16</inkml:trace>
  <inkml:trace contextRef="#ctx0" brushRef="#br0" timeOffset="143146.8534">15412 9082 1340 0,'0'0'245'16,"0"0"-189"-16,0 0-56 0,0 0-15 15,7 92 15-15,-7-46 0 16,3 6 0-16,0-4 1 16,3-1 6-16,4-9 4 15,7-11 5-15,5-8 27 16,1-12 14-16,5-7-8 15,5-9-11-15,7-21-15 16,-1-10-23-16,-7-3-18 16,0 0-40-16,-13 14 23 15,-8 12 24-15,-8 17 10 16,-3 7-49-16,0 25 33 16,-6 12 5-16,-4 5 12 15,6 4 4-15,4-4-4 16,6-9 0-16,14-10 0 0,6-8 0 15,26-21-79-15,-7-1-108 16,-2-1-323-16</inkml:trace>
  <inkml:trace contextRef="#ctx0" brushRef="#br0" timeOffset="143396.8143">16304 8681 78 0,'0'0'1719'0,"0"0"-1548"15,0 0-163-15,0 0-8 16,0 0-12-16,0 0 12 16,4 127 0-16,-8-42 2 15,-16 19 12-15,-8 6-6 16,-2-10-8-16,8-18 0 0,11-28 0 16,8-12 0-1,3-8-1-15,1 3 1 0,15 2-1 16,9-3 1-16,11-10 11 15,10-6-11-15,35-17-17 16,-9-3-111-16,-7-6-184 0</inkml:trace>
  <inkml:trace contextRef="#ctx0" brushRef="#br0" timeOffset="143849.9516">16002 9188 1340 0,'0'0'558'0,"0"0"-498"16,0 0-50-16,0 0-9 15,121-20-1-15,-24 20 1 16,12-3-1-16,3 3-30 16,-27 0-17-16,-24-3 6 15,-15-1 9-15,-8 1-10 16,-1-4 2-16,-3 3 26 15,-8-2 13-15,-13 5 1 16,-12 1 0-16,-1 0 1 16,-10 4-1-16,-16 9 1 15,0 5 6-15,-6 3 0 0,9 0-6 16,9-1-1-16,8 0-1 16,6-3-10-16,7-2 11 15,19-4 0-15,7-2 0 16,9-6 0-16,3-3-2 15,-3 0-25-15,-7-2-13 16,-8-2 26-16,-11 4 14 16,-7 0-27-16,-6 16-14 15,-3 5 41-15,0 4 0 16,0 2 2-16,0 0-1 16,0-4-1-16,28-9-100 15,4-9-156-15,-1-5-700 0</inkml:trace>
  <inkml:trace contextRef="#ctx0" brushRef="#br0" timeOffset="144131.1773">17421 8622 1475 0,'0'0'220'0,"0"0"-77"15,0 0-115-15,0 0-28 16,0 0-25-16,0 0 24 15,-13 99 1-15,-4-35 35 16,-8 21 4-16,-8 18-6 16,-3 3-20-16,5-7-13 15,2-10 1-15,15-23-1 16,5-13 2-16,9-11-2 16,0-9-1-16,9 4 1 0,13 0 0 15,12-1 0 1,14-10-31-16,33-13-56 0,-14-9-81 15,0-4-450-15</inkml:trace>
  <inkml:trace contextRef="#ctx0" brushRef="#br0" timeOffset="144443.7102">17078 9089 1340 0,'0'0'254'15,"0"0"-175"-15,0 0-12 0,0 0-48 16,0 0-5 0,151 29 32-16,-43-13-8 0,-1-3-35 15,-21-6-3-15,-26-7-31 16,-24 0 11-16,3 0 8 16,-1-3 3-16,-2-3 8 15,-16 2 1-15,-7 4 15 16,-7 0-15-16,-6 10-21 15,0 13 8-15,0 7 13 16,0 13 0-16,-3 6 16 16,-10 5-7-16,2 2-8 15,0-1 1-15,4-5-2 16,-3-1-41-16,7-12-194 0,-1-16-291 16</inkml:trace>
  <inkml:trace contextRef="#ctx0" brushRef="#br0" timeOffset="144615.5659">17875 8854 1562 0,'0'0'362'16,"0"0"-286"-16,0 0-76 16,0 0-98-16,0 0-11 15,0 0 20-15,0 112-125 16,0-61-80-16,0-6-593 0</inkml:trace>
  <inkml:trace contextRef="#ctx0" brushRef="#br0" timeOffset="145099.949">17999 9204 469 0,'0'0'597'0,"0"0"-371"16,0 0-19-16,16 75-99 0,-12-41-47 16,5 6-20-16,5 2-22 15,1-1-3-15,4-3-3 16,2-7-12-1,0-4 5-15,3-9 9 0,-4-7-3 16,2-8-2-16,0-3 22 16,5-4 0-16,1-21 0 15,3-9-32-15,1-9-25 16,-3 4-42-16,-3 8 39 16,-8 10 28-16,0 12-7 15,-2 8-8-15,6 1 15 0,7 0 0 16,7 3 0-1,7 2 1-15,5-2 20 0,2-3 14 16,1 0-15-16,-2 0-2 16,-1-8-9-16,-6-9 4 15,-6-3 9-15,-7-7-12 16,-9-5 2-16,-10-5-12 16,-10 4 1-16,-7 7 1 15,-25 10-2-15,-14 12-5 16,-12 4-2-16,0 24 7 15,-5 14 6-15,11 12 34 16,14 6 1-16,18 4 18 16,17 0 2-16,3-1-14 15,25-7-10-15,14-2-14 0,10-10-9 16,10-7-14-16,3-10-8 16,5-10-58-16,12-13-84 15,-14-7-109-15,-16-12-625 0</inkml:trace>
  <inkml:trace contextRef="#ctx0" brushRef="#br0" timeOffset="146459.3542">20556 9323 1294 0,'0'0'159'0,"0"0"-105"16,0 0 17-16,-86-47-27 0,40 47-33 16,-3 0-10-1,-2 23 5-15,4 7 7 0,8 4 22 16,11 2-14-16,9 3-10 15,9-9-9-15,9-3-2 16,1-7 0-16,6-7 0 16,11-8-18-16,7-5 18 15,8 0 12-15,5-18 0 16,3-6-6-16,5-11-5 16,-6-2 6-16,-3 0-7 15,-10 5-5-15,-5 8 5 16,-7 8 1-16,-7 15-1 15,4 1-13-15,-5 14-60 0,0 19 46 16,-3 10 15 0,-3 11 12-16,0 8-1 0,-9 0 1 15,-17 4-2-15,0 1 1 16,-7-5-5-16,1-9-5 16,3-4-10-16,5-13 5 15,6-12 16-15,7-8 0 16,4-12 0-16,5-4 6 15,2-3 33-15,0-20-8 16,0-11-10-16,9-12-5 16,9-8-14-16,7-11-2 15,5-1-7-15,5-3-3 16,1 3 10-16,-1 1-7 16,8 7 1-16,4 3-6 15,3 11 11-15,2 5 0 0,0 9 0 16,-10 4 1-16,-7 7 1 15,-8 5-1-15,-12 4 1 16,-9 6-1-16,-6 1-54 16,0 3-30-16,-8 0 17 15,-7 0 25-15,-3 0 29 16,1 10 12-16,5 2-5 16,3 2-10-16,4 3-6 15,5 2-5-15,1 2 15 16,16 4 12-16,5 5 33 0,5 4 35 15,2 2-4 1,0 4-13-16,0 4-7 0,-4-3-20 16,-2-3-12-1,-6-3-10-15,-6-4 7 0,-6-6-9 16,-5 1-128-16,-7-9-73 16,-2-10-369-16</inkml:trace>
  <inkml:trace contextRef="#ctx0" brushRef="#br0" timeOffset="146756.3579">21391 9240 506 0,'0'0'907'16,"0"0"-841"-16,0 0-53 16,114 27-7-16,-85 2-5 0,-5 4-1 15,-12 3 2-15,-10 4-1 16,-2-3 6-16,-18-1-5 15,-15-6-1-15,-9-7 5 16,-1-11 8-16,-1-8 18 16,3-4 6-16,10-7 20 15,8-15 17-15,11-11-27 16,12-6-12-16,0-5-29 16,25 2-7-16,13 5-22 15,8 10 9-15,6 12-5 16,7 8-28-16,-7 7-104 15,9 9-52-15,-16 8-123 16,-8-1-725-16</inkml:trace>
  <inkml:trace contextRef="#ctx0" brushRef="#br0" timeOffset="147537.4931">21963 9254 833 0,'0'0'137'0,"0"0"-8"0,0 0 10 16,0 0-21-16,61-76 22 15,-52 69-49-15,-5 4-43 16,-3 3-26-16,-1 0-22 16,0 17-42-16,0 9 34 15,-8 10 8-15,0 9 8 16,4 6-6-16,1-2 0 16,3 1 4-16,0-8-5 15,16-8 6-15,10-8-6 16,3-6 0-16,6-10 21 15,5-7 2-15,2-3-3 16,0-4-7-16,-3-19-3 16,-3-12-4-16,-7-12-7 15,-7-5-31-15,-7-1-35 16,-7 6 66-16,-7 14 24 0,-1 17 19 16,0 12-28-16,-7 4-15 15,-6 19-13-15,-1 9 0 16,3 11 11-16,5 1-15 15,6-1-1-15,5-3 17 16,19-5 1-16,14-5 9 16,9-7 1-16,6-6-2 15,7-9-6-15,1-4-2 16,-3-3 0-16,-3-19 0 16,-3-15 0-16,-3-23-31 15,-4-25-57-15,-14 4 6 16,-7 9-9-16,-17 17 91 15,-7 24 10-15,0 8 103 0,0 3-11 16,0 14-23-16,-6 6-79 16,-7 23-5-16,-5 13 4 15,-3 21-4-15,1 29 5 16,1 19 12-16,9 10-1 16,4-6-2-16,6-15 0 15,0-16-3-15,0-12-5 16,0-12 6-16,0-15-7 15,0-2 6-15,0 2-6 16,0 1-35-16,3 3-91 16,0-17-45-16,1-9-171 0</inkml:trace>
  <inkml:trace contextRef="#ctx0" brushRef="#br0" timeOffset="147787.5093">23028 9069 1557 0,'0'0'183'0,"0"0"-126"16,0 0-38-16,100-51-13 15,-61 51-6-15,4 24-9 16,-5 16-14-16,-3 6 14 16,-8 9-2-16,-11 3 10 15,-7-2 0-15,-9-3-8 16,0-8 9-16,-16-8-12 0,-11-11 6 15,-6-9 6-15,-9-8 14 16,-8-9-6-16,-3-3-8 16,-7-24-54-16,14 2-197 15,17 5-452-15</inkml:trace>
  <inkml:trace contextRef="#ctx0" brushRef="#br0" timeOffset="149506.2769">24566 9329 1028 0,'0'0'162'16,"0"0"-135"-16,0 0-1 16,0 0 11-16,88-76-13 15,-55 64 1-15,-1 4 8 16,0 2-4-16,-5 6-7 16,-14 0-15-16,-5 0-7 15,-8 20-15-15,0 9 15 16,-11 11 6-16,-8 7 4 15,-4 6-9-15,1-4 9 16,4-3-10-16,11-13 1 16,7-10 1-16,0-6-1 15,12-8 18-15,15-8 40 0,13-1 34 16,6-3-24-16,11-18-33 16,4-11-14-16,0-12-4 15,5-21-4-15,-13 1-4 16,-6-4-10-16,-11 5-26 15,-17 21 26-15,-6 5 9 16,-7 17 15-16,-6 13 11 16,0 7-35-16,-9 10-3 15,-6 20-6-15,-2 12 8 16,-2 8 0-16,5 3-1 16,5 6 2-16,6-3-1 15,3-6 0-15,0-4-5 16,15-10-17-16,22-9-57 0,-6-10-172 15,3-10-130-15</inkml:trace>
  <inkml:trace contextRef="#ctx0" brushRef="#br0" timeOffset="149865.6479">25481 9131 1418 0,'0'0'202'16,"0"0"-186"-16,0 0-14 15,0 0-2-15,0 0 7 16,98 103-5-16,-80-61 4 16,-5 5-6-16,-7-1 0 0,-6 4 0 15,0-6 0-15,-12-9-17 16,-1-9-9-16,1-12 8 16,0-10-4-16,3-4 22 15,3-14 34-15,4-19-16 16,2-20-18-16,11-3-25 15,16-4-35-15,9 3 44 16,3 21 16-16,4 7 64 16,-3 19-43-16,-1 10-21 15,-3 10-5-15,-5 20-16 16,-6 10 21-16,-5 3 1 16,-10 5 0-16,-7 2-1 15,-3-2 0-15,-4-3-51 0,-13 0-107 16,1-14-140-1,7-11-539-15</inkml:trace>
  <inkml:trace contextRef="#ctx0" brushRef="#br0" timeOffset="150271.8913">26483 8911 1543 0,'0'0'155'15,"0"0"-155"-15,0 0 0 16,5 97 0-16,-5-29 0 16,-8 21 0-16,-17 18 1 0,1-11-1 15,4-22 0 1,10-28 0-16,9-20 0 0,1-5-1 16,0-2 1-16,0-6 0 15,0-9 0-15,0-4 16 16,0-17 10-16,0-15-26 15,0-12-1-15,-11-2-28 16,-7 2 19-16,-7 9 10 16,-9 19 14-16,-8 12-7 15,-3 7-7-15,0 18 1 16,8 7 16-16,12 3 7 16,15-1-13-16,10-4-10 15,13 0-1-15,22-6 9 16,30-3 13-16,27-5-22 15,20-9-27-15,3-3-90 0,-30-12-137 16,-30-8-345-16</inkml:trace>
  <inkml:trace contextRef="#ctx0" brushRef="#br0" timeOffset="150771.9075">26858 9372 1164 0,'0'0'152'15,"0"0"-110"-15,0 0-36 16,0 0 39-16,0 0 87 15,0 0-11-15,100-3-41 16,-68-6-35-16,0-1-16 16,-5-4 2-16,-4-6 0 15,-5-3-8-15,-9-1-10 0,-6-2-7 16,-3 0-6 0,-12 3-1-16,-18 11-40 0,-14 8 10 15,-14 4 19-15,-8 26 12 16,0 13-8-16,8 7 0 15,15 4 8-15,17-1-10 16,17-2 9-16,9-7-5 16,18-1 6-16,24-10 0 15,24-5 0-15,25-10 24 16,-3-11-19-16,-11-3-5 16,-11-11 0-16,-14-18-2 15,12-24-8-15,1-9-6 16,-6-4-47-16,-8-1 11 15,-18 21 45-15,-5 3 7 16,-11 21 48-16,-4 15-3 0,-1 7-45 16,0 12-10-16,3 15-11 15,-2 10 10-15,0 8 9 16,-5 9 1-16,-2 2-5 16,-4 3 5-16,-1 1 1 15,4-5 1-15,5-7-1 16,8-3 0-16,10-9 0 15,14-3-11-15,40-12-126 16,-8-8-67-16,0-7-483 0</inkml:trace>
  <inkml:trace contextRef="#ctx0" brushRef="#br0" timeOffset="151037.5353">28876 9227 183 0,'0'0'1271'0,"0"0"-1177"16,0 0-94-16,0 0-7 15,-31 96 0-15,14-20 7 16,4 20 17-16,1 9 21 16,5-5-7-16,-1-6-17 15,-5-10-3-15,-1-1-10 16,0-17 10-16,1-14-10 15,6-15-1-15,2-9-18 16,2-1-84-16,3-6-14 16,0-2-119-16,0-18-359 0</inkml:trace>
  <inkml:trace contextRef="#ctx0" brushRef="#br0" timeOffset="151271.9063">28884 9333 1367 0,'0'0'213'0,"0"0"-79"16,25-73-43-16,-13 56-43 16,3 11-25-16,3 6-16 15,4 7-7-15,3 16-7 16,2 12-21-16,-6 9 16 16,-3 2 11-16,-10 4-6 15,-8-4-5-15,-6-3-19 0,-23-11-29 16,-10-8 5-16,-13-4-34 15,-4-6-55-15,-13-9 27 16,15-2-112-16,20-3-325 0</inkml:trace>
  <inkml:trace contextRef="#ctx0" brushRef="#br0" timeOffset="151803.1936">29103 9722 669 0,'0'0'402'0,"0"0"-174"15,0 0-20-15,80-3-82 16,-48-6-29-16,2-5-13 16,2-6-25-16,0-6-22 0,1 0-15 15,2-4-14 1,-2-7 1-16,-4 1-9 0,-3-4-22 16,-7 5-53-16,-7 8 44 15,-7 10 30-15,-2 17-9 16,-6 0-15-16,1 27-10 15,-2 9 28-15,1 11 5 16,2 4 1-16,0 0 0 16,3-5 1-16,2 1-10 15,5-8-101-15,2-9-52 16,5-10 69-16,2-10 18 16,1-10-28-16,0-5-12 15,1-20 17-15,0-12 99 0,6-22 0 16,-1 3 36-1,3-5-36-15,1 2 1 0,-5 19 80 16,-2 8 136-16,-1 19-47 16,0 13-117-16,-1 19-53 15,-2 11-7-15,-5 10 7 16,-6 3 12-16,-9-1-12 16,-2-7 0-16,-19-4 5 15,-14-7 4-15,-10-7 4 16,-5-7-4-16,4-10 7 15,5 0 13-15,10-13 13 16,16-11-14-16,10-9 2 16,3-10-30-16,55-32-80 15,-3 7-133-15,6 6-175 0</inkml:trace>
  <inkml:trace contextRef="#ctx0" brushRef="#br0" timeOffset="152225.0445">30607 8943 1475 0,'0'0'186'16,"0"0"-168"-16,0 0-18 15,0 0 0-15,0 115 2 16,0-46 9-16,0 18 4 0,0 15-8 15,1-9-5-15,-1-20 5 16,0-27-6-16,0-17-1 16,0 1 1-16,-1-6 0 15,-5-2-1-15,-1-12-17 16,0-10-47-16,0 0-21 16,-4-17 59-16,-5-15-57 15,-5-8 24-15,-1 1-11 16,-4 6 70-16,-2 15 7 15,-2 12 24-15,-3 6 14 16,4 20 19-16,2 7-6 16,6 1-13-16,12-1-39 15,9 0 2-15,0-3 10 16,19 1 7-16,12-2 4 16,11-3-19-16,7-3-10 0,3-7-95 15,17-10-67-15,-13-6-82 16,-7-14-163-16</inkml:trace>
  <inkml:trace contextRef="#ctx0" brushRef="#br0" timeOffset="152568.8002">30945 9201 1370 0,'0'0'218'16,"0"0"-154"-16,0 0-64 16,0 0-9-16,0 0 8 15,17 102-8-15,-15-55 9 0,-1 1 1 16,3 1-1-16,1-4-6 15,4-6 6-15,3-9 9 16,6-7-2-16,2-10 1 16,3-6-7-16,7-7 23 15,3 0-3-15,5-23-21 16,4-23-3-16,-6-1-88 16,-5-9-164-16,-5 3-6 15,-16 24 261-15,-3 8 156 16,-7 19-53-16,0 8-102 15,-14 26 0-15,-3 12-1 16,-2 5 12-16,5 5-1 16,6-2-9-16,8-2 8 15,0-4-9-15,19 0-1 16,31-6-44-16,-5-10-145 0,3-13-204 16</inkml:trace>
  <inkml:trace contextRef="#ctx0" brushRef="#br0" timeOffset="152803.2002">31772 9204 1341 0,'0'0'170'0,"0"0"-170"16,0 0 0-16,-110 88 6 16,75-41 25-16,8 3 5 15,8 7-13-15,10-1-4 16,8-1-3-16,1-5-1 15,9-7-4-15,11-3 0 0,9-11-11 16,2-6-69-16,7-13-57 16,14-10-25-16,-10-16-56 15,-4-10-117-15</inkml:trace>
  <inkml:trace contextRef="#ctx0" brushRef="#br0" timeOffset="153068.8457">32099 8921 1502 0,'0'0'179'0,"0"0"-101"16,0 0-78-16,0 0-11 15,0 0 3-15,-36 85 8 16,12-22 15-16,-6 23 17 0,-4 22-16 16,0 4-10-1,7-19 4-15,9-23 3 0,6-25-6 16,4-9-6-1,5 5-1-15,3 2 0 0,0 3-1 16,8-9 1-16,17-5 0 16,10-6-24-16,12-9-92 15,31-17-123-15,-9 0-97 16,-4-23-564-16</inkml:trace>
  <inkml:trace contextRef="#ctx0" brushRef="#br0" timeOffset="153193.8111">32309 9405 1172 0,'0'0'214'16,"0"0"-140"-16,-112-26-36 0,48 19-4 16,-5 4-17-16,4 3-4 15,5 0-13 1,12 10-76-16,14 6-146 0,21-2-469 0</inkml:trace>
  <inkml:trace contextRef="#ctx0" brushRef="#br0" timeOffset="155037.5908">2930 10575 348 0,'0'0'9'0,"0"0"-9"15,0 0-22-15,0 0-41 16,-52-79-2-16,41 56 48 16,2-4 17-16,-1-4 52 15,7 0-24-15,0-3-19 16,3 8 1-16,0 0 80 15,3 8 12-15,4 5 15 16,-1 6 79-16,-6 5 1 0,0 2-12 16,0 0-82-1,0 3-53-15,0 10-22 0,-10 14-19 16,-2 9 15-16,-9 14 58 16,-3 8-27-1,0 0-17-15,5 0-22 0,7-9-8 16,7-8-6-16,5-12-1 15,5-3 5-15,17-12 1 16,8-7-5-16,6-7 15 16,7-1 15-16,5-18 0 15,-3-10-17-15,-5-11-2 16,-7-6 2-16,-9-8-8 0,-11-1-7 16,-7 5-3-1,-6 7 3-15,0 10 6 0,-13 6 26 16,-2 11-20-1,-6 6-12-15,0 4-16 16,-3 6-60-16,-1 0-90 0,4 13 2 16,6 4-96-16,10-5-125 0</inkml:trace>
  <inkml:trace contextRef="#ctx0" brushRef="#br0" timeOffset="155303.2228">3780 10040 1318 0,'0'0'171'15,"0"0"-114"-15,-83-10-18 16,44 10-23-16,-1 16-8 16,7 12-8-16,3 13 22 15,6 9 35-15,9 17-15 16,6 22-20-16,3 19 4 15,6 2-17-15,0-18 0 16,-3-26-3-16,-1-20-5 16,-2-6-1-16,-3 10-28 15,-15 12-66-15,2-8-184 16,4-16-306-16</inkml:trace>
  <inkml:trace contextRef="#ctx0" brushRef="#br0" timeOffset="155459.4663">3358 10580 1521 0,'0'0'198'16,"0"0"-135"-16,100-52-36 15,-37 29-11-15,8 7-16 16,4 0 0-16,1 6-1 16,19-4-88-16,-20 7-226 15,-14-2-897-15</inkml:trace>
  <inkml:trace contextRef="#ctx0" brushRef="#br0" timeOffset="156021.9983">5426 10250 1407 0,'0'0'178'15,"0"0"-118"-15,0 0-32 16,0 0-28-16,0 0-16 16,0 83 16-16,0-6 0 15,-6 24 0-15,-15 9 6 16,-7-4 7-16,-2-14-4 16,6-26-2-16,6-14-6 0,6-15 0 15,2-10 0-15,1 0-1 16,3-2-16-16,1-4-107 15,5-21-86-15,14 0-176 16,5-17 42-16</inkml:trace>
  <inkml:trace contextRef="#ctx0" brushRef="#br0" timeOffset="156256.4229">5490 10436 1114 0,'0'0'227'15,"0"0"-29"-15,57-83-86 16,-20 54-49-16,6 9-40 0,2 10-16 15,4 7-7 1,-7 3 0-16,-9 23-24 16,-9 9 24-16,-15 9-1 0,-9 1-22 15,-3 8 13-15,-27-4-8 16,-9-3 2-16,-10-10 16 16,-2-6 2-16,-1-7 8 15,3-10 0-15,10-7-10 16,9-3-10-16,18-23-95 15,9-1-208-15,3-5-675 0</inkml:trace>
  <inkml:trace contextRef="#ctx0" brushRef="#br0" timeOffset="156568.8623">6033 10704 454 0,'0'0'819'16,"0"0"-716"-16,0 0 66 15,0 0-92-15,0 0-48 16,105-43-16-16,-74 19 7 16,2-5 2-16,-8-4 12 15,-7-4 1-15,-9-2-13 16,-9 2 0-16,-3 1-3 16,-18 13-19-16,-10 7-2 15,-8 9-11-15,-6 7 3 16,-4 16 7-16,3 12 2 15,7 7 1-15,11 9 19 16,8 1 3-16,10 1-16 16,10 1-5-16,0-3-1 0,22-2-19 15,11-2-45-15,39-5-86 16,-7-11-131-16,-4-10-429 0</inkml:trace>
  <inkml:trace contextRef="#ctx0" brushRef="#br0" timeOffset="156896.9877">6463 10740 914 0,'0'0'620'0,"0"0"-535"15,25-72 52-15,-4 31-23 16,6-4-53-16,6-6-23 16,3-4-16-16,-1 4-16 15,-5 3-6-15,-7 8 1 0,-10 11-1 16,-10 9-8-16,-3 6-29 15,-3 10-11-15,-15 4-15 16,-4 0 17-16,1 8 20 16,-3 11-16-16,12 5-20 15,5 2 0-15,7 4 34 16,13 5 5-16,8-1 23 16,9 6 6-16,4-1 12 15,0-2-10-15,2 1-7 16,-6-4 1-16,-2-1 5 15,-8-4-7-15,-4 2-71 16,-4-8-123-16,-7-6-414 0</inkml:trace>
  <inkml:trace contextRef="#ctx0" brushRef="#br0" timeOffset="157412.6256">7149 10347 1270 0,'0'0'219'0,"0"0"-132"15,0 0-18-15,118-19-42 16,-79 19-27-16,-3 19 0 16,-5 10-4-16,-10 5 4 15,-5 9 1-15,-10 3 8 16,-6 3 0-16,0-3-9 16,-13-9-13-16,1-7-3 0,1-11 7 15,4-9 7-15,4-7 2 16,3-3 2-16,0-7 23 15,0-18-7-15,15-8-18 16,6-5-88-16,9-1-32 16,5 10 75-16,4 12 29 15,-6 17 3-15,0 7-2 16,-5 22 8-16,-4 5-5 16,-9 5 11-16,-6-5 1 15,0-4 0-15,-6-11 0 16,0-6-1-16,0-7 1 15,0-6 5-15,6 0 100 16,7-12 58-16,8-14-111 16,9-11-30-16,4-10-21 15,5-6-1-15,1 1-83 0,-4 12-45 16,-6 17 95-16,-8 19 26 16,-4 6 1-16,-6 27 6 15,-3 11 0-15,0 9 32 16,-6 3-8-16,0 2-9 15,0-5-9-15,-2-3-6 16,5-13-58-16,15-13-51 16,0-7-187-16,0-13-412 0</inkml:trace>
  <inkml:trace contextRef="#ctx0" brushRef="#br0" timeOffset="157756.3752">8371 10386 713 0,'0'0'372'0,"0"0"-268"16,0 96-65-16,0-40-6 16,0-2 8-16,0-2-14 15,0-11 7-15,12-9-5 16,3-9 10-16,3-10 2 16,7-9 20-16,8-4-5 15,6-11-5-15,1-18-27 16,8-20-24-16,-8-2-29 15,-4-4-93-15,-11 5-16 16,-13 21 138-16,-1 12 22 16,-8 17 17-16,-3 7-39 0,0 28-13 15,-11 12 13 1,-1 8 14-16,-1-1 11 16,7-2-12-16,3-6 3 0,3-5-7 15,15-8-8-15,12-7-1 16,14-9-3-16,34-17-105 15,-9-4-96-15,-2-16-357 0</inkml:trace>
  <inkml:trace contextRef="#ctx0" brushRef="#br0" timeOffset="158006.3916">9448 10023 1746 0,'0'0'207'16,"0"0"-191"-1,0 0-16-15,0 0-43 0,0 0 31 16,-16 112 12-16,4-49 0 16,-9 26-3-16,-4 21 3 15,2 1 0-15,1-19 2 16,11-25-2-16,7-28 1 16,4-8 0-16,0 8 0 15,12 1 7-15,10 2 3 16,7-8-3-16,14-7-8 15,24-14-66-15,-6-6-185 16,-10-7-494-16</inkml:trace>
  <inkml:trace contextRef="#ctx0" brushRef="#br0" timeOffset="158475.1354">8984 10522 1555 0,'0'0'251'0,"0"0"-240"16,0 0-11-16,145-10-14 16,-21 10 5-16,16 0-12 15,-7 0-27-15,-15 0-1 16,-35-7 11-16,-20 1 7 16,-18-1 12-16,-11-2 19 15,-4-1 7-15,-3 3 9 16,-5 0 11-16,-13 7 16 15,-9 0-24-15,-3 0-19 16,-18 7-31-16,-9 13 18 16,-4 6 13-16,3 7 1 0,8 1-1 15,10-3-6-15,13-4-17 16,3-6 21-16,21-3 2 16,7-7 31-16,15-4 4 15,2-7-13-15,4 0-14 16,-4-16-6-16,-5 2 5 15,-10-2 2-15,-13 6-9 16,-7 9 0-16,-10 1-16 16,-3 1-10-16,0 18 10 15,0 4 16-15,0 7 0 0,0 0 2 16,13-3-2 0,3-5-20-16,37-15-98 0,-5-4-63 15,4-3-168-15</inkml:trace>
  <inkml:trace contextRef="#ctx0" brushRef="#br0" timeOffset="158725.139">10922 9885 1612 0,'0'0'209'0,"0"0"-205"15,0 0-4-15,0 0-8 16,-52 96 8-16,27-47 2 15,-8 23 12-15,-3 14 5 16,3 17 8-16,5-8-11 0,11-19-1 16,10-26-5-16,7-10-10 15,0 2 8-15,0-2-1 16,9 4-6-16,12-12 5 16,9-6-6-16,28-8-27 15,-6-5-106-15,-1-11-365 0</inkml:trace>
  <inkml:trace contextRef="#ctx0" brushRef="#br0" timeOffset="159287.6943">10279 10304 183 0,'0'0'711'15,"0"0"-533"-15,0 0-37 16,0 0-19-16,0 0-61 16,0 0-17-16,0 0-14 15,63 0 51-15,-25 7 5 0,24-4-26 16,26-3-12-1,25 0-29-15,7 0-7 0,-4 0-6 16,-28 0-6-16,-25-4-54 16,4-8-52-16,-21 4-124 15,-7-5-401-15</inkml:trace>
  <inkml:trace contextRef="#ctx0" brushRef="#br0" timeOffset="159506.4038">11221 10202 652 0,'0'0'591'0,"0"0"-517"16,0 0-49-16,0 0-18 0,0 0 15 15,-16 89 56-15,5-47-5 16,-1 5-32-16,-3-1-24 16,3 4-8-16,3-8-2 15,3-2-6-15,6-8-1 16,0-4-50-16,6-9-97 15,6-9-260-15</inkml:trace>
  <inkml:trace contextRef="#ctx0" brushRef="#br0" timeOffset="159662.6577">11568 9951 1612 0,'0'0'156'0,"0"0"-156"15,0 0-70 1,0 0 6-16,-31 86-63 0,16-7-9 16,3-13-73-16,6-1-322 0</inkml:trace>
  <inkml:trace contextRef="#ctx0" brushRef="#br0" timeOffset="159975.1674">11679 10436 871 0,'0'0'382'16,"0"0"-253"-16,-81 36 1 0,41-9-56 16,7 5-31-16,8 2 8 15,11 2-32 1,14-3-19-16,5 0 1 0,20-7 18 16,17-3-4-16,10-5-4 15,4-8 4-15,6-7-9 16,-4-3 4-16,-10-10-9 15,-5-14 0-15,-18-21 7 16,-8-6-8-16,-14-11-19 16,-3 0-43-16,-27 14 61 15,-7 3 1-15,-11 12 20 16,-1 19-19-16,-2 14-1 16,2 0-35-16,-7 34-115 15,15-2-133-15,14 1-419 0</inkml:trace>
  <inkml:trace contextRef="#ctx0" brushRef="#br0" timeOffset="160412.6686">12116 10462 324 0,'0'0'837'16,"0"0"-707"-16,82-36 20 16,-43 29-44-16,1 7-66 15,-3 0-2-15,2 17-19 16,-6 6-17-16,-6 7-2 15,-8 6 0-15,-7 1 1 16,-9 1-1-16,-3-4-10 16,-9 0-13-16,-13-8-46 15,-2-6 2-15,3-8 30 0,3-8 37 16,9-4 14 0,3-4 98-16,6-18-67 0,6-8 5 15,24-26-20-15,18-21-30 16,7 1-11-16,3 5-45 15,-6 17-22-15,-9 25 14 16,3 9 55-16,1 7 9 16,-11 13-2-16,-9 13-19 15,-11 20 7-15,-13 10 5 16,-3 9 2-16,-3 5 7 16,-16 2 1-16,-2 0 0 15,0-2 6-15,3-5 3 0,6-5 6 16,6-5-1-1,6-8-8-15,9-5 4 16,21-2 5-16,25-7-4 0,42-3-12 16,-9-7-93-16,-4-7-298 15</inkml:trace>
  <inkml:trace contextRef="#ctx0" brushRef="#br0" timeOffset="162490.8198">14955 10511 567 0,'0'0'358'0,"0"0"-254"16,0 0 9-16,0 0 2 16,0 0-12-16,0 0-14 15,3-45-21-15,-3 45-24 16,-3 0-30-16,-14 10-13 16,-3 10-1-16,-13 13-1 15,-5 9 1-15,-1 5 1 16,7 2 0-16,3-6 0 15,15-3 6-15,8-7 5 16,6-4-9-16,3-5-3 16,14-7 9-16,12-2 8 0,7-8 8 15,2-3-15-15,8-4 6 16,-2-4-9-16,-2-13-7 16,-2-8 10-16,-7-2-10 15,-7 0-8-15,-4 1-5 16,-9 7 2-16,-7 8-7 15,-6 8 4-15,0 3-24 16,0 7-58-16,0 13 68 16,0 2 19-16,0 1-17 15,3-3 2-15,18-6-1 16,5-7 3-16,10-7 16 16,5 0 6-16,2-7 17 15,-1-10 24-15,-3-6 10 0,-5-6 11 16,-3-5 8-1,-2-9-29-15,-9-6-18 0,0-7-7 16,-11-1-15-16,-3 8 15 16,-6 6-6-16,0 17 5 15,0 6-6-15,0 13-9 16,-3 7-57-16,-3 0-93 16,6 13 36-16,0 11 9 15,0 11 17-15,9 3 24 16,14 4 25-16,9 2-19 15,4-5 37-15,3-6 14 16,1-3 7-16,-6-8 1 16,0-8-1-16,-2-4 42 15,-3-7 45-15,3-3 31 16,1-4-10-16,0-15-4 0,-2 0-31 16,-1-11-24-16,-7-4 2 15,-1-5-4-15,-11-4-28 16,-5 4 6-16,-6 8-9 15,0 11 19-15,-17 11-22 16,-16 9-13-16,-9 12-10 16,-7 19 1-16,-2 11 9 15,2 8 0-15,13 0 6 16,14 0 0-16,19-8-6 16,6 1 0-16,43-3 2 15,38 0 9-15,38-8-11 16,13-8-19-16,-27-12-154 0,-29-12-222 0</inkml:trace>
  <inkml:trace contextRef="#ctx0" brushRef="#br0" timeOffset="163100.2028">17712 10532 1215 0,'0'0'200'15,"0"0"-160"-15,0 0-40 16,0 0-32-16,0 0 14 15,-25 95 18-15,-4-32 5 16,-11 21 21-16,-14 17 8 16,2 5-7-16,9-23-11 15,15-21-6-15,12-25-8 16,6-4 4-16,3-1-5 16,-2-2-2-16,-1-3-60 0,3-18-102 15,4-7-170-15,3-2-156 16</inkml:trace>
  <inkml:trace contextRef="#ctx0" brushRef="#br0" timeOffset="163334.5939">17703 10601 195 0,'0'0'928'16,"63"-80"-715"-16,-22 42-80 16,9 7-47-16,-2 15-53 15,-2 13-20-15,-9 3-13 16,-6 22-9-16,-12 9-10 15,-15 8-26-15,-4 8 16 0,-33-1 7 16,-25 3-7 0,-4-10 0-16,-6-5 10 0,-4-10 18 15,20-12-1 1,0-5 1-16,13-4 1 0,17-3-9 16,11-12-95-16,11-2-448 0</inkml:trace>
  <inkml:trace contextRef="#ctx0" brushRef="#br0" timeOffset="163631.5143">18177 10869 1187 0,'0'0'165'0,"0"0"-117"15,0 0 16-15,0 0-3 16,7-86-22-16,6 60 6 0,5-5 0 15,6-2-21-15,2 1-11 16,3 5-7-16,1 4 2 16,-7 6-8-16,-1 8 0 15,-3 6-1-15,-2 3 0 16,-1 0-12-16,1 15-9 16,-2 6 13-16,2 5 9 15,-2 4-1-15,3 3 1 16,-3 3 0-16,-2-3 0 15,7 10-125-15,-3-11-120 16,-2-8-401-16</inkml:trace>
  <inkml:trace contextRef="#ctx0" brushRef="#br0" timeOffset="164193.9973">18840 10713 188 0,'0'0'550'15,"0"0"-424"-15,0 0-44 16,74-85 0-16,-54 56-4 16,-8-2 5-16,-6 4 17 15,-5 7 39-15,-1 7 28 16,-4 10-72-16,-11 3-65 15,-12 7-28-15,-1 13-2 16,-7 10 0-16,5 2 0 16,7 2 22-16,6 5-1 15,11-6-20-15,6 0 17 16,9-4-17-16,14-5 0 16,11-4 0-16,5-7 9 0,6-6-10 15,1-7-17-15,-3 0 7 16,-3-17-5-16,-7-9 12 15,-10-10-17-15,-10-5-23 16,-13-7-22-16,0-3-33 16,-26 5 63-16,-3 7 35 15,-10 13-1-15,-1 9-10 16,-7 17-44-16,11 0-96 16,10 0-251-16</inkml:trace>
  <inkml:trace contextRef="#ctx0" brushRef="#br0" timeOffset="164756.4889">19423 10515 1137 0,'0'0'312'16,"0"0"-279"-16,0 0-33 16,0 0-1-16,0 109 0 15,-2-59 1-15,-2 2 1 16,3 1 0-16,1-3 0 15,0-7 6-15,15-3-6 16,5-13-1-16,9-8 0 16,5-10 19-16,5-9 31 15,6-3 9-15,2-19-11 16,1-11-24-16,3-11-11 0,0-8-13 16,-6-1-16-16,-4 6-50 15,-8 8 66-15,-7 16 6 16,-7 19-6-16,-3 4-23 15,1 17-5-15,2 12 14 16,5 4 12-16,1-2-25 16,8-2 2-16,9-9 10 15,1-7 15-15,5-6 44 16,-2-7 21-16,-3 0-21 16,-2-13-3-16,-13-4 0 15,-4-10 13-15,-11-5-15 0,-10-1-8 16,-3-3-30-1,-10 6 1-15,-19 9-2 0,-6 12-2 16,-8 9-9-16,-8 16 3 16,0 14 0-16,4 12 8 15,14 2 13-15,11-1 3 16,19 3-7-16,6-3 1 16,32 0 10-16,27-1-8 15,32-2 0-15,23-9-12 16,-8-12-35-16,-3-16-101 15,-39-3-151-15,-27-4-393 0</inkml:trace>
  <inkml:trace contextRef="#ctx0" brushRef="#br0" timeOffset="168115.9123">22215 10270 869 0,'0'0'309'0,"0"0"-193"16,0 0 23-16,0 0-65 15,0 0-50-15,-83-39-16 16,54 48 11-16,-4 12 12 15,0 15 8-15,-3 7 2 16,1 27-16-16,-7 19-5 16,7-6-4-16,8-8-7 15,8-12-9-15,12-16 0 16,4 2 8-16,-3 7-7 16,6-3 9-16,0-10-10 15,0-6-41-15,0-6-70 16,0-10-107-16,0-11-177 0</inkml:trace>
  <inkml:trace contextRef="#ctx0" brushRef="#br0" timeOffset="168522.1642">21652 10707 1174 0,'0'0'317'0,"0"0"-235"16,0 0-73-16,84-31 7 15,-5 23-9-15,30-2-1 16,1 0 2-16,-12 3 1 16,-27 4 7-16,-29 2-10 15,-8 1-5-15,4 0 4 0,0 0-5 16,-1 4-16 0,-5 12-16-16,-7 1 19 0,-1 3 12 15,-6 3 1-15,-1 4 0 16,-1-2 0-16,-5 2-1 15,-6-1 0-15,-5-5-5 16,0-2 4-16,-9-6 2 16,-15-3-67-16,-7-4 42 15,-11-6 18-15,0 0 7 16,2-16 1-16,4-8 10 16,11-5-2-16,11-7 11 15,14-3 9-15,11 2-8 16,21 3-20-16,15 5-1 15,10 3-38-15,1 9-52 16,18 5-23-16,-12 2-62 0,-16 7-143 16</inkml:trace>
  <inkml:trace contextRef="#ctx0" brushRef="#br0" timeOffset="168819.0404">22982 10270 1298 0,'0'0'188'15,"0"0"-59"-15,0 0-33 16,0 0-81-16,0 0-15 0,0 0-21 16,-14 70 20-16,-8 7 1 15,-14 27 6-15,-6 6 16 16,-3-5-12-16,12-29-8 15,14-26 4-15,10-11-6 16,6-11 0-16,3 1 0 16,0 1-6-16,8-4-51 15,11-12-44-15,11-14-35 16,29-17 1-16,-5-13-48 16,-1-9-194-16</inkml:trace>
  <inkml:trace contextRef="#ctx0" brushRef="#br0" timeOffset="169037.7905">23225 10337 1395 0,'0'0'201'0,"0"0"-92"0,0 0-66 15,0 0-43-15,0 0-22 16,-6 73 22-16,-3-21 15 16,-2 8 2-16,2 3-2 15,2 0-14-15,1-1 1 16,-1-5 5-16,4-5-5 15,0-9-2-15,3-3-59 16,0-13-92-16,19-19-79 16,8-6-74-16,-2-2-93 0</inkml:trace>
  <inkml:trace contextRef="#ctx0" brushRef="#br0" timeOffset="169287.8086">23696 10594 1228 0,'0'0'148'0,"0"0"-114"15,0 0 16-15,87 77 0 16,-81-44-31-16,-6-3-3 16,-11-2-6-16,-20-4-4 15,-11-4-6-15,-7-7 0 16,4-9 1-16,5-4 13 16,14-10 71-16,8-17-7 15,14-6-31-15,4-10 0 16,6 1-27-16,19 2-2 15,10 11 5-15,8 9-23 16,9 10-8-16,8 10-11 0,2 0-67 16,25 18-92-16,-17-1-63 15,-12-3-267-15</inkml:trace>
  <inkml:trace contextRef="#ctx0" brushRef="#br0" timeOffset="169694.0539">24260 10565 770 0,'0'0'383'0,"0"0"-108"15,0 0-93-15,0 0-123 16,0 0-59-16,0 0 9 16,-85 73 12-16,66-37 6 15,8-3-6-15,10 0-12 0,1-6-9 16,15-8 0 0,12-2 10-16,7-8-9 0,6-8-1 15,3-1-8-15,-2-11-37 16,-6-12-80-1,-11 4-39-15,-9-1 43 0,-10 7 121 16,-5 13 30-16,0 0-30 16,-5 19-15-16,1 4 8 15,4 7 1-15,4-3 6 16,20-3 38-16,10-9-2 16,8-5 63-16,4-6-11 15,1-4-35-15,-1-7 11 16,-4-12-3-16,-6-11 1 15,-5-7-14-15,-6-12-10 16,-7-8-20-16,-11-2-18 0,-7-1-37 16,0 7 29-1,-14 14-13-15,-6 12-56 0,-11 18-88 16,5 9-105-16,6 0-246 16</inkml:trace>
  <inkml:trace contextRef="#ctx0" brushRef="#br0" timeOffset="169897.2051">25070 10489 1317 0,'0'0'215'0,"0"0"-179"16,0 0-36-16,-7 73-9 16,-4-31 9-16,4 8 11 0,2 2-9 15,1-1 5 1,4-2-6-16,0-4-1 0,3-5 6 15,10-9-6-15,13-14-124 16,-2-7-118-16,-4-10-588 0</inkml:trace>
  <inkml:trace contextRef="#ctx0" brushRef="#br0" timeOffset="170069.0523">25234 10154 1724 0,'0'0'205'0,"0"0"-205"16,0 0-9-16,0 0-213 16,0 0 138-16,-1 88-59 0,-11-12 4 15,-3-8-78 1,-2-8-305-16</inkml:trace>
  <inkml:trace contextRef="#ctx0" brushRef="#br0" timeOffset="170444.0653">25313 10559 760 0,'0'0'360'0,"0"0"-33"15,0 0-120-15,103-34-83 16,-71 34-64-16,2 6-16 16,3 15-19-16,-6 9-6 15,-2 6-6-15,-10 7-3 16,-5 3 8-16,-11 4-9 16,-3-4-9-16,0 1-6 15,-14-9-9-15,5-8 8 0,3-13 6 16,3-10 1-1,3-7 9-15,0-7 22 0,3-19 43 16,20-28-47-16,17-25-21 16,3 0-6-1,2 6-10-15,-3 11-27 0,-11 25 10 16,1 13 22-16,-1 9 4 16,-6 15 1-16,-3 13-22 15,-5 23 3-15,-4 11 7 16,-7 5 3-16,-6 4 9 15,0 4-2-15,0-7 2 16,-6-1 0-16,5-6-16 16,1-10-51-16,10-9-2 15,20-13-76-15,39-14-131 16,-6-10-285-16,-2-14-85 0</inkml:trace>
  <inkml:trace contextRef="#ctx0" brushRef="#br0" timeOffset="170834.693">26568 10466 1505 0,'0'0'236'16,"0"0"-175"-16,0 0-61 16,-112 42-1-16,66-9 1 15,3-2-8-15,13 1 0 16,16-5-1-16,13-4 2 16,1-6 1-16,12-8 6 15,13-6 13-15,10-3 2 16,3-12-6-16,10-25 5 0,-8-8-8 15,-4-12-6-15,-6 1-42 16,-14 19 42-16,-2 5 32 16,-8 21 56-16,-2 11-88 15,-2 14-16-15,-1 31 1 16,2 25 14-16,5 23 1 16,-1 15-1-16,-1-5 1 15,-3-7 2-15,-3-10-1 16,-3-3 14-16,-12-15-15 15,-1-15 1-15,-2-16 1 16,-4-7-2-16,-8 2 0 16,-11-5 0-16,-11-7 1 15,-18-13 12-15,-24-7-13 0,4-23-41 16,-15-21-54-16,30 8-191 16,32 3-452-16</inkml:trace>
  <inkml:trace contextRef="#ctx0" brushRef="#br0" timeOffset="172209.7082">28035 10512 652 0,'0'0'544'16,"0"0"-484"-16,0 0-5 15,0 0-7-15,0 0 0 16,0 0 16-16,0 0-32 16,-27-9-22-16,6 2-10 0,-12-3 0 15,-10 3-2-15,-10-3-3 16,-3 0 5-16,-2 0 0 16,6 4 0-16,10-1 0 15,10 6 0-15,12 1 0 16,7 0-1-16,9 0-20 15,4 4-19-15,0 10 16 16,0 6 18-16,0 8 6 16,4 3 7-16,3 2 2 15,-3 1-9-15,1-5 1 16,-2 0 0-16,-2-8 0 16,-1-5 0-16,2-3 8 0,-2-3-9 15,0-4 1 1,1-3-1-16,2-3 9 0,4 0 27 15,5 0 8-15,11-6 8 16,10-8-37-16,8-2-9 16,10 0-6-16,0 6 11 15,-3 4-11-15,-2 6-3 16,-7 0-3-16,-8 10-5 16,-7 9-23-16,-11 1 15 15,-8 9 6-15,-5-1 3 16,0 1 7-16,-18 4-2 15,-9-4 5-15,-6-2 11 16,-8-4-11-16,-4-6 2 16,-4-4 4-16,0-6-6 0,0-7 0 15,3 0-6-15,3 0-30 16,7-13-44-16,6-11-63 16,11 1-164-16,10-1-544 0</inkml:trace>
  <inkml:trace contextRef="#ctx0" brushRef="#br0" timeOffset="172787.8589">28162 10340 1189 0,'0'0'158'0,"0"0"-129"16,0 0-24-16,88 43-5 15,-54-2-5-15,1 11 5 16,-3 11 16-16,-6 2-4 16,-4 2-11-16,-6-2 5 15,-5-5-3-15,-5-1-3 16,-6-5 1-16,0-2-1 15,-23-2 0-15,-9-7 8 16,-13-3-7-16,-26-2 7 16,-23-8-7-16,-19-10-2 15,-3-12 1-15,7-8-9 0,12-4 9 16,25-10 0-16,13-2 0 16,14 3 0-16,10-4 1 15,-3-2-1-15,2-8 31 16,2-6 11-16,7-7-10 15,9-6-12-15,6-6-1 16,12-15 3-16,0-20-6 16,24-17-7-16,4-5-9 15,-1 23-9-15,-5 20 9 16,-8 26-6-16,-2 11 6 16,6-2-2-16,2 1 2 15,5-1 2-15,0 7-2 16,2 4-10-16,1 6 0 15,6 5-15-15,7 3-39 0,9 6 22 16,8 0 0-16,33 8-18 16,-13 3-70-16,-8 2-258 0</inkml:trace>
  <inkml:trace contextRef="#ctx0" brushRef="#br0" timeOffset="173194.0976">29172 10678 960 0,'0'0'508'0,"0"0"-474"16,0 0-34-16,0 0-28 16,0 0 15-16,-36 105 13 15,21-49 1-15,-3 4 21 16,2 5 2-16,1 1-11 15,2 1-11-15,0-8 7 16,4-3-8-16,2-9-1 16,0-8 1-16,2-9-1 0,0-7-64 15,5-13-58-15,0-7-165 16,0-3-466-16</inkml:trace>
  <inkml:trace contextRef="#ctx0" brushRef="#br0" timeOffset="173428.4765">29222 10647 1420 0,'0'0'190'0,"0"0"-123"0,0 0-51 16,0 0-14-16,105-16-1 16,-75 29 0-16,-2 7-1 15,-6 3-12-15,-5 6 0 16,-4-1-5-16,-8-3-25 15,-5-1-40-15,0-4 24 16,-13-1 1-16,-13-8-18 16,-9-5-40-16,-8-6 43 15,-12 0-42-15,12-9-139 16,10-2-423-16</inkml:trace>
  <inkml:trace contextRef="#ctx0" brushRef="#br0" timeOffset="173773.3363">29561 11001 358 0,'0'0'728'0,"0"0"-576"15,0 0 28-15,0 0-45 16,91-57-48-16,-63 32 2 16,2-3-35-16,1-3 41 15,1-6-36-15,0 0-28 16,-2 4-20-16,-1 0-10 15,-10 9 1-15,-2 6-1 16,-8 11-1-16,-5 7 0 16,-2 0-26-16,-1 19-2 15,-1 11 15-15,2 7 3 0,0 5 2 16,1 5 8 0,0-2 1-16,2-4-1 0,1-2-23 15,2-6-52-15,2-9-20 16,3-5-81-16,8-12-10 15,19-7-83-15,-4-17-128 16,-3-5-191-16</inkml:trace>
  <inkml:trace contextRef="#ctx0" brushRef="#br0" timeOffset="174038.962">30302 10678 317 0,'0'0'910'16,"0"0"-703"-16,0 0-85 15,0 0-102-15,0 0-20 16,88 59-1-16,-76-22-5 0,-5-2 5 15,-7 2 0-15,-2-4-1 16,-18-4 1-16,-6-8 0 16,-6-8-16-16,-1-8 15 15,2-5 2-15,3-10 12 16,7-15 11-16,7-8 19 16,11-7-13-16,3-6-20 15,11 6-9-15,13 4 0 16,4 9 0-16,5 13 1 15,3 9-1-15,1 5-29 16,-1 5-82-16,8 16-60 16,-11-1-123-16,-6-3-481 0</inkml:trace>
  <inkml:trace contextRef="#ctx0" brushRef="#br0" timeOffset="174293.2593">30727 10651 573 0,'0'0'390'0,"0"0"-144"16,0 0-48-16,0 0-76 16,0 0-71-16,0 0-51 0,0 0-43 15,14 32 32-15,-14 22 11 16,-10 21 5-16,-8 18 2 16,1-4 12-16,4-16-11 15,4-23 0-15,6-14-7 16,0 7 0-16,1-1 1 15,2 2-1-15,0-9 8 16,0-11-9-16,0-7-105 16,17-17-92-16,-1-4-121 15,-1-16-624-15</inkml:trace>
  <inkml:trace contextRef="#ctx0" brushRef="#br0" timeOffset="174546.9422">30878 10634 1397 0,'0'0'206'0,"0"0"-38"16,0 0-91-16,0 0-42 31,0 0-14-31,0 0-20 16,0 0-1-16,78-20-18 0,-78 37-13 16,0 10-3-1,-5 8 9-15,-17 2 9 0,-5 2-28 16,-4-2-14-16,1-4 9 15,4-10 12-15,4-3 1 16,6-7-53-16,7-7-23 16,9-6-37-16,9 0 19 15,10 0-276-15</inkml:trace>
  <inkml:trace contextRef="#ctx0" brushRef="#br0" timeOffset="175047.8083">31162 10823 1190 0,'0'0'241'0,"0"0"-116"0,0 0-60 16,0 0-40-16,112-4-2 16,-66 1 17-16,0-4 1 15,0-3-11-15,-5-3-8 16,-7 1-6-16,-9-5 2 16,-7-3-4-16,-10-1 17 15,-8-5-31-15,-2 4-7 16,-18-2-2-16,-9 8-1 15,-5 9 8-15,-5 7-14 16,-3 7 6-16,-3 19-5 16,4 6 13-16,3 6 2 15,10 5 0-15,9-1 3 16,10 0-2-16,9-1 5 16,0-4-5-16,18-2-1 15,10-8 0-15,6-7 0 0,8-10 0 16,1-7 1-16,5-3 5 15,-2-16-3-15,5-14-3 16,-2-13-2-16,8-20-13 16,-6 4-23-16,-6-4-13 15,-6 3-10-15,-13 21 58 16,-5 6 3-16,-6 16 56 16,-8 16-43-16,-2 2-13 15,-2 29-21-15,-2 10 8 16,1 6 13-16,-2 6 0 15,0 2 0-15,1-2 0 16,6-2 0-16,1-8 0 0,3-8 1 16,2-7-1-1,11-15-105-15,-2-6-67 0,1-6-125 0</inkml:trace>
  <inkml:trace contextRef="#ctx0" brushRef="#br0" timeOffset="175329.0729">32408 10261 1480 0,'0'0'164'0,"0"0"-164"0,0 0-3 16,0 0-13 0,-33 76 16-16,16-27-15 15,-2 7 15-15,0 5 12 0,2 5 7 16,-2 2-3-16,2-2 0 15,1-2-10-15,4-5-5 16,3-3 1-16,2-6 0 16,7-8 6-16,0-2-8 15,7-10 0-15,11-4 11 16,9-6-11-16,23-10-48 16,-6-6-287-16,-5-4-658 0</inkml:trace>
  <inkml:trace contextRef="#ctx0" brushRef="#br0" timeOffset="175645.9409">32103 10796 515 0,'0'0'1023'16,"0"0"-848"-16,0 0-59 16,0 0-92-16,82-17-23 15,-34 14 0-15,4 1 0 0,3-3 1 16,2 3-1-1,-3-5 5-15,-5 0-5 0,-3-6 0 16,-8-1 2-16,-6-2-2 16,-8 6 11-16,-9 3-11 15,-6 7-1-15,-6 0-16 16,-3 21-25-16,0 12 17 16,0 6 18-16,0 11-4 15,-5-1 10-15,0 1 4 16,2-4-4-16,1-6-2 15,2-11-59-15,0-6-110 16,9-12-107-16,3-8-248 0</inkml:trace>
  <inkml:trace contextRef="#ctx0" brushRef="#br0" timeOffset="176317.8183">32800 10439 54 0,'0'0'1338'16,"0"0"-1124"-16,0 0-103 15,0 0-111-15,0 0-129 16,0 0-170-16,0 0 139 16,6 30 87-16,3 9-48 15,0 8-96-15,4 2 22 16,7-2-40-16,-2-8 176 16,1-2 59-16,0-7 201 15,-4-5-2-15,0-5 27 16,-4-3-44-16,-1-4-46 15,3-2-31-15,1-1-2 0,5-2 21 16,6-1-26 0,5-3-33-16,2-4-22 0,1 0-4 15,-5-4 15-15,-7-11-13 16,-5-6 13-16,-8-8-24 16,-8 0-30-16,0-1-22 15,-17 3 2-15,-11 13-1 16,-11 8 11-16,-3 6-5 15,-1 19 1-15,-1 11 14 16,9 3-1-16,11 10-5 0,14-3-2 16,10 0 8-1,7 2-2-15,22-5 0 0,8-4-11 16,8-10-6-16,4-6-31 16,3-7-78-16,0-10 28 15,2 0 50-15,-5-21 33 16,6-25 10-16,1-29 1 15,-16-21-80-15,-13 7-41 16,-21 20 109-16,-6 25 18 16,-11 24 150-16,-11 5-68 15,-8 4-66-15,-6 8-15 16,-1 6-1-16,5 23 0 16,9 14 33-16,8 12 9 15,11 16-13-15,4 0-4 16,1 1-12-16,12-2-1 0,1-11-11 15,-3 0 8-15,-3-4-9 16,-6-11 1-16,-2-6-1 16,-12-8-1-16,-17-3-76 15,-48-8-80-15,7-4-30 16,-9-10-128-16</inkml:trace>
  <inkml:trace contextRef="#ctx0" brushRef="#br0" timeOffset="179091.6102">33863 11457 253 0,'0'0'0'0,"0"0"-43"15,0 0 35-15,0 0 8 16,0 0 91-16,0-77-91 16,0 65 111-16,0-2-21 15,0-2-43-15,0-7-47 0,0 5-124 16</inkml:trace>
  <inkml:trace contextRef="#ctx0" brushRef="#br0" timeOffset="179944.3725">33700 11094 64 0,'0'0'150'16,"0"0"-113"-16,0 0-22 16,0 0 8-16,0 0 3 15,0 0 7-15,0 0 120 16,-84-20-85-16,77 20-44 15,1 0 5-15,0 0-9 16,1 0 0-16,0 0 12 0,4 0 7 16,-2 0-1-1,2 0-7-15,1 0 0 0,-2 0 6 16,2 0-9-16,0 0-8 16,0 0-11-16,0 0-9 15,0 0 1-15,0 9 12 16,0 1 9-16,0 1 2 15,-3-1-9-15,0-5-9 16,0-1-6-16,-1-4 0 16,-4 0 4-16,-2 0-4 15,-4 0 26-15,0 0 15 16,-1-4-24-16,2-3-2 16,6-1 25-16,7 4 50 0,0-2-44 15,7-1 24 1,6 3-31-16,-1 1 3 0,1 0-29 15,-4 3-6-15,-3 0-6 16,-1 0-1-16,-4 0-12 16,-1 0-4-16,0 3-7 15,-23 4-74-15,-2 3-91 16,-2-7-107-16</inkml:trace>
  <inkml:trace contextRef="#ctx0" brushRef="#br0" timeOffset="182559.9608">3261 12140 101 0,'0'0'127'0,"0"0"-79"0,0 0-6 16,0 0-24 0,0 0 20-16,0 0 22 0,12-39-60 15,-12 32 34-15,0 3 26 16,0-4 27-16,0 4-44 15,0-2 2-15,0 2-31 16,0 1-14-16,0 3-46 16,0 0-33-16,0 0-84 15,0 0 10-15,0 0 153 16,0 0 69-16,0-1 52 16,0-2-5-16,0-3-2 15,0 2 23-15,0-3 7 0,0 1-11 16,0 3-10-16,0 2-18 15,0 1-14-15,0 0-5 16,0 0-28-16,0 0-31 16,0 0-17-16,0 7-10 15,0 10-9-15,-6 10 9 16,0 9 46-16,-7 7-3 16,4 6-3-16,-5 3-4 15,4-2-18-15,1-4-5 16,1-5-13-16,4-2 2 15,1-6-1-15,0-3 9 16,0-6-8-16,2-2-2 16,-4-5 1-16,5 2-1 15,-6-5-16-15,3-2-49 16,-6-2-149-16,2-6-90 16,-1-4-232-16</inkml:trace>
  <inkml:trace contextRef="#ctx0" brushRef="#br0" timeOffset="182950.5983">3491 11781 1239 0,'0'0'165'0,"0"0"-55"16,0 0 2-16,0 0-40 15,0 0-51-15,0 0-16 16,0 0-5-16,94-11-7 16,-51 38-2-16,8 12 9 15,4 23-1-15,3 16-4 16,-9 1 5-16,-10-10 9 15,-15-4-1-15,-12-14-7 16,-6 11 0-16,-4 4 5 16,-2 3-5-16,-23-2-1 15,-10-4 10-15,-10-1-10 16,-8-5-8-16,-4-11-42 0,-21-3-74 16,12-17-79-16,13-10-335 15</inkml:trace>
  <inkml:trace contextRef="#ctx0" brushRef="#br0" timeOffset="183524.7908">2949 11939 874 0,'0'0'626'0,"0"0"-578"16,0 0-28-16,0 0-12 15,0 0-8-15,-104 57 0 16,65 5 35-16,-6 27 16 0,7 26 4 16,12 1-7-16,26-7-14 15,9-16-15-15,24-27 6 16,6-14-11-16,0-15 1 15,17 0-15-15,29-2-12 16,24-8-54-16,-6-7-155 16,-25-20-619-16</inkml:trace>
  <inkml:trace contextRef="#ctx0" brushRef="#br0" timeOffset="185977.9432">5365 12243 515 0,'0'0'390'16,"0"0"-287"-16,0 0-8 15,0 0-20-15,0 0-15 16,0 0 28-16,22-17 35 15,-19 11-9-15,0-4-27 16,0 0-10-16,0-4-17 16,-3-3 3-16,0-2 1 15,0-4-15-15,-12 0-33 16,-4 4-4-16,-2-1-11 16,-6 9-1-16,-9 5-6 15,-13 6-2-15,-5 6-5 0,-10 18 12 16,-18 25-11-1,-9 24 11-15,-3 23 0 0,12 10 0 16,25-14-6-16,32-23 6 16,19-27-5-16,3-5 3 15,19 4 2-15,11 1 0 16,15 1-13-16,26-13-38 16,34-14-39-16,-14-12-103 15,-11-4-441-15</inkml:trace>
  <inkml:trace contextRef="#ctx0" brushRef="#br0" timeOffset="186243.5803">5911 12107 1257 0,'0'0'329'16,"0"0"-281"-16,0 0-48 15,0 0-17-15,0 0 5 16,-45 79 2-16,24-28 9 16,-1 4 1-16,-5 18 3 15,3-6 20-15,3 2-4 16,2-3-6-16,5-7-1 16,4 4-2-16,7-4-10 15,3-13-6-15,0-3-97 16,16-16-125-16,1-13-147 0</inkml:trace>
  <inkml:trace contextRef="#ctx0" brushRef="#br0" timeOffset="186559.4523">6169 12540 1156 0,'0'0'160'16,"0"0"-115"-16,0 0-39 15,-91 63-3-15,70-20-2 16,0 7 8-16,12-1 1 16,9-4 25-1,0-4 26-15,9-8-15 16,15-10-27-16,4-7 0 16,5-9-9-16,3-7 2 15,0-7-1-15,-5-16 7 16,-1-13-2-16,-8-11-3 15,-8-9-6-15,-8-2-6 16,-6 1-1-16,0 14 0 16,-3 10 28-16,-9 11-24 15,-6 10-4-15,-3 10-105 16,3 2-152-16,3 0-352 0</inkml:trace>
  <inkml:trace contextRef="#ctx0" brushRef="#br0" timeOffset="186887.5809">6757 12441 760 0,'0'0'595'0,"0"0"-543"16,0 0-39-16,-84-11-13 15,56 16-6-15,1 11 5 16,11 7-8-16,8 4 8 15,8 2-6-15,8 4 7 0,17 1 1 16,8 1 1 0,3 2 7-16,-1-1-8 0,-2 0-1 15,-10-2 1-15,-7-5 2 16,-7-2-3-16,-9-4 11 16,0-4 50-16,-18-2-6 15,-12-4-22-15,-10-3-12 16,-2-3-17-16,-4-7-4 15,4 0-55-15,11-30-51 16,10 1-128-16,12-11-791 0</inkml:trace>
  <inkml:trace contextRef="#ctx0" brushRef="#br0" timeOffset="187575.1152">7182 12405 765 0,'0'0'623'16,"0"0"-509"-16,0 0 2 15,0 0-67-15,0 0-37 16,0 0 1-16,0 0 6 16,30 72 18-16,-39-28-18 15,-2 5-6-15,-2 3-7 16,7-5-5-16,6-1 6 16,0-9-5-16,6-7-2 15,15-11 1-15,4-6 0 16,8-13-1-16,6 0 0 15,3-20 0-15,2-12 0 16,-5-9 0-16,0-8-22 0,-6-4-31 16,-11 10 20-16,-4 7 33 15,-9 12 1-15,-6 15 37 16,-3 9-5-16,0 0-33 16,-9 16-29-16,-4 11 23 15,-4 13 5-15,-2 6 0 16,5 7-1-16,1 0 1 15,10-4-1-15,3-6 2 16,3-6 10-16,18-8 7 16,10-9-8-16,11-10-3 15,7-7 10-15,8-3-15 16,-2-16 5-16,2-14-4 16,1-16 5-16,0-33-1 15,-4-27-6-15,-17 6 0 16,-13 15-39-16,-15 32-2 0,-9 27 41 15,0 2 20-15,-6 7 21 16,-13 7-41-16,-4 10 0 16,-5 0-26-16,1 13 4 15,3 5-14-15,15 2-33 16,9 3-37-16,0 2 54 16,24 2 40-16,3 0 10 15,3 2 2-15,3 1 0 16,-2 0 0-16,-1-1 0 15,-6 1 0-15,-8 1 0 16,-10 1 22-16,-3 5 26 16,-3-1 32-16,0-3-22 0,-6 0-26 15,0-4-19-15,-1-5-13 16,4-4-3-16,3-7-78 16,13-6-134-16,5-7-140 0</inkml:trace>
  <inkml:trace contextRef="#ctx0" brushRef="#br0" timeOffset="187903.2266">8517 12672 1159 0,'0'0'223'16,"0"0"-139"-16,0 0-2 16,120 0-37-16,-74-3-28 15,-1-4-4-15,-2-3 0 0,-9-6-12 16,-7-4 5-1,-6-3 6-15,-12-7 1 0,-9 0-13 16,0-2-7-16,-21 8-2 16,-7 4 2-16,-8 10 7 15,-9 10 0-15,-4 4 13 16,-3 25 4-16,4 5 8 16,5 9 6-16,10 7 21 15,13-1-6-15,13-2 2 16,7 1 18-16,18-8 3 15,16-7-24-15,26-3-17 16,28-11-16-16,0-6-12 16,21-12-55-16,-27-1-113 0,-27 0-182 15</inkml:trace>
  <inkml:trace contextRef="#ctx0" brushRef="#br0" timeOffset="188905.3889">11215 12461 970 0,'0'0'598'16,"0"0"-532"-16,0 0-56 15,0 0-10-15,0 0 0 16,-48 109 0-16,11-23 28 16,-5 20-5-16,-7 5 6 15,10-20-10-15,12-26-7 16,9-23-6-16,8-8-5 15,1 2-1-15,1 0 6 16,5-2-6-16,3-12-35 0,0-11-51 16,3-8-71-16,11-3 42 15,5-19 15-15,8-28-71 16,7-29 7-16,8-36 41 16,4-15 62-16,-1-4-27 15,4 12 56-15,-7 39 32 16,1 21 191-16,-4 23 88 15,3 10-94-15,13 3-56 16,11 6-63-16,4 10-29 16,-8 7-12-16,-6 13-25 15,-22 17-1-15,-13 6 1 16,-18 11 9-16,-3-1-1 0,-30 1 6 16,-11-2 8-16,-6-8-3 15,-1-8 0-15,-1-9 3 16,10-10 13-16,8-7-5 15,1-3-8-15,8-13-20 16,1-12-2-16,12-22-94 16,3 8-262-16,6 2-400 0</inkml:trace>
  <inkml:trace contextRef="#ctx0" brushRef="#br0" timeOffset="189208.638">11935 12861 831 0,'0'0'652'0,"0"0"-576"15,0 0-31-15,114-77 0 16,-71 38-1-16,-5-8-2 0,0-5-10 16,-8-1-6-16,-4 3-1 15,-6 7-16-15,-8 13 1 16,-6 11-4-16,-6 12 26 15,0 7-32-15,0 6-53 16,0 15 27-16,-6 12 14 16,3 6 11-16,3 11 0 15,0 2 1-15,0 1-1 16,0 4 0-16,9-5-19 16,18 7-71-16,-7-15-122 15,6-14-176-15</inkml:trace>
  <inkml:trace contextRef="#ctx0" brushRef="#br0" timeOffset="189536.7611">12732 12516 1373 0,'0'0'188'16,"0"0"-155"-16,-100 44-26 15,56-1-7-15,1 6-1 16,11 10-1-16,13-2 1 15,15-8 1-15,4-5 1 16,23-8 11-16,11-10 2 16,10-9-2-16,9-10 5 15,-2-7-11-15,-2-4-4 0,-7-22 5 16,-8-13 0-16,-7-25-1 16,-13 2-6-16,-11-8-50 15,-3 0-26 1,-11 25 76-16,-18 8 29 0,-3 18-19 15,-7 15-10-15,3 4-8 16,1 14-65-16,21 12-111 16,8 0-174-16,6-6-301 0</inkml:trace>
  <inkml:trace contextRef="#ctx0" brushRef="#br0" timeOffset="189763.9216">13256 12514 901 0,'0'0'629'0,"0"0"-570"16,0 0-58-16,0 0-1 15,-45 118 25-15,21-59 7 16,2 8 5-16,0 2 3 16,5-13-15-16,-4 8-12 15,3-9-4-15,6-4-7 16,-1-9 3-16,2-9-5 15,6-10-43-15,5-13-137 16,3-10-130-16,10 0-177 0</inkml:trace>
  <inkml:trace contextRef="#ctx0" brushRef="#br0" timeOffset="189998.2584">13341 12435 644 0,'0'0'918'0,"0"0"-787"16,0 0 16-16,91-74-78 15,-56 71-57-15,4 3-12 16,-6 13-7-16,-7 14-1 16,-7 7 2-16,-13 8 5 15,-6 5-18-15,-15 5-7 16,-21 0-18-16,-16-5-3 16,-10-4 28-16,-3-10 6 15,4-13-15-15,9-10-21 16,19-10-2-16,24-20-20 15,9-10-169-15,6-7-749 0</inkml:trace>
  <inkml:trace contextRef="#ctx0" brushRef="#br0" timeOffset="190295.1643">13918 12553 1099 0,'0'0'239'15,"0"0"-2"-15,112-7-96 16,-64-6-62-16,1 1-32 15,-4-5-21-15,-6-6 0 16,-10-1-2-16,-6-3-5 16,-14-2 9-16,-9-1-15 15,0 0-13-15,-32 11-9 16,-11 9-4-16,-15 10-5 0,-11 7 10 16,-1 22-1-1,0 11 9-15,13 12 6 0,14 5 8 16,18-1 1-16,12 3 1 15,13-2 18-15,16-1-30 16,24-6-4-16,8-7-45 16,40-7-74-16,-14-12-126 15,-5-15-312-15</inkml:trace>
  <inkml:trace contextRef="#ctx0" brushRef="#br0" timeOffset="190579.683">14354 12728 1270 0,'0'0'327'15,"0"0"-158"-15,0 0-17 16,0 0-88-16,75-83-27 16,-37 53-15-16,4-2 4 15,4-1-4-15,-4-1-9 16,0-2-12-16,-2-3-1 16,-11 6 0-16,-7 3-26 15,-9 6-21-15,-10 9-2 16,-3 12 34-16,-6 3-7 15,-10 10-9-15,-5 15 14 16,6 12 8-16,3 6 0 0,3 7 8 16,9 6 1-16,0-1 1 15,3 2-1-15,15-5-2 16,2-5-24-16,9-11-46 16,26-9-56-16,-4-11-137 15,1-15-317-15</inkml:trace>
  <inkml:trace contextRef="#ctx0" brushRef="#br0" timeOffset="190846.6306">15493 12137 1433 0,'0'0'306'16,"0"0"-141"-16,0 0-137 16,0 0-28-16,0 0-18 15,0 0 18-15,-35 106 0 16,11-40 0-16,-5 17 10 15,-3 19 18-15,-1-3 0 16,4-13 1-16,13-24-15 16,9-23-3-16,4-5-10 15,3 3 5-15,0 2-5 16,7-2-1-16,12-10-24 16,10-5-43-16,24-19-45 15,-5-3-140-15,-2 0-755 0</inkml:trace>
  <inkml:trace contextRef="#ctx0" brushRef="#br0" timeOffset="191459.145">15113 12523 1515 0,'0'0'324'15,"0"0"-232"-15,0 0-64 16,0 0-15-16,0 0-12 15,140-7 0-15,-62 14-1 16,-2 3 0-16,-6 0-37 16,-19-3-22-16,7 0-4 15,2-1 9-15,-11-6-7 0,-10 0 1 16,-5-3-27-16,-1-10 4 16,-6-4 57-16,-5 1 26 15,-6 2 56-15,-2 4 63 16,-8 7-17-16,-3 3-50 15,-3 0-31-15,0 3-20 16,0 11 0-16,0 10 30 16,6 5 2-16,0 7-6 15,8-3-17-15,8 3-1 16,3-5 2-16,8-6-2 16,7-8 0-16,-1-4-3 15,3-13 3-15,-2 0-9 16,-3-10-1-16,-4-16-5 0,0-7 5 15,-7-4-27-15,-3-2-39 16,-10 6 14-16,-7 13 34 16,-6 13 18-16,0 7-28 15,-10 30-1-15,-6 23 15 16,4 7 14-16,1 9 1 16,1 3 1-16,7-12 9 15,-3 10-3-15,-3-8 22 16,-2-6 0-16,1-9-11 0,-6-5-17 15,-3-12 5-15,-4-6-4 16,-7-12 18-16,-1-9 4 16,-8-3-10-16,3-10-14 15,3-15-4-15,8-6-18 16,22-34-41-16,3 6-138 16,6 2-510-16</inkml:trace>
  <inkml:trace contextRef="#ctx0" brushRef="#br0" timeOffset="191677.9609">17074 12375 1305 0,'0'0'574'15,"0"0"-417"-15,0 0-26 16,0 0-74-16,0 0-27 15,0 0-30-15,0 0-2 16,61-63-54-16,-58 67-51 16,-3 16-24-16,-18 32-46 15,-12-3-169-15,-5 1-467 0</inkml:trace>
  <inkml:trace contextRef="#ctx0" brushRef="#br0" timeOffset="191885.4289">16973 13003 879 0,'0'0'702'15,"0"0"-603"-15,0 0-56 16,94-4-32-16,-59 4-11 0,1 3 0 16,-2 11-37-16,-10-1-183 15,-9-6-756-15</inkml:trace>
  <inkml:trace contextRef="#ctx0" brushRef="#br0" timeOffset="196559.0222">2867 13805 103 0,'0'0'46'15,"0"0"-46"-15</inkml:trace>
  <inkml:trace contextRef="#ctx0" brushRef="#br0" timeOffset="197152.7866">2129 13825 1013 0,'0'0'204'0,"0"0"-155"16,0 0-39-16,0 0-9 15,0 0 13-15,0 0 8 0,0 0-5 16,95 36 1-16,-62-19 18 16,10-1-6-16,-1-2-3 15,10-1 6-15,5 0-8 16,4-3-6-16,3-4-6 16,5-3-12-16,-5-3 8 15,-1 0 1-15,-10 0-10 16,-11-3-25-16,-9-4-51 15,-11-2-24-15,-11-10-62 16,-8 2-78-16,-3-3-153 0</inkml:trace>
  <inkml:trace contextRef="#ctx0" brushRef="#br0" timeOffset="197355.9083">2839 13779 886 0,'0'0'225'16,"0"0"-76"-16,0 0 11 15,0 0-63-15,0 0-49 16,0 0-48-16,0 0-13 15,22-1 4-15,-5 15 9 16,5 6 10-16,0 2-4 16,-1 2 6-16,-3 3-6 15,-6 2-6-15,-6-6 0 16,-6 1-17-16,0 2-75 16,-19-4-2-16,-14 2-8 15,-24 6-41-15,6-3-126 16,4-8-129-16</inkml:trace>
  <inkml:trace contextRef="#ctx0" brushRef="#br0" timeOffset="197621.538">3615 13617 895 0,'0'0'116'16,"0"0"-97"-16,0 0-12 0,0 0-7 15,0 0-77-15,0 0-116 16,0 0-184-16</inkml:trace>
  <inkml:trace contextRef="#ctx0" brushRef="#br0" timeOffset="197965.3063">3615 13617 1028 0,'49'-24'163'16,"-49"21"-102"-16,0 3 54 0,0 0-33 16,0 0-24-16,0 0-14 15,0 0-2-15,0 0-5 16,0 3-24-16,0 11-13 16,0 13 0-16,0 10 34 15,0 22 12-15,0 0 0 16,-6 6-11-16,0 2-6 15,-3-11-9-15,-3 6-9 16,3-5-1-16,-3-4-9 16,3-8 8-16,0-5-9 15,6-12-28-15,-1-10-44 16,4-8-45-16,0-13-125 16,4-16 4-16,7-8-144 0</inkml:trace>
  <inkml:trace contextRef="#ctx0" brushRef="#br0" timeOffset="198168.4275">3703 13630 1041 0,'0'0'362'15,"0"0"-227"-15,0 0-11 16,41-92-64-16,-21 71-32 16,7 2-18-16,-2 5-4 15,0 7-6-15,2 5-1 16,-1 2 0-16,9 0-5 15,-2 4-1-15,6 8 6 0,0 1 1 16,0 4-63 0,4 3-109-16,-10-3-50 0,-11-4-416 0</inkml:trace>
  <inkml:trace contextRef="#ctx0" brushRef="#br0" timeOffset="198387.1803">3734 13812 500 0,'0'0'890'16,"0"0"-781"-16,0 0-18 15,0 0-34-15,0 0-55 16,0 0 26-16,103-13 8 16,-52-1 2-16,7-2-25 15,0 2-13-15,-1 2-57 16,-8 2-154-16,-12 7-88 0,-17 3-238 15</inkml:trace>
  <inkml:trace contextRef="#ctx0" brushRef="#br0" timeOffset="198715.3087">4095 14179 1215 0,'0'0'190'16,"0"0"-26"-16,0 0-53 16,0 0-74-16,85-60-21 0,-52 27-8 15,4-7 4-15,-1-6 20 16,-3-4-14-16,-5 1-7 16,-4-1-3-1,-3 11-7-15,-9 9 7 0,-6 10 0 16,-3 6-8-16,-3 9 0 15,3 5-12-15,-3 0-25 16,4 0-2-16,2 16-10 16,5 10 35-16,1 5 13 15,7 11 0-15,5 5 0 16,-2 1 1-16,1-1-72 16,20 6-87-16,-9-8-102 0,-1-14-360 15</inkml:trace>
  <inkml:trace contextRef="#ctx0" brushRef="#br0" timeOffset="199047.0208">4978 13673 1277 0,'0'0'225'0,"0"0"-180"0,-82 13-45 16,45 14 1-16,1 10-1 15,6 8 0-15,8 1 12 16,11 4 19-16,10-7 8 16,1-3-23-16,12-5-3 15,16-8-3-15,5-10-2 16,6-7-8-16,0-10 2 16,1-3 11-16,-4-18-2 15,-11-9 5-15,-7-22-2 16,-13 0-14-16,-5-7 0 15,-2-2-27-15,-16 15-2 16,-1 6 29-16,-5 14 12 16,3 17-12-16,-6 9-70 0,8 12-171 15,5 5-244-15</inkml:trace>
  <inkml:trace contextRef="#ctx0" brushRef="#br0" timeOffset="199663.783">5250 13719 1122 0,'0'0'241'16,"0"0"-154"-16,0 0-6 15,0 0-49-15,0 0-10 16,104 29 1-16,-80 5 5 16,-6 6-6-16,0 6-16 15,-9 1 10-15,-6-2-2 16,0-8-8-16,-3-8-3 15,0-9-2-15,0-6 11 16,0-8-9-16,0-6 3 16,0 0 26-16,0-23 9 15,0-11-41-15,16-11-24 16,8-4-11-16,3-1 15 16,3 14 20-16,4 9 1 0,-3 17-1 15,-5 10 0-15,1 10-15 16,-5 14 14-16,-1 8 0 15,-9 4 0-15,-3-3 2 16,-2-3-2-16,-4-6-13 16,-3-8-5-16,3-6 5 15,-3-10 9-15,5 0 5 0,1-13 19 16,7-17-19 0,13-26-43-16,2-4-16 0,12-3-12 15,5 1 71-15,-3 19 42 16,4 7 37-16,-4 12-19 15,-2 11-25-15,-13 13-21 16,-3 3-13-16,-8 24 0 16,-7 12-1-16,-9 24 15 15,-6 20 11-15,-16-4 3 16,-2-9 6-16,3-12-10 16,9-18-6-16,6-4-18 15,6-2 5-15,0-8-4 16,21-9-1-16,15-8 13 15,13-6 7-15,11-3-21 0,11 0-20 16,4-10-76-16,25 1-110 16,-21 0-35-16,-15 2-523 15</inkml:trace>
  <inkml:trace contextRef="#ctx0" brushRef="#br0" timeOffset="200639.0997">8583 13874 322 0,'0'0'807'15,"0"0"-675"-15,0 0 48 16,0 0-50-16,-82-35-87 16,40 37-27-16,-10 21-15 15,-8 8 10-15,5 11 18 0,0 2 12 16,13 8 22-16,14-2-9 16,14-1-13-16,14-2-15 15,9-2-14-15,24-8-11 16,16-7-1-16,23-7-6 15,-2-13-54-15,6-10-73 16,-1-4-131-16,-14-26 21 16,13-22-55-16,-14-7 110 15,-9-5 123-15,-2-2 65 16,-13 14 220-16,6 5 135 31,-4 15-92-31,1 9-129 0,3 16-45 16,4 7-53-16,-1 7-14 15,-6 16-10-15,-6 9-6 16,-11 2 10-16,-13 1-15 16,-9 2-1-16,-18-3-16 15,-21-2 8-15,-13-5-5 16,-3-11 0-16,3-12 13 16,1-4 9-16,12-20-1 15,9-13 9-15,14-4-17 16,16-6-1-16,6 1-18 0,30 8 0 15,13 8-20 1,33 17-47-16,-9 7-82 0,-12 2-132 0</inkml:trace>
  <inkml:trace contextRef="#ctx0" brushRef="#br0" timeOffset="201142.1627">9478 13881 1242 0,'0'0'278'16,"0"0"-171"-16,91-16-5 15,-46 16-42-15,-2 19-27 0,-4 15-18 16,-5 2-14-16,-10 10 15 16,-12-3-15-16,-6 4-1 15,-6-8-10-15,-9-2-18 16,-10-9-1-16,2-8 14 16,1-13 15-16,4-7 10 15,6-13 21-15,6-20-31 16,0-13-13-16,12-3-28 15,14-2-16-15,9 9 35 16,1 16 21-16,0 15 1 16,-3 11-6-16,-1 14-4 15,-6 13-2-15,-7 8 11 16,-6 2 0-16,1 0 0 16,-8-8-1-16,-3-9-43 0,3-10 29 15,1-10 16-15,5 0 17 16,12-23 39-16,6-11-45 15,8-8-11-15,10-4-67 16,2 3-6-16,2 9 73 16,-4 15 39-16,-5 12 27 15,-1 7-12-15,-8 16-12 16,-7 11-10-16,-5 10-7 16,-8 5-3-16,-1 1-6 15,-4 3-3-15,0-6-7 16,6-4-6-16,10-9-17 15,11-11-25-15,28-16-40 16,-4-6-161-16,-9-14-416 0</inkml:trace>
  <inkml:trace contextRef="#ctx0" brushRef="#br0" timeOffset="201346.706">11030 13805 1433 0,'0'0'214'16,"0"0"-173"-16,-42 113-31 15,3-17 21-15,-4 9 8 16,7 1-10-16,14-11-11 16,11-29-9-16,11-12 4 0,0-12 0 15,8-5-6-15,5 2-7 16,2 5 0-16,6 1-34 16,7-5-48-16,-8-16-164 15,-1-9-270-15</inkml:trace>
  <inkml:trace contextRef="#ctx0" brushRef="#br0" timeOffset="201581.0766">11064 13858 1687 0,'0'0'221'0,"0"0"-159"15,0 0-62-15,0 0-8 0,85 43-2 16,-64-4 9-16,-9 8 0 15,-9 2 0-15,-3 1-14 16,0-4-19-16,-18-3 1 16,-3-10-14-16,-4-13 9 15,-2-7 13 1,0-13 9-16,3-3-12 0,1-27-58 16,12 1-164-16,5-1-311 0</inkml:trace>
  <inkml:trace contextRef="#ctx0" brushRef="#br0" timeOffset="202808.4067">11613 14086 121 0,'0'0'57'0,"0"0"-57"16,0 0-49-16,0 0-57 15,0 0 106-15,0 0 142 16,0 0-49-16,15-57-9 16,-9 42 322-16,-3-8-213 15,3 2 33-15,3 1-19 16,4 4 6-16,4 3-108 16,5 0-35-16,11 6-43 15,3 4-3-15,10 3-10 16,-4 6 0-16,-5 15-14 15,-7 8 1-15,-10 4 0 0,-13 6-1 16,-7 5-1-16,-17-2-9 16,-22 1 1-16,-7-4 9 15,-3-8-2-15,1-11 2 16,6-7 10-16,10-13 17 16,5 0 33-16,6-20-25 15,7-10-4-15,10-9-12 16,4-5-11-16,12-2-8 15,12 3-1-15,16 7-18 16,2 10-10-16,3 9-17 16,4 14-24-16,3 3-16 15,15 10-150-15,-10 7-163 0,-6 2-479 16</inkml:trace>
  <inkml:trace contextRef="#ctx0" brushRef="#br0" timeOffset="203136.7756">12574 13925 776 0,'0'0'768'0,"0"0"-624"16,0 0 14-16,0 0-62 15,0 0-80-15,0 0-16 16,-97-17-20-16,58 34-5 16,1 1 18-16,12 3 5 15,11 5-21-15,15 3-45 16,9 1 32-16,22 4 26 15,11 2 10-15,7-3-1 0,-4-1 1 16,-6-1 1-16,-12-8-1 16,-11-3 0-16,-13-3 0 15,-3-5 0-15,-22 1 54 16,-17-3 3-16,-13-3-35 16,-5-4-22-16,-1-3-6 15,7-3-20-15,8-14-21 16,31-22-37-16,9 3-173 15,6 0-533-15</inkml:trace>
  <inkml:trace contextRef="#ctx0" brushRef="#br0" timeOffset="203339.9128">12902 13937 234 0,'0'0'967'0,"0"0"-722"16,0 0-19-16,0 0-98 15,0 0-90-15,0 0-36 16,0 0 20-16,-35 103-9 15,15-50 3-15,5-1-16 16,-2-2-26-16,10-1-58 16,7-11-12-16,9-10-92 15,15-14-89-15,-1-11-489 0</inkml:trace>
  <inkml:trace contextRef="#ctx0" brushRef="#br0" timeOffset="203574.2876">13162 13647 1375 0,'0'0'521'0,"0"0"-435"16,0 0-50-16,0 0-36 15,0 0-122-15,0 0-93 16,0 0 64-16,61 5-34 16,-28 12-179-16,4-7-350 0</inkml:trace>
  <inkml:trace contextRef="#ctx0" brushRef="#br0" timeOffset="203777.4173">13470 13666 186 0,'0'0'266'15,"0"0"-61"-15,0 0 112 16,0 0-132-16,0 0-57 16,0 0-70-16,0 0 56 15,32 126 23-15,-64-30-33 16,0 7-39-16,7-14-17 0,8-24-14 16,11-24 0-16,6-2-12 15,0 1-9-15,15 2-7 16,9 1-5-16,8-10 6 15,13-6 6-15,3-14-13 16,28-13-25-16,-15-16-216 16,-12-11-653-16</inkml:trace>
  <inkml:trace contextRef="#ctx0" brushRef="#br0" timeOffset="203998.3871">13208 14036 1689 0,'0'0'213'16,"0"0"-135"-16,0 0-78 0,123 0-4 15,-3 0 4-15,13 3 0 16,-6-3 2-16,-30 0 4 16,-39-3-5-16,-18-3 0 15,-11 2 7-15,-1-1-8 16,-4 0 2-16,-5 3-2 15,-9 2 0-15,-5 0-10 16,-2 7-7-16,-3 15-2 31,0 8 18-31,0 9 1 0,0 8 7 16,-5 2 0-16,1 1-7 16,-1-4-11-16,4-6-85 15,2-8-56 1,13-11-163-16,7-12-403 0</inkml:trace>
  <inkml:trace contextRef="#ctx0" brushRef="#br0" timeOffset="204232.733">14354 13686 1520 0,'0'0'325'15,"0"0"-325"-15,0 0-38 0,0 0-232 16,0 0 41-16,-36 116-66 15,27-70-408-15</inkml:trace>
  <inkml:trace contextRef="#ctx0" brushRef="#br0" timeOffset="204439.5133">14539 14029 697 0,'0'0'738'0,"0"0"-647"16,0 0-27-16,-115 71 2 15,79-36-25-15,14 5-15 16,13 0 3-16,9-4 8 16,6 0-20-16,20-6-5 0,14-7 4 15,5-6 1-15,3-10-2 16,-2-7 0-16,-5-3 2 16,-4-18-1-16,-15-18-14 15,-2-10 5-15,-14-8-7 16,-6-3-70-16,-9 5 20 15,-17 8 24-15,0 14-5 16,-19 10-59-16,8 13-204 16,8 3-491-16</inkml:trace>
  <inkml:trace contextRef="#ctx0" brushRef="#br0" timeOffset="204814.5113">15016 13970 1401 0,'0'0'202'0,"0"0"-143"16,0 0-45-16,0 0-5 15,81 63-9-15,-68-26 7 0,-7 0-6 16,-5 2 0 0,-1-1-1-16,-1-7 0 0,-5-5-8 15,-4-6 6-15,4-11 0 16,6-4 2-16,0-5 7 15,0 0 19-15,6-17 66 16,13-10-54-16,11-13-27 16,12-9-11-16,7 0-13 15,6-1 4-15,-4 14 9 16,-2 10 0-16,-10 16 12 16,-9 10-12-16,-10 9-7 15,-9 20-3-15,-8 11-2 16,-3 7 12-16,-3 9 14 15,-9 0 8-15,-1-3-2 16,4-3-8-16,9-4 0 16,0-7-6-16,23-8 0 15,15-3 1-15,41-11-7 0,-9-7-104 16,-1-10-451-16</inkml:trace>
  <inkml:trace contextRef="#ctx0" brushRef="#br0" timeOffset="205705.2209">17581 13680 1068 0,'0'0'239'15,"0"0"-33"-15,0 0-43 16,0 0-98-16,0 0-47 0,0 0-17 16,0 0 0-16,0 53-1 15,-10-4 19-15,-4 23 3 16,-8 21 0-16,-8 6 0 15,4-16-6-15,4-21 5 16,9-19-20-16,6-7 0 16,6 1 6-16,1 3 1 15,12-1-8-15,15-9-11 16,28-9-50-16,36-13-37 16,-8-8-137-16,-6 0-262 0</inkml:trace>
  <inkml:trace contextRef="#ctx0" brushRef="#br0" timeOffset="206220.7986">17263 14009 588 0,'0'0'787'15,"0"0"-787"-15,0 0-35 16,123 0 3-16,1 7 32 15,26-2 25-15,14-3 2 16,-17-2 7-16,-24 0-14 16,-29-4 3-16,-29-4-5 15,-23 4-4-15,-13-2-4 0,-9 2-9 16,-5-2 26-16,-5 5 45 16,-10-2 6-16,-8 3-3 15,-20 0-56-15,-11 3-19 16,-12 14 0-16,2 5 0 15,0 8 0-15,10 1 1 16,13 1 9-16,19-2 4 16,7-3 4-16,21-2-11 15,16-8-5-15,16-4 17 16,8-12-2-16,5-1-8 16,2-11-2-16,-9-15-5 15,-8-3 7-15,-6-5-9 16,-12 1-23-16,-13 7 4 0,-7 9 18 15,-13 8-8-15,0 9 1 16,0 9 2-16,-17 15-9 16,4 12 15-16,4 7 1 15,2 0 9-15,7 3-10 16,4-7-6-16,18-8-19 16,10-5-32-16,27-16-57 15,-7-8-46-15,-3-2-364 0</inkml:trace>
  <inkml:trace contextRef="#ctx0" brushRef="#br0" timeOffset="206627.0361">19210 13583 1377 0,'0'0'459'0,"0"0"-459"0,0 0-35 15,-23 81 21-15,0-6 12 16,0 1 2-16,2-7 1 15,7-6 0-15,-2-13 12 16,6 2-7-16,0 4 3 16,4-12-8-16,6-9 5 15,0-14 0-15,0-8-5 16,17-10-1-16,11-3 11 16,8-16 4-16,9-5-6 15,3-1-1-15,-5 5-8 16,-2 8-9-16,-6 9 2 15,-7 3-5-15,-5 17 0 16,-10 5-7-16,-10 5 8 0,-3 0-2 16,-17-4-17-1,-18-6 11-15,-10-3 19 0,-10-4 0 16,-3-9 1-16,2-4-1 16,11-4 0-16,9-12 2 15,20-11-2-15,16-6-3 16,32-42-188-16,17 8-47 15,9-2-733-15</inkml:trace>
  <inkml:trace contextRef="#ctx0" brushRef="#br0" timeOffset="206830.1578">19889 13521 1098 0,'0'0'552'16,"0"0"-552"-1,0 0 9-15,-57 123 9 0,16-28 30 16,5-5-29-16,4-11-10 15,16-26-9-15,6-13 2 16,3 5 6-16,6 7-7 16,1 2-1-16,8 2-48 15,11-12-134 1,6-14-211-16</inkml:trace>
  <inkml:trace contextRef="#ctx0" brushRef="#br0" timeOffset="207127.0413">20165 14248 776 0,'0'0'646'16,"0"0"-572"-16,0 0-9 0,117-30-24 15,-66 13 14-15,3 0-24 16,0-5-2-16,-9-4-1 16,-10-3 8-16,-6-2 4 15,-10-5-17-15,-12 7 11 16,-7 5 13-16,-10 8-21 15,-18 9-26-15,-14 7-8 16,-7 7-5-16,-3 22 6 16,0 4 7-16,13 10 0 15,10 3 25-15,16 1 16 16,13-2-12-16,3-1-7 16,23-5-9-16,28 1-4 15,27-4-9-15,-1-9 0 0,-3-7-25 16,17-17-54-16,-35-3-76 15,-2 0-202-15</inkml:trace>
  <inkml:trace contextRef="#ctx0" brushRef="#br0" timeOffset="208408.3125">21431 14350 1048 0,'0'0'300'0,"0"0"-216"16,0 0-35-16,0 0-49 15,0 0 0-15,0 0 0 16,-6 36 10-16,2-19 44 16,-3 0 16-16,-6 6-15 15,-3-1-5-15,-3 5-6 16,-14 0-5-16,-9 2-8 15,-7 4-14-15,-6-3-17 16,-4-1-23-16,3-2-59 16,-5-3-56-16,16-8-159 15,12-9-292-15</inkml:trace>
  <inkml:trace contextRef="#ctx0" brushRef="#br0" timeOffset="208892.7026">23107 14060 879 0,'0'0'178'0,"0"0"-99"16,0 0 17-16,0 0-48 16,0 0 2-16,0 0 97 15,0 0-13-15,-28 92-51 16,15-53-31-16,1 5-18 16,4 1-12-16,2-4-8 0,3-1-2 15,3-5-9-15,0-5 6 16,0-9-9-16,0-3-61 15,19-8-60-15,-2-3-147 16,-1-7-408-16</inkml:trace>
  <inkml:trace contextRef="#ctx0" brushRef="#br0" timeOffset="209111.4413">23238 13696 1737 0,'0'0'180'0,"0"0"-146"0,0 0-34 16,0 0-1-16,0 0-121 15,0 0-65-15,0 0-22 16,-33 73-42-16,33-33-154 0</inkml:trace>
  <inkml:trace contextRef="#ctx0" brushRef="#br0" timeOffset="209330.1926">23739 13778 1367 0,'0'0'194'0,"0"0"-121"16,0 0-44-16,0 0-16 16,-47 107-11-16,18-38 25 0,1 16-8 15,5-5-3 1,7-8 0-16,10-12 3 0,6-11-7 15,0 1-2-15,11 3-4 16,13-4 0-16,8-12 3 16,11-7-3-16,7-8-6 15,32-18-12-15,-13-4-121 16,-11 0-268-16</inkml:trace>
  <inkml:trace contextRef="#ctx0" brushRef="#br0" timeOffset="209548.9739">23342 14169 1056 0,'0'0'717'16,"0"0"-642"-16,0 0-75 16,0 0-2-16,162 0-5 15,-27 0 7-15,19-4 0 16,-3-5-34-16,-17 2-117 15,-48 0-180-15,-18 0-346 0</inkml:trace>
  <inkml:trace contextRef="#ctx0" brushRef="#br0" timeOffset="209752.0771">25148 14112 884 0,'0'0'758'16,"0"0"-689"-16,0 0-66 16,0 0 4-16,-23 82-7 15,10-32 20-15,1 3-9 16,3 0 2-16,3 0-13 16,3-4-32-16,7-2-79 15,13-10-109-15,5-15-192 0</inkml:trace>
  <inkml:trace contextRef="#ctx0" brushRef="#br0" timeOffset="209986.4528">25343 13743 1230 0,'0'0'0'0,"0"0"-487"0</inkml:trace>
  <inkml:trace contextRef="#ctx0" brushRef="#br0" timeOffset="210205.222">25741 14019 753 0,'0'0'549'15,"-83"-5"-488"-15,34 5-31 16,-1 9-15-16,15 14-8 16,15 4-7-16,20 2 1 15,6 8 7-15,27 6 6 16,13 0 15-16,5 4-7 16,-3-2-12-16,-8-1-8 15,-10-2-1-15,-14-5 7 16,-14-5-7-16,-4-2 65 15,-24-6 21-15,-12-5-30 16,-8-6-28-16,-2-6-14 16,-2-4-15-16,-15-3-41 15,15-7-143-15,8-3-300 0</inkml:trace>
  <inkml:trace contextRef="#ctx0" brushRef="#br0" timeOffset="211077.7994">27770 14132 1048 0,'0'0'142'15,"0"0"-39"-15,0 0 88 16,0 0-22-16,11-92-92 16,-36 75-51-16,-8 1-14 15,-9 3-12-15,-9 9 0 16,-4 4 0-16,1 10 9 15,1 16 3-15,5 11-2 0,12 9-9 16,11 4 11 0,17-1 1-16,8 1-1 15,21-8-12-15,21-2-6 0,25-10-17 16,3-7-11-16,32-16-62 16,-19-7-169-16,-22 0-369 0</inkml:trace>
  <inkml:trace contextRef="#ctx0" brushRef="#br0" timeOffset="211312.1779">28276 13564 1355 0,'0'0'378'16,"0"0"-366"-16,0 0-12 0,-58 100-10 15,27-9 10-15,3 15 2 16,6-3 0-16,8-11 10 15,5-26-2-15,0-12-4 16,1-12-5-16,2-5-1 16,0 2-23-16,2 1-76 15,5-8-117-15,14-12-182 16,8-16-348-16</inkml:trace>
  <inkml:trace contextRef="#ctx0" brushRef="#br0" timeOffset="211609.0736">28449 14152 1420 0,'0'0'170'16,"0"0"-137"-16,0 0-27 15,108 0-6-15,-65-3 7 16,-3-4-6-16,-2-3 1 16,-5-7-2-16,-7-5 13 15,-6-5-5-15,-11 0 5 16,-9-3 17-16,-6 8-2 15,-23 2-22-15,-10 10-6 16,-10 10-13-16,-3 3 13 16,1 18 1-16,5 12 0 15,10 3 8-15,11 10 7 16,11-3 8-16,14 4-6 16,2-2-12-16,25-4-6 15,10-3-6-15,14-8-10 0,31-13-45 16,-9-10-145-16,-9-7-309 0</inkml:trace>
  <inkml:trace contextRef="#ctx0" brushRef="#br0" timeOffset="212267.6287">28949 13933 954 0,'0'0'412'15,"0"0"-303"-15,-106 64-87 16,66-22-5-16,10 5 1 0,15-4 15 15,14 0 2-15,1-7-22 16,25-3-1-16,12-13-1 16,11-6 0-16,7-12-4 15,7-2-7-15,-3-19-13 16,-2-15-41-16,-9-6-80 16,-10 1-38-16,-12 6 166 15,-16 17 6-15,-10 10 75 16,-1 6-65-16,-20 19-10 15,-3 11-1-15,0 3 0 16,3 3 1-16,11 1 1 16,6-7-1-16,4-8 0 15,17-2 1-15,13-10 26 0,10-10 17 16,8 0-22-16,2-13-14 16,2-17-8-16,-2-10-13 15,-2-13-35-15,0-3-30 16,-9 4 41-16,-7 8 37 15,-9 12 99-15,-10 12 39 16,-6 7-73-16,-5 6-35 16,-2 1-30-16,0 6-61 15,-3 0-67-15,-12 0 73 16,3 6 37-16,-1 7 18 16,8 4-10-16,5 2-5 15,2 4 15-15,19 4 0 16,7 0 6-16,5-1 1 15,3 1-1-15,-3-1-5 0,-5 0-1 16,-9-3 0-16,-10 1 0 16,-9-1-8-16,0 0 8 15,-9 3 1-15,-10-2 20 16,-2 4-1-16,3-1-8 16,2 0 1-16,5 0 10 15,8-1-6-15,3 0-7 16,9-2 33-16,23-5-16 15,11-3-27-15,39-12-54 16,-10-4-94-16,-3 0-376 0</inkml:trace>
  <inkml:trace contextRef="#ctx0" brushRef="#br0" timeOffset="212548.8732">30980 13558 1326 0,'0'0'380'16,"0"0"-341"-16,0 0-39 16,0 0-15-16,0 0 6 15,-81 79 7-15,42-17 2 16,-6 24 0-16,1 14 24 16,5-5-5-16,15-19 13 15,14-23-4-15,8-7 5 0,2 3 0 16,5 8 3-1,13 2 4-15,9-6-17 16,6-6-8-16,6-8-4 0,8-9-11 16,7-10-28-16,27-20-70 15,-12 0-81-15,-9-10-417 16</inkml:trace>
  <inkml:trace contextRef="#ctx0" brushRef="#br0" timeOffset="213033.2521">30602 14060 856 0,'0'0'914'0,"0"0"-825"0,83-21-71 16,0 12-18-16,26 5-2 16,7-1 1-16,-16 0-6 15,-25-4 6-15,-29-4-6 16,-10-7-33-16,1-10-27 15,0-10-34-15,-1-13-40 16,-12 1 41-16,-6 8 100 16,-9 9 45-16,-5 14 29 15,-2 12 11-15,-2 9-72 16,0 9-13-16,-12 21-18 16,-9 10 17-16,-4 16 0 15,-5 7 1-15,0 2 0 16,3 1 0-16,5-5 1 15,4-2 0-15,9-9-1 16,4-11 0-16,5-12 9 0,0-10 1 16,6-12-9-16,15-5 22 15,8-7 7-15,9-15-25 16,1-5-5-16,-3 4-24 16,-9 11 16-16,-9 10 7 15,-6 2-27-15,-3 17 6 16,1 10 14-16,1 6 8 15,2 0 0-15,8 0 0 16,7-6-25-16,29-15-88 16,-5-5-173-16,-4-7-595 0</inkml:trace>
  <inkml:trace contextRef="#ctx0" brushRef="#br0" timeOffset="213345.764">32032 13871 464 0,'0'0'983'0,"0"0"-884"16,-105 40-73-16,51-8-20 16,7 6-6-16,11 2 1 15,15-1 10-15,15-3 46 16,6-7-16-16,15-5-6 16,13-4-10-16,10-7-5 15,5-11-2-15,3-2-8 16,-4-2-10-16,-9-14-1 15,-9 5 0-15,-14 5 1 16,-10 6-15-16,0 10-17 0,-9 15 23 16,-5 9 9-1,4 3 2-15,7-2 4 0,3-5-6 16,13-6-15 0,14-9-45-16,8-13-37 0,17-13-108 15,-6-12-293-15,-5-7-230 0</inkml:trace>
  <inkml:trace contextRef="#ctx0" brushRef="#br0" timeOffset="213582.334">32782 13508 1458 0,'0'0'215'0,"0"0"-215"16,0 0-13-16,0 0 9 15,-79 92 4-15,43-38 32 16,-8 15 1-16,-3 17 2 15,-2 16 3-15,9 1-8 16,14-19-8-16,16-23-9 16,10-19-6-16,0-5 2 15,9 2 11-15,13 4-20 16,9-4-4-16,10-8-43 16,29-15-38-16,-7-6-136 15,-4-10-290-15</inkml:trace>
  <inkml:trace contextRef="#ctx0" brushRef="#br0" timeOffset="213816.703">33046 14004 1446 0,'0'0'185'16,"-98"-14"-99"-16,8 4-38 16,-1 0-16-16,9 7-16 15,15-3-15-15,19 5 7 16,-6 1-8-16,-20-7-23 15,17 1-104-15,12-4-355 0</inkml:trace>
  <inkml:trace contextRef="#ctx0" brushRef="#br0" timeOffset="224176.234">3925 15054 290 0,'0'0'95'0,"0"0"64"16,0 0-48-16,0 0-49 15,0 0 58-15,0 0-18 16,51-20-15-16,-45 17-5 16,-3-1 2-16,1 4-13 15,-4-3-1-15,0 3 30 16,0 0 12-16,0 0-31 16,0 0-15-16,0-3-14 15,0-1 7-15,-12-2-2 16,-6 2-28-16,-9 1-29 15,-11 3-1-15,-4 0-10 0,-6 13 11 16,-1 7 0-16,-2 4-1 16,5 1 0-16,6 5-8 15,7-3 9-15,13-4-1 16,7 0-12-16,10-6 13 16,3-1-24-16,3-6-25 15,15 1 23-15,10 1 19 16,8-2 7-16,13 3 1 15,5-2 5-15,4 8-4 16,-1-2-2-16,-5 2 0 16,-7 4 0-16,-12 1 0 15,-11 0-7-15,-8 1-1 16,-10 2 7-16,-4-1 1 16,-12 0 13-16,-13-2 3 15,-8-1-3-15,-6-1-12 0,-3-8 16 16,-7-4-15-16,-3-4-1 15,1-6-1-15,2 0-29 16,7 0-22-16,6-3-79 16,11 3-27-16,7-3-56 15,15 3-182-15</inkml:trace>
  <inkml:trace contextRef="#ctx0" brushRef="#br0" timeOffset="224691.8612">4231 15556 523 0,'0'0'942'16,"0"0"-829"-16,0 0-50 15,0 0-36-15,0 0-15 16,88-59-11-16,-60 56-1 15,-1 3 0-15,-3 0-9 16,-2 10 8-16,-5 8 0 16,-8 2 0-16,-2 7 1 15,-7 4 13-15,0 4 2 16,-15-2-9-16,-7-3-6 16,-6-2-7-16,-1-6-1 15,2-7 8-15,2-8 0 16,9-4 2-16,8-3-1 0,8 0 15 15,3 0-4-15,24-3-12 16,9 1-13-16,10-1 11 16,5 3 1-16,1 8-6 15,-3 16 1-15,-7 9 5 16,-6 3 1-16,-11 4 1 16,-6-1 5-16,-14-2 22 15,-5-2 0-15,-3-1 4 16,-21-7 0-16,-12-4-3 15,-13-6-1-15,-9-10-13 16,-20-7-15-16,4 0-1 16,-4-5-31-16,7-4-28 15,18 2 3-15,-14 7-28 0,21 0-149 16,10 1-439-16</inkml:trace>
  <inkml:trace contextRef="#ctx0" brushRef="#br0" timeOffset="225449.9482">5578 15334 778 0,'0'0'277'15,"0"0"-215"-15,0 0-41 16,0 0-8-16,0 0 30 31,0 0 37-31,9 79-22 16,-5-59-12-16,-2 1 24 15,1 5 11-15,0 3-24 16,0 4 10-16,-3 5-26 0,0 7-21 0,0 2-1 0,0 2-12 16,-3 0-7-1,0-5-16-15,-2-7-93 0,5-15-89 16,0-9-90-16,0-13-324 16</inkml:trace>
  <inkml:trace contextRef="#ctx0" brushRef="#br0" timeOffset="225734.1725">5933 15066 1428 0,'0'0'186'16,"0"0"-145"-16,0 0-34 15,0 0-7-15,0 0-1 16,0 0 0-16,-79 31 1 15,57-25 0-15,2-3 0 16,1-3 12-16,1 0-3 16,3-3 4-16,3-10 4 15,2-4-4-15,7 5 18 16,3-1-18-16,0 3-4 16,0 6-9-16,10 1-10 15,2 3-22-15,6 0-63 16,6 26-82-16,-5-6-188 15,-5 6-388-15</inkml:trace>
  <inkml:trace contextRef="#ctx0" brushRef="#br0" timeOffset="226125.8303">6193 15430 1121 0,'0'0'221'0,"0"0"-109"16,0 0 32-16,0 0-42 0,0 0-47 16,0 0-25-16,0 0-30 15,-102-46-1-15,77 59-5 16,1 3 5-16,9 4-6 16,2 0 6-16,13-3-7 15,0 3-22-15,6-1-8 16,16 1 29-16,8 4 6 15,3 2 3-15,3 0 0 16,-1 1 0-16,-2 0-1 16,-3 1 0-16,-6 0 1 15,-6 1-1-15,-9-5 1 16,-9-2 0-16,0 1 1 16,-24-6 13-16,-9 0 4 15,-10-2-5-15,-11-5-4 16,-7-6-9-16,0-4-18 0,3 0-82 15,2-17-175-15,13 1-234 16</inkml:trace>
  <inkml:trace contextRef="#ctx0" brushRef="#br0" timeOffset="226938.3537">8125 15497 707 0,'0'0'412'0,"0"0"-282"16,0 0 60-16,0 0-43 16,0 0-36-16,-49-77-37 15,22 72-51-15,-3 5-5 16,-4 0-12-16,-5 15 8 16,-3 9 1-16,2 12 4 15,1 10 12-15,6 6 7 16,8 5-16-16,13 4-7 15,12 3 15-15,0-1-27 0,22-10-3 16,17-6-10-16,12-12-6 16,10-11-13-16,9-17-24 15,0-7-47-15,24-37-113 16,-22-2-38-16,-14-8-364 0</inkml:trace>
  <inkml:trace contextRef="#ctx0" brushRef="#br0" timeOffset="227188.3499">8459 15073 1483 0,'0'0'232'15,"0"0"-167"-15,0 0-25 16,0 0-40-16,0 0-23 0,-13 71 23 16,-4 4 11-16,1 24 4 15,4 3-5-15,0-3-4 16,9-23 1-16,3-22 0 15,0-12-6-15,0-8-1 16,7 4-7-16,4-1-35 16,4-4-65-16,18-19-114 15,-2-11-94-15,-4-3-272 0</inkml:trace>
  <inkml:trace contextRef="#ctx0" brushRef="#br0" timeOffset="227500.8549">8689 15579 224 0,'0'0'1122'0,"0"0"-1003"16,0 0-68-16,0 0-51 0,0 0 0 16,-61 73 0-16,40-31 0 15,6 5 8-15,6-1 43 16,9 0 9-16,0-3-9 16,15-3-16-16,15-8-10 15,7-8-11-15,6-11 5 16,5-10-1-16,1-3-6 15,-4-23-2-15,-5-9 0 16,-13-12-1-16,-12-8-6 16,-9-2-3-16,-6-3-24 15,-9 10 24-15,-13 7 18 16,-8 9 39-16,0 9-22 16,2 5-17-16,-5 7-18 0,6 3-1 15,0 1-26-15,6 3-22 16,5 3-38-16,10 0-57 15,6 6-116-15,6 5-245 16,13 0 117-16</inkml:trace>
  <inkml:trace contextRef="#ctx0" brushRef="#br0" timeOffset="227847.0855">9481 15464 715 0,'0'0'793'16,"0"0"-708"-16,0 0-39 0,-104-17-28 16,62 20-13-16,6 14-5 15,0 6-1-15,11-1 1 16,7 5-1-16,15 0 1 16,3 2 18-16,15-2-2 15,16 3-6-15,8-3 3 16,10 2-4-16,2-1-2 15,-2 1-5-15,-10-1 0 0,-9-1-1 16,-14-4 0 0,-10 0-1-16,-6 0 0 0,-19-3 44 15,-14 0 4-15,-6-4-26 16,-10-3-22-16,1-9-7 16,2-4-42-16,1-26-18 15,11-10-167-15,13-2-604 0</inkml:trace>
  <inkml:trace contextRef="#ctx0" brushRef="#br0" timeOffset="228175.2259">9893 15681 1125 0,'0'0'146'16,"0"0"24"-16,85-23-34 15,-56 13-67-15,3-3-27 0,-2-3-14 16,-2-1-7-16,-4-4-7 15,-9-1 9-15,-9-5 3 16,-3 2-7-16,-3-2-1 16,-9 7 26-16,-13 3-22 15,-8 10-22-15,-6 7 0 16,-6 0-11-16,-3 21 1 16,4 6 3-16,5 8 0 15,6 5 2-15,11 3 5 16,13 4 25-16,6 1 11 15,19-1-23-15,20-4-13 16,22 3-7-16,24-9-10 16,0-8-40-16,-9-15-42 0,20-14-140 15,-32-20-64 1,-6-3-235-16</inkml:trace>
  <inkml:trace contextRef="#ctx0" brushRef="#br0" timeOffset="228539.0168">10776 15255 861 0,'0'0'742'16,"0"0"-654"-16,0 0-53 16,0 0-35-16,0 0 0 15,3 119 6-15,-3-33 3 16,-6 20 3-16,-7 5-4 16,4-20 5-16,4-26-4 15,5-26-1-15,0-8-6 0,5-1-2 16,1-5 9-16,0-1-8 15,1-14 0-15,-7-10-1 16,0 0 5-16,-7-20-5 16,-13-14-42-16,-11-1-55 15,-5-2 6-15,-7 11 91 16,-5 10 30 0,-4 15 42-16,0 2-26 0,4 22-18 15,2 6-15-15,13 5 5 0,15 1-2 16,9-5 9-16,9 0 5 15,27-9-15-15,25-3 10 16,9-8 1-16,8-6-10 16,28-4-16-16,-24-10-100 15,-9-7-223-15</inkml:trace>
  <inkml:trace contextRef="#ctx0" brushRef="#br0" timeOffset="229710.9293">12256 15566 1119 0,'0'0'200'16,"0"0"-84"-16,0 0-7 15,0 0-64-15,0 0-16 16,79-50 4-16,-52 43-11 15,0 5-14-15,-3 2-7 16,-5 0-1-16,-4 16-2 16,-3 10 2-16,-3 11 7 0,0 6 30 15,-6 9-8 1,0 2 0-16,0 1-7 0,4-5-20 16,4-10 6-16,8-4 1 15,3-12-8-15,10-9-1 16,5-8 12-16,2-7 2 15,0 0 3-15,-4-19-6 16,0-8-11-16,-8-10-15 16,-5-8-5-16,-9-9-20 15,1-5-18-15,-8 6 23 16,-3 7 35-16,-3 12 0 16,0 16 48-16,0 9 13 0,0 9-29 15,0 0-32-15,-3 10-19 16,-3 14 9-16,0 10 9 15,-2 9 0-15,5 6 0 16,3 3 1-16,0 2-1 16,2-2 1-16,13-2 5 15,3-10-5-15,9-4-27 16,-1-10-41-16,6-13-46 16,17-13-149-16,-13-10-239 15,-3-15-258-15</inkml:trace>
  <inkml:trace contextRef="#ctx0" brushRef="#br0" timeOffset="230085.9161">13247 15588 1371 0,'0'0'204'0,"0"0"-146"15,0 0-16-15,97-9-29 16,-74 30-4-16,0 11 3 16,-8 5-2-16,-9 5 6 15,-4 5 0-15,-2-5-3 16,0-2 2-16,-8-10 1 15,-1-4-10-15,0-13-5 16,1-3 0-16,7-10 1 16,1 0 12-16,0-13 23 15,0-20-37-15,15-7-9 16,5-9-22-16,5 1 17 16,6 6 14-16,2 13 0 15,-3 6 11-15,-1 13-10 16,0 10-1-16,-9 0-6 0,0 20 0 15,-5 12 6-15,0 9 18 16,-6 9 1-16,-3 8-10 16,0-2 2-16,0 0-4 15,2-4-7-15,8-8-27 16,6-11-28-16,26-22-122 16,-5-8-77-16,2-3-328 0</inkml:trace>
  <inkml:trace contextRef="#ctx0" brushRef="#br0" timeOffset="230492.1708">14294 15233 1190 0,'0'0'519'16,"0"0"-491"0,0 0-28-16,0 0-16 0,-6 144 14 15,0-44 2-15,0 4 9 16,-1-13 13-16,4-27-11 15,3-23-5-15,0-4 3 16,0 0-9-16,3-2 1 16,4-1 0-16,2-11 0 15,-5-14-1-15,-1-9-6 16,-1 0 4-16,-2-22 2 16,0-12-23-16,-2-6-111 15,-11-3-47-15,-11 3 174 16,-4 15 7-16,-5 8 73 0,-5 10-43 15,-3 7-8-15,4 7 13 16,-2 10-10-16,9 8 11 16,11-1 6-16,6 3 4 15,12 1-3-15,1-1-5 16,17 0-13-16,12-4-6 16,17-2-6-16,22-6-6 15,20-5-7-15,0-10-56 16,12-7-62-16,-27-13-189 15,-27-2-621-15</inkml:trace>
  <inkml:trace contextRef="#ctx0" brushRef="#br0" timeOffset="231148.4278">14704 15780 628 0,'0'0'653'0,"0"0"-562"16,0 0-4-16,0 0 10 15,0 0-38-15,0 0-27 16,104-25 19-16,-69 14-22 15,1-7-16-15,-9 3-3 16,-2-5 0-16,-5-6 25 16,-10-4-4-16,-4-3-9 15,-6 0-7-15,0 0 15 16,-16 6 3-16,-7 11-19 16,-9 6-13-16,-3 10-1 15,-8 0-12-15,-5 17 11 16,5 15-8-16,4 5 3 15,9 9-1-15,14 1 7 0,10-1 15 16,6 1 3 0,20-2-12-16,15-5-5 0,14-8-1 15,5-5 0-15,13-7 0 16,0-13-1-16,2-7-6 16,-2-3-2-16,-11-21-10 15,-4-12-3-15,-4-20-3 16,-9-3-3-16,-6-5-30 15,-4-2 5-15,-13 18 53 16,1 7 6-16,-4 14 42 16,-1 12-7-16,-2 8-20 15,3 7-21-15,10 0-1 16,3 0 0-16,6 7-9 0,1 8 9 16,-8 9-5-16,-2 9-3 15,-7 3 7-15,-9 8 2 16,-7 4 0-16,0 1 2 15,-6-1 5-15,-4-2-5 16,-3-7-2-16,7-2 0 16,2-7 0-16,4-1 8 15,4-6-8-15,19-5 10 16,15-2 31-16,14-9-14 16,7-2-16-16,6-5-11 15,-3 0-22-15,-8 0-10 16,-11-8-6-16,-11 1-24 0,-10 0-47 15,-8 0-176 1,-11-1-725-16</inkml:trace>
  <inkml:trace contextRef="#ctx0" brushRef="#br0" timeOffset="233527.8573">17081 15500 375 0,'0'0'664'16,"0"0"-580"-16,0 0-39 16,0 0 39-16,0 0-35 15,0 0-7-15,0 0 12 0,0-13 3 16,0 13-9-16,0 0-41 15,0 13-7-15,0 10 0 16,0 25 29-16,0 29 22 16,-3 26-11-16,-6 9-11 15,0 0-10-15,0-23-3 16,2-30-9-16,1-15-4 16,0-7-2-16,0 2 5 15,-4 4-6-15,0-2-5 16,3-11-25-16,-2-8-71 15,-1-17-43-15,-3-13-38 16,4-16-28-16,1-9-564 0</inkml:trace>
  <inkml:trace contextRef="#ctx0" brushRef="#br0" timeOffset="233777.9136">17067 15561 1272 0,'0'0'193'0,"0"0"-122"16,114-74-7-16,-59 51-28 15,3 12-14-15,1 8 4 16,-10 3-14-16,-3 17 3 16,-18 13-15-16,-5 6-7 15,-17 11-8-15,-6 1 8 16,-12 1 6-16,-17-2-5 16,-7-8 6-16,-6-5 1 0,-4-11 5 15,1-10-6 1,-1-9 15-16,3-4-14 0,2-7-1 15,8-13-32-15,10-15-182 16,11 5-151-16,12 6-262 0</inkml:trace>
  <inkml:trace contextRef="#ctx0" brushRef="#br0" timeOffset="234105.991">17513 16031 1177 0,'0'0'176'16,"0"0"-50"-16,0 0 3 15,0 0-75-15,48-105-41 0,-6 62-11 16,4 0-1-16,5-4 12 16,-3 5 3-16,-2 5-3 15,-7 4-1-15,-6 10-4 16,-10 3-2-16,-7 10-4 15,-6 4-2-15,-4 6 0 16,-6 0-1-16,0 13-21 16,0 17 22-16,0 11 5 15,-6 14 11-15,-1 4-13 16,4 1-3-16,3-2-45 16,10-11-67-16,35-7-73 15,1-17-67-15,-4-10-148 0</inkml:trace>
  <inkml:trace contextRef="#ctx0" brushRef="#br0" timeOffset="234418.5403">18346 15619 1385 0,'0'0'183'16,"0"0"-139"-16,0 0-33 16,-84 20-5-16,49 13-6 15,-1 10 11-15,9 7-2 16,14 2-3-16,10-3 3 15,6-2 33-15,20-8-10 16,15-6-12-16,8-12-2 16,3-8-1-16,3-10-3 0,-3-3-4 15,-7-25 2 17,-9-10-2-32,-7-21 1 0,-13 0-11 0,-6-7-55 0,-7 4 23 15,-5 18 32-15,-10 2 17 16,-11 9-15-16,0 7-2 15,-1 11-29-15,2 5-57 16,9 7-118-16,9 0-155 16,7 0-407-16</inkml:trace>
  <inkml:trace contextRef="#ctx0" brushRef="#br0" timeOffset="235137.265">19116 15232 568 0,'0'0'949'16,"0"0"-836"-16,0 0-40 16,0 0-44-16,0 0-28 15,0 0-1-15,-3 135 13 16,-7-32 8-16,-3 13-8 16,6-18-3-16,5-27-3 15,2-29-7-15,2-6 0 16,11 0 8-16,4-5-7 15,-4-1 0-15,2-12 0 16,-7-11 0-16,-2-7 0 16,-3-7 17-16,-3-21-7 15,0-9-11-15,-13-3-48 16,-7-3 17-16,-7 11 31 0,-7 9 23 16,-5 13 2-16,-4 10-12 15,1 6-3 1,6 16-9-16,8 8-1 0,7 4 0 15,15-2 0-15,6-2 0 16,9-3-1-16,24-5-1 16,16-5-6-16,10-7-3 15,12-10-30-15,0 0-66 16,-1-17-60-16,-3-18 13 16,1-22-89-16,-13-5-77 15,-6-6-245-15,-9 4 565 16,-11 20 695-16,-6 5-337 0,-8 16-48 15,-8 10-142-15,-4 13-94 16,0 0-74-16,-3 16-16 16,0 13 16-1,0 8 32-15,0 10 0 0,0 2-11 16,7-2-5-16,8-2-15 16,9-8 10-16,7-8-3 15,6-12-7-15,8-7 10 16,1-10-10-16,5-10 0 15,-3-20-1-15,-5-9-20 16,-7-8-41-16,-6 5-6 16,-17 9 59-16,-4 15 8 15,-9 10 66-15,0 8-66 16,-10 15-6-16,-5 16-1 16,-6 12 5-16,2 2 1 0,2 4 1 15,8-1-2-15,6-6-37 16,3-6-43-16,39-8-102 15,3-10 30-15,7-14-360 16</inkml:trace>
  <inkml:trace contextRef="#ctx0" brushRef="#br0" timeOffset="235387.2887">20478 15608 831 0,'0'0'495'0,"-80"20"-439"15,28 11-42-15,0 11-1 16,9 5-3-16,15 2-9 0,15-2 22 16,13-1 24-16,14-3-25 15,24-8-21-15,14-6-1 16,32-10-41-16,-13-9-111 16,-5-10-422-16</inkml:trace>
  <inkml:trace contextRef="#ctx0" brushRef="#br0" timeOffset="235641.5322">20960 15332 1051 0,'0'0'673'0,"0"0"-636"0,0 0-37 16,0 0-12-16,-58 98 11 15,25-19 1-15,3 17 18 16,5 5 7-16,8-14 6 15,13-21-5-15,4-22-4 16,0-4-6-16,7 5 18 16,14 1-17-16,7 1-15 15,8-10-2-15,7-14-13 16,2-7-25 0,18-16-45-16,-12 0-68 15,-11-16-219-15</inkml:trace>
  <inkml:trace contextRef="#ctx0" brushRef="#br0" timeOffset="235909.808">20583 15681 1565 0,'0'0'206'15,"0"0"-125"-15,0 0-16 16,0 0-48-16,143-9-16 15,-29 9-1-15,10 0 0 16,-21 0 0-16,-16 3-47 0,-38-1-93 16,-13 0-247-16</inkml:trace>
  <inkml:trace contextRef="#ctx0" brushRef="#br0" timeOffset="236913.6373">22773 15605 1280 0,'0'0'187'0,"0"0"-142"15,0 0-10-15,0 0-19 16,-100-10-9-16,59 27 5 16,2 9 26-16,2 5 16 15,8 6-15-15,7 5-10 16,8 0-4-16,9 1 1 0,5-6 23 15,6-1-27 1,13-9-12-16,8-8-1 0,5-6-8 16,2-10 6-16,5-3 1 15,2-9 1-15,-3-12-2 16,-4-11-6-16,-4-12-1 16,-9-5-6-16,-6-3-15 15,-8-4-4-15,-5 13 16 16,-2 3 9-16,0 13 0 15,-9 8-13-15,-2 6-34 16,0 9-44-16,0 4-99 16,3 0-53-16,1 7-91 15,7 0-281-15</inkml:trace>
  <inkml:trace contextRef="#ctx0" brushRef="#br0" timeOffset="237179.1634">23399 15425 454 0,'0'0'368'0,"0"0"-228"16,0 0 40-16,44-93-10 16,-44 73-16-16,-8 3-36 15,-16 7-95-15,-7 5-2 16,-7 5-13-16,-5 8-7 16,-1 16 14-16,2 15 7 15,3 11 1-15,13 16 3 0,12 19-5 16,14 15 9-1,3-11 4-15,14-16-8 0,0-21-19 16,-7-12-7-16,-2 6-28 16,-8 19-45-16,0-7-144 15,-11-13-183-15</inkml:trace>
  <inkml:trace contextRef="#ctx0" brushRef="#br0" timeOffset="237429.1502">22917 15793 1114 0,'0'0'634'16,"82"-52"-592"-16,5 17-31 15,4 10-11-15,-7 6-1 16,-12 12 0-16,-22 4-19 0,17 3-62 16,-9 0-132-16,-16 0-184 15</inkml:trace>
  <inkml:trace contextRef="#ctx0" brushRef="#br0" timeOffset="239163.5471">24587 15622 808 0,'0'0'873'16,"0"0"-815"-16,0 0-58 15,0 0 0-15,-70 136-8 0,47-25 6 16,7 12 2-16,10-4 2 16,6-14-2-16,0-21 1 15,0-15 0-15,0-14 6 16,0-14-2-16,0-6-5 15,0-4-6-15,0-1-24 16,-7-5-50-16,-6-15-101 16,-18-18-14-16,3-11 27 15,0-13-491-15</inkml:trace>
  <inkml:trace contextRef="#ctx0" brushRef="#br0" timeOffset="239416.573">24466 15830 1337 0,'0'0'181'15,"106"-53"-126"1,-42 34-30-16,6 2-3 0,-13 14-8 16,2 3 7-16,-9 6 4 15,-12 13-12-15,-11 5-13 16,-13 9 0-16,-14-1-1 16,0 5 1-1,-25 0 0-15,-14-1 10 16,-12-3-2-16,-7-9-1 15,-6-7 0-15,0-9-7 0,2-8-14 16,-3-13-76-16,17-6-108 0,15-8-177 0</inkml:trace>
  <inkml:trace contextRef="#ctx0" brushRef="#br0" timeOffset="239666.5761">25027 15995 798 0,'0'0'269'16,"0"0"-190"-16,0 0-67 0,0 0-12 15,0 0-30 1,0 0-80-16,0 0-139 0</inkml:trace>
  <inkml:trace contextRef="#ctx0" brushRef="#br0" timeOffset="240400.9628">25169 16005 664 0,'0'0'532'0,"0"0"-461"16,0 0-50-16,0 0-2 15,0 0 4-15,0 0 6 16,0 0 2-16,83-23 4 15,-50 6 62-15,0 0-46 0,-3 2-9 16,-4 1-17 0,-2-2 5-16,-7-1-3 0,-1 0-11 15,-5-2-6 1,-5-4 0-16,-5-1-3 0,-1-2 17 16,-4 3-8-16,-14 0-15 15,-6 3 5-15,-6 10-6 16,-1 3-6-16,-4 7 0 15,2 0 4-15,1 11-5 16,3 10 7-16,4 11-6 16,6 3 4-16,8 9 1 15,8-2-1-15,3 5 0 16,5-4 2-16,15 0 0 16,6-8-1-16,8-4 1 0,5-5 0 15,1-7 1 1,3-2 1-16,-2-5-2 0,-5 3-26 15,0-2-79-15,-10-3-160 16,-6-6-406-16</inkml:trace>
  <inkml:trace contextRef="#ctx0" brushRef="#br0" timeOffset="240885.3454">25670 16160 973 0,'0'0'171'16,"0"0"-93"-16,0 0-20 16,0 0-19-16,0 0-5 15,98-72 32-15,-77 38 27 16,2-4-26-16,-3-6-35 15,0-8-10-15,-4-2-9 16,-2 2-6-16,-1 6-6 16,-7 9 0-16,-3 11 12 15,-3 12 21-15,0 7-34 16,0 7-10-16,-7 0-24 16,-6 7-52-16,-4 13 14 0,-1 5 31 15,4 7 3-15,7-3 19 16,7 4-2-16,1-4-1 15,19 1 14-15,11-3 8 16,8 0 1-16,4-2 2 16,1-1-2-16,-3 3 5 15,-8 1-5-15,-6 0-1 16,-10 2 0-16,-7-2 0 16,-7 0 2-16,-3 1 4 15,0-6-6-15,-10 0-13 16,-1-6-87-16,3-7-205 15,5-4-470-15</inkml:trace>
  <inkml:trace contextRef="#ctx0" brushRef="#br0" timeOffset="241435.4862">26390 15751 1202 0,'0'0'329'0,"0"0"-249"16,0 0-63-16,90-15-17 15,-66 30-1-15,-6 14 1 16,-6 14 1-16,-8 4 0 16,-4 9 6-16,0 3-7 15,-12 0-2-15,2-9-8 16,-1-10-4 0,3-7 13-16,2-13-5 15,3-10-10-15,1-6-18 16,2-4 34-16,0-1 2 15,0-22-2-15,8-13-44 16,9-4-31-16,6-10 11 16,1 5 64-1,1 11 1-15,-1 10 46 0,-2 19-22 16,-2 5-25-16,1 9-7 16,-4 21 7-16,-2 10 3 15,-2-1 38-15,-3 4-27 16,-4-7-8-16,0-9-3 15,-2-7-2-15,-1-7-1 16,1-12 8-16,2-1 24 0,4-1 32 16,3-22-34-16,6-13-21 15,7-7-9-15,3-11-15 16,4 2-24-16,0 5 25 16,-1 11 14-16,-3 16 8 15,-3 14 4-15,-7 6-12 16,1 20-12-16,-4 15 12 15,-7 9 63-15,-5 8-11 16,-4 5-9-16,0-1-26 16,-12-2-17-16,-4-2-1 15,2-8-34-15,6-9-67 16,8-12-99-16,16-13-99 0,6-10-39 16</inkml:trace>
  <inkml:trace contextRef="#ctx0" brushRef="#br0" timeOffset="241799.1861">27377 15780 1360 0,'0'0'194'16,"0"0"-115"-16,0 0-67 15,0 0-12-15,0 0 0 16,3 109 7-16,-3-55-5 16,-2 2 5-16,2-1 2 15,0-11-8-15,2-9 0 16,15-11 8-16,6-11 1 15,8-13 20-15,8 0-12 16,4-20-5-16,9-22-1 16,-8-8-12-16,-4-6-20 15,-6-1-32-15,-16 18 33 16,-4 12 19-16,-13 18 33 0,-1 11-31 16,-16 42-1-1,-6 5-1-15,-1 12 1 0,5 1 5 16,11-13-5-16,7-4-1 15,0-8 0-15,23-10 0 16,10-10 7-16,9-10-7 16,9-7-19-16,25-17-100 15,-10-10-83-15,-11-7-370 0</inkml:trace>
  <inkml:trace contextRef="#ctx0" brushRef="#br0" timeOffset="242080.4203">28448 15152 1655 0,'0'0'193'0,"0"0"-193"0,0 0-6 15,0 0-22-15,0 0 20 16,-13 127 8-16,-1-42 0 16,-4 14 15-16,3 7 7 15,-4-13-11-15,2-7-3 16,1-10-8-16,2-11-1 15,7-11 1-15,7-15-1 16,0-4 1-16,7 6 1 16,13-1 18-16,13 2-4 15,11-5-15-15,12-10-20 16,5-8-36-16,23-16-50 16,-17-3-161-16,-12-6-426 0</inkml:trace>
  <inkml:trace contextRef="#ctx0" brushRef="#br0" timeOffset="242564.8503">28060 15817 901 0,'0'0'785'0,"0"0"-696"15,0 0-61-15,0 0-28 16,171-20-25-16,-41 6 18 15,19-4 6-15,-5-3 0 16,-19-2 0-16,-37 3-18 0,-23 6-3 16,-23 2 8-16,-12 5 14 15,-4-2 0-15,-8 5 1 16,-4-2-1-16,-14 6 7 16,-1 0-6-16,-23 9-1 15,-12 10 0-15,-8 9 0 16,-4 8 6-16,2 0-4 15,8 1-1-15,13-1 11 16,13-5-11-16,12-3 7 16,0-8 19-16,20-4-12 15,17-9-9-15,9-7 4 16,8-4-10-16,2-18-6 16,-2-13-15-16,-6 0-27 15,-12 6-18-15,-14 6 66 16,-13 13 24-16,-9 10-7 0,-3 16-16 15,-19 17 5-15,-5 13-4 16,-2 3 7-16,5 5-2 16,8-10-5-16,12-6-2 15,4-11-11-15,16-8-11 16,35-19 3-16,-2 0-69 16,-2-5-272-16</inkml:trace>
  <inkml:trace contextRef="#ctx0" brushRef="#br0" timeOffset="242831.6661">29785 15199 1445 0,'0'0'285'0,"0"0"-250"16,0 0-35-16,0 0-7 15,-66 128 6-15,21-32 1 16,-4 13 10-16,2 1 5 15,6-16 0-15,14-20-14 16,11-18-1-16,11-13 1 16,5-7 8-16,8 4-8 15,18 0 19-15,25 3-13 16,30-10-7-16,24-14-30 0,9-19-57 16,-27 0-141-1,-25-9-257-15</inkml:trace>
  <inkml:trace contextRef="#ctx0" brushRef="#br0" timeOffset="243175.5543">29371 15652 1079 0,'0'0'667'0,"0"0"-654"16,120 13-13-16,-4-3-13 15,23 3 13-15,1 0-1 0,-13-6 1 16,-26-4 0-16,-23-3 0 16,-20 0 0-16,-20 0 1 15,-13 0 4-15,-6 0-5 16,-4 4 0-16,-5 5-9 16,-8 2-4-16,-2 12 7 15,-3 6 6-15,-15 11 0 16,-2 12 9-16,-2 5-7 15,0 3-1-15,3-1 1 16,4-3 0-16,3-10-2 16,0-6-76-16,9-14-136 15,3-6-139-15,0-17-256 0</inkml:trace>
  <inkml:trace contextRef="#ctx0" brushRef="#br0" timeOffset="243445.4033">30601 15407 1588 0,'0'0'245'16,"0"0"-221"-16,0 0-24 15,0 0-1-15,-88 83-47 16,46-44-37-16,-6 25-141 16,11-12-44-16,15-6-302 0</inkml:trace>
  <inkml:trace contextRef="#ctx0" brushRef="#br0" timeOffset="243699.8641">30769 15777 588 0,'0'0'485'15,"0"0"-404"-15,0 0 53 16,0 0-66-16,-119 92-37 16,76-52-24-16,1 3-5 15,11 0 5-15,13 3 13 16,12-3 91-16,6-4-8 0,16-2-51 15,16-10-15-15,8-5-15 16,5-12 4-16,2-6-3 16,-2-4 18-16,-1-19-11 15,-3-15 40-15,-5-13-29 16,-6-8-29-16,-10-4-12 0,-10 5 0 16,-10 15 0-16,-14 9 1 15,-18 14-1-15,-10 12-1 16,-12 4-11-16,-3 3-47 15,3 14-58-15,14 10-147 16,19-7-225-16,18-5 89 0</inkml:trace>
  <inkml:trace contextRef="#ctx0" brushRef="#br0" timeOffset="244152.9877">31215 15783 373 0,'0'0'637'0,"0"0"-459"15,102-15-6-15,-68 15-47 0,-5 0-42 16,-13 15-26-16,-6 6-28 16,-10 12-16-16,0 9 0 15,-17 8 3-15,-10 6-4 16,-4-3-6-16,-1 0-5 16,4-10 0-16,10-7 0 15,5-12 1-15,6-9-1 16,7-8 0-16,0-7 8 15,10 0 16-15,15-16 13 16,9-14-25-16,20-25-6 16,18-24-5-16,0 1-2 15,-4 9-28-15,-6 14 6 16,-13 25 21-16,-1 6 1 16,0 7 32-16,-14 15-16 0,-9 2-15 15,-9 12-1-15,-10 18-9 16,-6 7 9-16,-2 4 10 15,-14 14 5-15,-8-3 0 16,2 4-8-16,2-5 2 16,5-6-8-16,5-8 0 15,6-8 1-15,4-6 5 16,7-6-1-16,21-4-5 16,14-3 0-16,16-3 0 15,9 0-1-15,7-2 0 16,0 5-9-16,-5 1 1 15,-5 5-23-15,10 8-22 16,-17-1-136-16,-12-7-167 0</inkml:trace>
  <inkml:trace contextRef="#ctx0" brushRef="#br0" timeOffset="245974.3013">3236 16879 121 0,'0'0'93'0,"0"0"-77"16,0 0-14-16,9-77 11 16,-9 53 18-16,0-6 22 15,0 4 11-15,7-1 44 16,-1-3 55-16,3 2-101 16,2 1 20-16,-1 3 22 15,-4-3-16-15,0 8-20 16,-3 0-29-16,0 8 22 15,-3 1 29-15,0 7 8 16,0 3 48-16,0 0-64 16,0 3-55-16,-9 14-16 15,-10 15 1-15,-14 25 13 0,-12 26 39 16,-7 26-19-16,1 6-13 16,9-6-1-16,17-13 4 15,16-16 5-15,9-2-15 16,0-14-1-16,16-12 10 15,4-8 4-15,2-1-4 16,11 8-17-16,9 7-6 16,10 4-10-16,6-8-1 15,5-9-17-15,1-11-19 16,0-16-15-16,-1-14-21 16,-5-4-37-16,0-46-103 15,-16-1-130-15,-12-5-524 0</inkml:trace>
  <inkml:trace contextRef="#ctx0" brushRef="#br0" timeOffset="246271.1795">4004 16801 704 0,'0'0'628'16,"0"0"-554"-16,0 0-3 15,0 0 19-15,0 0-62 16,0 0-17-16,0 0-3 15,-70 60 6-15,43-37-5 16,2-1-8-16,1-9 12 16,7-5 5-16,1-6 1 15,7-2 4-15,3-3-5 0,0-12-10 16,6-2-6-16,0 0 10 16,6-3-11-16,6 0-1 15,6 5-2-15,-3 4-14 16,1 5-50-16,1 6-99 15,-1 3 2-15,5 19-21 16,-3-1-173-16,-2-1-299 0</inkml:trace>
  <inkml:trace contextRef="#ctx0" brushRef="#br0" timeOffset="246552.4333">4283 16831 757 0,'0'0'365'0,"0"0"-266"0,0 0-60 16,0 0 20-16,0 0-12 16,0 0 38-16,0 0 1 15,-9-1-56-15,-4 1-11 16,-2 0 0-16,-3 0-1 16,0 0 1-16,3-10 7 15,3-2-14-15,9-5 14 16,0 1 9-16,3 2-13 15,0 4-8-15,9 3-13 16,5 6-1-16,2 1-2 16,-4 0-12-16,4 15-93 15,-7 19-154-15,-4-2-292 16,-5-2-261-16</inkml:trace>
  <inkml:trace contextRef="#ctx0" brushRef="#br0" timeOffset="246943.0638">4128 17244 1060 0,'0'0'160'0,"0"0"-100"16,0 0-10-16,0 0-21 16,0 0-16-16,0 0-5 15,0 0 32-15,-66 15 50 16,66-15-11-16,0 0-25 15,0 0 0-15,0 0 7 0,0 0-23 16,3 0-21-16,-1 0-1 16,-2 0-16-16,1 0-12 15,-1 2-6-15,0 6 4 16,0 3 14-16,0 5 12 16,-3-2 4-16,-3-4-9 15,0-3 1-15,2-4-7 16,4-3 9-16,-3 0 10 15,3 0 7-15,0-7-6 16,0-6-21-16,0-4-19 16,3 0-12-16,10 4-10 15,1 4 7-15,11 9-39 0,-1 0-164 16,-5 7-157-16</inkml:trace>
  <inkml:trace contextRef="#ctx0" brushRef="#br0" timeOffset="247887.8039">5277 16772 1013 0,'0'0'152'0,"0"0"-100"15,0 0 32-15,0 0 86 0,0 0-76 16,0 0-42-16,0 0-30 16,0-43-16-16,0 43-6 15,3 12 0-15,4 9 0 16,5 18 8-16,6 20 11 15,6 27 3-15,6 22 0 16,0-4-5-16,-5-18-5 16,-3-30-11-16,-5-22 5 15,2 1-3-15,2 2 10 16,0-5-11-16,-3-8-1 16,-2-8 8-16,-10-6-8 15,0-9-1-15,-3-1 0 16,-3 0-8-16,0-1 8 0,3-18-9 15,0-9 3 1,0-11-17-16,2-11-6 0,5-22 8 16,2-18 13-1,13-14 7-15,-1 8 1 0,0 22 18 16,-3 25 1-16,-2 12-2 16,5-1-5-16,3-3-5 15,0-1 0-15,0 5-7 16,-2 10-8-16,-4 8-29 15,-6 6-78-15,-9 10-75 16,-6 3-184-16,0 0-533 0</inkml:trace>
  <inkml:trace contextRef="#ctx0" brushRef="#br0" timeOffset="248157.6203">5122 17201 798 0,'0'0'532'16,"0"0"-474"-16,0 0 5 0,0 0 12 15,0 0-53-15,152-21 0 16,-45-7 23-16,-7-1-10 16,-15 4-3-16,-24 8-16 15,-19 8-14-15,7-4 0 16,5-2-2-16,0 5-60 15,4 8-119-15,-19-1-118 16,-8 3-453-16</inkml:trace>
  <inkml:trace contextRef="#ctx0" brushRef="#br0" timeOffset="248695.9579">6654 16943 1046 0,'0'0'140'15,"0"0"-95"-15,-105-10 23 16,53 10 12-16,-3 10 7 16,0 15-7-16,4 12-7 15,2 7-19-15,7 8-10 16,9 2-1-16,9-1-3 16,15-3-17-16,9-11-1 15,3-6 6-15,20-8-21 16,7-6-1-16,8-4 3 0,4-11-8 15,4-4 0 1,2-1 1-16,6-19-2 0,-2-8-1 16,-4-9-17-16,-2-3-18 15,-6 0 2-15,-10 0 9 16,-6 8 15-16,-9 9 9 16,-6 9 1-16,-9 7 6 15,0 7-4-15,0 0-2 16,0 1 8-16,-9 18-8 15,-3 5-2-15,-3 8 2 16,0 8 0-16,2-1 1 16,4 2-1-16,6-1 0 15,3-4-12-15,0 0-46 16,22-7-102-16,5-8-97 16,0-8-132-16</inkml:trace>
  <inkml:trace contextRef="#ctx0" brushRef="#br0" timeOffset="248961.5922">7079 17429 719 0,'0'0'545'15,"0"0"-480"-15,0 0-4 16,0 0 19-16,-82 69-18 16,57-40-17-16,-1 1-14 15,7 2-4-15,1-1-15 16,3 2-9-16,6-6-2 15,0-2-1-15,6-4-25 16,0-4-103-16,3-9-46 16,15-3-110-16,3-5-32 0</inkml:trace>
  <inkml:trace contextRef="#ctx0" brushRef="#br0" timeOffset="249400.6469">7501 16899 1397 0,'0'0'175'0,"0"0"-146"15,0 0-21-15,0 0-7 16,-34 103 7-16,10-24 7 16,-9 21 11-16,0 5 6 15,8-19 0-15,4-25-7 16,9-24-6-16,2-2-10 15,1-3-8-15,3-1 0 16,-2-1 0-16,4-12 0 16,4-8 0-16,0-6 0 0,0-4 8 15,0 0 8-15,15-19 12 16,4-13-29-16,11-6 0 16,4-4-13-1,8 1 7-15,10 5 5 0,1 3-9 16,2 7 10-16,0 12-2 15,-10 7-5-15,-5 7-2 16,-9 7 0-16,-7 16 8 16,-9 7 1-16,-7-1 6 15,-8 5 7-15,0-1-1 16,-14-4-10-16,-11 1 15 16,-8-6-7-16,0-1 1 15,-6-11-3-15,4-4-1 16,-1-5 0-16,-3-3-7 0,0-1-35 15,-19-20-32-15,12 0-188 16,4 4-229-16</inkml:trace>
  <inkml:trace contextRef="#ctx0" brushRef="#br0" timeOffset="250265.0464">8813 16847 652 0,'0'0'529'16,"0"0"-473"-16,-96 0-24 15,47 3 14-15,4 14 18 16,0 10 20-16,-1 5 8 16,6 15-19-16,7 6-17 15,12 9-2-15,9 1-11 0,12-5 5 16,6-1 6 0,21-6-11-16,9-6-26 0,6-8-5 15,2-5-6-15,1-5-6 16,-3-7 0-16,-2-9-27 15,-4-2-31-15,3-9-39 16,-9 0-136-16,-8-13-173 0</inkml:trace>
  <inkml:trace contextRef="#ctx0" brushRef="#br0" timeOffset="250515.0482">8680 17283 1298 0,'0'0'173'15,"0"0"-44"-15,0 0-19 16,0 0-68-16,0 0-35 0,122-49-6 16,-67 39-1-16,5 0 0 15,-3 0 0-15,4 3-1 16,-1 0-54-16,28-6-88 16,-14 1-56-16,-8-2-170 0</inkml:trace>
  <inkml:trace contextRef="#ctx0" brushRef="#br0" timeOffset="250874.4318">9790 16783 484 0,'0'0'743'0,"-97"0"-668"0,34 15-49 16,-8 5-4-16,8 6 19 15,2 1 44-15,10 3-12 16,11-2-41-16,15-1-19 15,14-7-11-15,11-1 5 16,0-2-1-16,24 0-5 16,7-3 1-16,8 2 8 15,10-3-4-15,4-1-5 16,2 2 0-16,0 1 0 16,-6 7 1-16,-7 1-1 15,-3 0-1-15,-8 5 0 16,-4 4-1-16,-5 0-8 15,-11 2 8-15,-4-1 1 0,-7-1 7 16,0-5 13-16,-10-2 8 16,-17-1 6-16,-3-4 4 15,-14-3-5-15,-3-7-15 16,-7-3-4-16,-1-7-8 16,0 0 4-16,3-7-10 15,4-10-4-15,2-3-44 16,10 3-28-16,6 5-97 15,12 7-57-15,8 5-123 16,7 0-399-16</inkml:trace>
  <inkml:trace contextRef="#ctx0" brushRef="#br0" timeOffset="252081.5177">9984 17517 461 0,'0'0'351'0,"0"0"-230"15,0 0 9-15,0 0 18 0,0 0-8 16,0 0 18-16,0 0-50 16,0-32-56-16,13 22-31 15,4 3-15-15,5-2-5 16,5 5-1-16,1 4-2 15,-1 0-7-15,0 14-1 16,-3 12 4-16,-5 3 5 16,-5 4 1-16,-8 4-1 15,-6-4 1-15,-3 3 0 16,-17-7 0-16,-8 1 1 0,-5-3 7 16,-3-7-8-1,-1-9 1-15,6-5 6 0,8-6 1 16,4 0-7-16,10 0 8 15,5-7 3-15,4 1 5 16,10 2-17-16,15 1 0 16,8 3-7-16,6 3 5 15,0 16-6-15,0 8-3 16,-4 8 4-16,-5 3 6 16,-12 2-8-16,-6-5 9 15,-12-3 1-15,0-3 15 16,-12-4 9-16,-13-5-4 15,-11-3-4-15,-6-4-5 0,-10-9-6 16,-6-4-5 0,-8 0 0-16,2-3-1 0,3-7-18 15,4 1-2-15,9 4-8 16,8 5-20-16,9 0-56 16,14 0-48-16,8 10-90 15,5 0-140-15</inkml:trace>
  <inkml:trace contextRef="#ctx0" brushRef="#br0" timeOffset="252800.2834">11302 17247 992 0,'0'0'273'15,"0"0"-206"-15,0 0-28 16,0 0-16-16,0 0-11 16,120 0-5-16,-59 0 23 15,11 0 7-15,4 0-8 16,-3 0-18-16,2 0-5 15,-6 0-4-15,-4 0 6 16,-10 0-7-16,-10 0-1 16,-12 1-19-16,-8 7-76 15,-22 5-105-15,-3 1-195 0,0-1-198 16</inkml:trace>
  <inkml:trace contextRef="#ctx0" brushRef="#br0" timeOffset="253097.153">11117 17499 443 0,'0'0'812'16,"0"0"-721"-16,0 0-23 16,0 0 72-16,0 0-83 15,0 0-11-15,0 0 2 16,-13-4-37-16,58 4-10 0,14 0 6 15,22 0 0-15,13 0-6 16,17 0-1-16,2 0 1 16,-19-6 0-16,-22 5 0 15,-26-5 1-15,-7 4-2 16,4 0 0-16,1 2-28 16,1-6-40-16,-3-5-79 15,-12 1-62-15,-15-3-278 0</inkml:trace>
  <inkml:trace contextRef="#ctx0" brushRef="#br0" timeOffset="253534.6463">11792 17015 1317 0,'0'0'165'15,"0"0"-120"-15,0 0-4 16,0 0-18-16,0 0-4 15,0 0-8-15,0 0-11 16,55 27 0-16,-19-5 1 16,9 5 0-16,4 3 0 15,-1 0 9-15,4-1-9 16,-5 2 0-16,0 2-1 16,-1-4 0-16,-4 1 0 15,-3 0 1-15,-6-8-1 0,-4 2 0 16,-3-4 0-1,-7-3-1-15,-2 1 1 0,-7 0-1 16,-4 2 0-16,-6 3-6 16,0-1 5-16,0-1-15 15,-3 5-17-15,-13-1 17 16,-8 3 7-16,-3 5 10 16,-10 0 1-16,-5-1 6 15,0 2-1-15,-4-4 5 16,1-1-5-16,2-2-5 15,1-2 0-15,3 1-1 16,0-1-25-16,7-2-94 16,-4 6-103-16,6-9-106 15,12 0-390-15</inkml:trace>
  <inkml:trace contextRef="#ctx0" brushRef="#br0" timeOffset="254692.6567">14139 17263 224 0,'0'0'793'16,"0"0"-705"-16,0 0-57 16,-94-29 47-16,52 23-20 15,-4 5 1-15,1 1-1 0,-4 0 16 16,4 7-13 0,-4 13-7-16,1 6-6 0,2 9 3 15,7 9-4-15,4 6-18 16,12 0 2-16,10 1-8 15,13-3-2-15,0-2 5 16,25-10-10-16,11-3-9 16,10-11-7-16,6-5 1 15,7-16 0-15,6-1-1 16,-1-14 0-16,-2-12-6 16,-3-11 5-16,-11-5-30 15,-5-8-7-15,-12-6 0 0,-5-3-10 16,-10-1 4-16,-7 11 15 15,-4 6 29-15,-5 17 22 16,0 12 35-16,0 6-13 16,0 7-28-16,-5 1-16 15,-3 6-13-15,-2 9 7 16,-3 12 5-16,-3 7 0 16,2 5 1-16,2 1 6 15,3 2 4-15,-2-3 1 16,10-1-10-16,1-9 9 15,4-2 6-15,16-7-6 16,6-8-10-16,7-2 0 16,8-3-16-16,-1-7-18 0,5 0-65 15,4 0-126 1,-10 0-107-16,-11 0-234 0</inkml:trace>
  <inkml:trace contextRef="#ctx0" brushRef="#br0" timeOffset="255036.4142">14685 17499 1056 0,'0'0'154'16,"0"0"-94"-16,0 0 4 15,0 0-20-15,0 0-14 0,0 0-23 16,0 0-5-16,-36 9-1 16,20-9 7-16,-5 1 0 15,6-1 8-15,6 0 15 16,6 0 30-16,3 0-7 16,0 0 2-16,3 0-15 15,9 0-26-15,4 0-15 16,1 0 0-16,2 0 0 15,-7 0-1-15,0 0-15 16,-9 1-112-16,-3 13-93 16,-3-1-164-16,-9-3-295 0</inkml:trace>
  <inkml:trace contextRef="#ctx0" brushRef="#br0" timeOffset="255864.5441">15299 16933 651 0,'0'0'707'16,"0"0"-628"-16,0 0-10 15,0 0-24-15,0 0-45 0,0 0-7 16,0 0 7 0,-17 76 45-16,8-29-11 0,-5 5-11 15,4 2-8-15,-2 1-14 16,2-3 12-16,-4 2-3 15,5-5 2-15,-1-2-2 16,1-8-10-16,6-2 1 16,-4-12 0-16,6-5 0 15,1-6 0-15,-2-7 1 16,2-4-1-16,0 0 6 16,0-3 0-16,0 0-5 15,0-6 5-15,13-11-7 16,3-10-20-16,10-5-8 15,9-4 14-15,8 1 1 16,8 4 11-16,1 4 1 0,4 11-5 16,-4 6 5-16,-4 10 1 15,-5 0 5-15,-4 10-5 16,-8 9 0-16,-4 11 0 16,-11 3 1-16,-6 3 20 15,-6 1-1-15,-4-5-2 16,-10 0-2-16,-10-4 1 15,-12-4-1-15,-5-5 2 16,-9-2-4-16,-5-7-3 16,-4-4-3-16,-3-6 0 15,3 0-7-15,1-13 7 16,7-7-6-16,9-4-2 16,1-3 0-16,8 5-32 15,10-1-34-15,-1 4-54 0,10 3-148 16,7 7-316-16</inkml:trace>
  <inkml:trace contextRef="#ctx0" brushRef="#br0" timeOffset="256520.8626">16641 17263 378 0,'0'0'782'0,"0"0"-686"16,0 0-5-16,0 0 38 15,0 0-89-15,0 0-35 16,-86-19-4-16,36 19-1 15,-5 14 1-15,-3 11 43 16,-4 6 10-16,10 9 1 16,4 5-10-16,12 1-14 0,13 1-12 15,14-2 16-15,9-1 15 16,9-1-21 0,21 3-5-16,8-4-13 0,8-1-10 15,3-4 1-15,3-7-2 16,0-5-13-16,-4-8-34 15,1-5-14-15,4-12-44 16,-9-2-121-16,-11-12-120 0</inkml:trace>
  <inkml:trace contextRef="#ctx0" brushRef="#br0" timeOffset="256786.44">16450 17663 1160 0,'0'0'305'15,"0"0"-218"-15,0 0-24 16,0 0 1-16,0 0-47 16,88-29-16-16,-43 18 0 15,11-4 0-15,5 2 0 16,4 2-1-16,-6 1 0 16,1 0-25-16,-3 0-91 15,5 0-57-15,-11 0-101 16,-12 0-500-16</inkml:trace>
  <inkml:trace contextRef="#ctx0" brushRef="#br0" timeOffset="257192.684">17800 17177 1367 0,'0'0'81'0,"0"0"-75"15,0 0-6-15,-87-46-2 16,39 36-5-16,-8 7 6 16,1 3 1-16,0 0 1 15,7 10 7-15,5 7 3 16,10 6 1-16,11-3-11 16,5 6 6-16,11-3 5 15,6-1 28-15,3-2-8 16,21-2-18-16,5-1 0 0,10-1 1 15,6-2-5 1,4-2 0-16,-1 4-8 0,0-4-2 16,-3 6 0-16,-5-1 0 15,-7 2 0-15,-8 1 0 16,-5 0-2-16,-10 0 1 16,-6 1 0-16,-4 1 2 15,-1 1 13-15,-18 0-2 16,-8-5-11-16,-8 0 14 15,-3-1-6-15,-8-4 1 16,1-6-9-16,2-4 5 16,1-2 3-16,6-1-9 0,4 0-28 15,6-4-65-15,-3-9-97 16,13 2-201-16,1 2-519 16</inkml:trace>
  <inkml:trace contextRef="#ctx0" brushRef="#br0" timeOffset="257822.0938">18067 17544 1355 0,'0'0'171'0,"0"0"-107"15,0 0-19-15,0 0-21 16,84-39-17-16,-58 36-7 0,4 3 0 16,-1 0 0-1,-3 7 0-15,-3 6-7 0,-8 3 5 16,-2 3 1-16,-5 3 0 15,-8 3-5-15,0-3 6 16,-3 2 0-16,-20 0 0 16,-7-3-3-16,-5-1 2 15,-1-6 1-15,-4-4-1 16,8-3 1-16,10-7 0 16,5 0 0-16,10 0 0 15,5 0 15-15,2 0-5 16,0-7-9-16,13 0 10 15,6 1-4-15,1 2-7 16,5 4 0-16,1 0-7 0,3 0 1 16,-2 12 5-16,-4 7-5 15,0 4 5-15,-4 0 0 16,-3 6 1-16,-3 1 0 16,-7-4 1-16,-6-2 5 15,0 2 7-15,-6-6-1 16,-15-1-3-16,-6 1 1 15,-9-3 6-15,-3-4-6 16,-3-5-2-16,-1-2-7 16,3-6 6-16,3 0-7 15,-2 0 0-15,2-5-24 16,-4-12-77-16,10 5-127 16,9-6-330-16</inkml:trace>
  <inkml:trace contextRef="#ctx0" brushRef="#br0" timeOffset="258462.7336">18603 16803 1098 0,'0'0'137'0,"0"0"-79"16,0 0-17-16,0 0-30 15,0 0-11-15,0 0 1 16,0 0 4-16,78 41 24 0,-45-11 20 16,6 7 18-1,5 9-19-15,6 19-16 0,-5-4-13 16,0 7 3-16,-6-1 3 15,-11-9-11-15,-1 3 2 16,-8-4-8-16,-5-3 2 16,-5-3-4-16,-5-3 4 15,-1-1 4-15,-3-4 1 16,0 4 0-16,-6 1-4 16,-4-1 2-16,-8 2-5 15,-2-3-2-15,-5 1-5 16,0-3 1-16,-8-2 0 15,1-2 0-15,0-4-1 16,0-3 1-16,2-4-1 16,4-5-1-16,-3-3-5 15,6-4-8-15,-3-2 3 0,4-6-18 16,-2-3-29-16,-5-2-93 16,7-4-57-16,6 0-312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1T05:56:04.83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3652 2692 613 0,'0'0'186'16,"0"0"-174"-16,0 0-12 15,0 0-71-15,-24-82-154 16,21 64-111-16</inkml:trace>
  <inkml:trace contextRef="#ctx0" brushRef="#br0" timeOffset="546.8566">3570 2489 479 0,'0'0'591'0,"0"0"-529"16,0 0-36-16,0 0 55 15,0 0 2-15,0 0-14 16,0 0 20-16,-30-17-12 16,30 4 7-16,3-2 1 15,13-6-49-15,4-2-23 16,8 0-7-16,5 2-5 16,6 3-1-16,1 7 0 15,-4 7 0-15,1 4-2 16,-7 7-8-16,-3 15 3 0,-5 10 6 15,-10 10-5-15,-10 4-9 16,-2 6-2-16,-21 3 5 16,-15 3 12-16,-12 0 2 15,-7-1-1-15,-6-6 0 16,-2-4 6-16,2-9-7 16,3-8 0-16,13-9 1 15,12-7-1-15,14-7 0 16,14-4 16-16,5-3 40 15,11 0 23-15,19-3-47 16,12-7-20-16,11-1-11 16,7 0 0-16,7-1 1 15,-4 4-1-15,1-1-1 0,-4 2 0 16,-7 2 0-16,-4-1-33 16,-5-1-71-16,8-7-80 15,-12 2-183-15,-7-4-554 0</inkml:trace>
  <inkml:trace contextRef="#ctx0" brushRef="#br0" timeOffset="828.1158">4134 2231 1445 0,'0'0'164'16,"0"0"-113"-16,0 0-7 15,0 0-19-15,0 0-25 16,0 0-5-16,0 0-3 16,91 39 7-16,-58 4-7 15,0 7 8-15,-8 19 1 16,-6 16 5-16,-8-7-6 16,-10-6 0-16,-1-12-11 15,-7-9-15-15,-17 6-29 16,-12 2-6-16,-31 3-70 15,4-17-95-15,2-14-153 0</inkml:trace>
  <inkml:trace contextRef="#ctx0" brushRef="#br0" timeOffset="1109.3638">3443 2324 869 0,'0'0'341'0,"0"0"-260"16,0 0-27-16,-94-65-9 15,61 59-3-15,0 6-26 16,-5 7 13-16,-4 31-19 16,-10 33 3-16,1 31 9 15,8 12 4-15,23-3-3 16,20-25-7-16,9-30-14 15,18-17-1-15,24-5 17 0,28 1-18 16,37-4 0-16,14-10-80 16,-30-14-92-16,-24-7-513 0</inkml:trace>
  <inkml:trace contextRef="#ctx0" brushRef="#br0" timeOffset="3843.7885">5462 2221 1194 0,'0'0'155'0,"0"0"-20"15,0 0-4-15,0 0-71 16,0 0-43-16,0 0-16 16,-48 43-1-16,15 14 10 15,-16 26 6-15,-15 26 12 16,-5 8-6-16,5-7-10 0,12-25-5 16,19-29-6-1,14-18 1-15,5-11 5 0,1 0-7 16,4-2-13-16,3-3-28 15,6-12-79-15,0-10-111 16,25-16 47-16,5-14 25 16,3-9-344-16</inkml:trace>
  <inkml:trace contextRef="#ctx0" brushRef="#br0" timeOffset="4062.5433">5341 2394 1061 0,'0'0'214'0,"0"0"-104"16,0 0 53-16,0 0-65 15,0 0-52-15,0 0-27 16,91-48-4-16,-64 76 7 0,-2 14 4 16,11 20-4-16,0 19 1 15,10 15-2 1,-7-5-14-16,-8-21 2 0,-4-22-9 16,-11-14 0-16,1 0-44 15,-11 12-51 1,-3-4-148-16,-3-14-282 0</inkml:trace>
  <inkml:trace contextRef="#ctx0" brushRef="#br0" timeOffset="4265.6781">5199 2785 1485 0,'0'0'211'0,"0"0"-192"16,0 0-18-16,0 0-1 15,124-58-1-15,-72 51 0 16,5 3 1-16,10 2 0 16,0 2 0-16,5 0 0 15,1 0-19-15,18 0-173 16,-18 0-179-16,-15-2-631 0</inkml:trace>
  <inkml:trace contextRef="#ctx0" brushRef="#br0" timeOffset="4609.4192">6351 2503 662 0,'0'0'915'0,"0"0"-830"16,0 0-33-16,0 0 1 16,-88-38-34-16,49 38-19 15,0 11 0-15,-1 12 0 16,3 5-1-16,14 3-7 15,10 2 1-15,13-3 1 16,3 2-23-16,24-4 14 16,10-2 14-16,8-1 1 15,3 0-2-15,-1-2 2 16,-5-3-1-16,-9 0 1 16,-6-1 0-16,-17-3 0 15,-10-2-6-15,-4 1-62 16,-26-1 47-16,-15 3 21 15,-13-3-70-15,0-1-48 16,0-3-40-16,8-9-83 0,16-1-115 16,16 0-239-16</inkml:trace>
  <inkml:trace contextRef="#ctx0" brushRef="#br0" timeOffset="4906.4261">6925 2488 1367 0,'0'0'191'0,"0"0"-47"16,0 0-41-16,0 0-68 0,-116-50-28 15,68 50-7 1,-1 0-5-16,10 10 5 0,9 4-1 16,14 2-9-16,16 1-6 15,3 4-2-15,24 2 10 16,10 7 7-16,9 3 1 15,1 2 1-15,2-1 0 16,-7 1-1-16,-11-1 0 16,-10 0-1-16,-12 0 1 15,-9-3 1-15,0 0-1 16,-23-2 1-16,-12 0-1 16,-21 0-63-16,7-6-181 15,10-9-250-15</inkml:trace>
  <inkml:trace contextRef="#ctx0" brushRef="#br0" timeOffset="5203.1856">7397 2572 1222 0,'0'0'194'0,"0"0"-144"16,0 0 37-16,113 26-7 15,-83-5-32-15,-2 4-4 16,-11 5-14-16,-7 3-8 15,-10 6-12-15,0 2-10 16,-27-3-2-16,-14-3 2 16,-7-10 2-16,-12-11 5 15,-1-9-6-15,3-5 8 16,4-19 6-16,11-13 11 0,13-11 2 16,14-3-28-16,16-2-6 15,0 5-6-15,28 7-26 16,12 11 5-16,35 12-39 15,-5 8-123-15,-4 5-173 16</inkml:trace>
  <inkml:trace contextRef="#ctx0" brushRef="#br0" timeOffset="5468.8032">8289 2435 1467 0,'0'0'167'16,"0"0"-123"-16,-88-49 5 0,43 40-21 16,-4 9-15-16,4 9 6 15,-1 21 2-15,4 9-8 16,8 9-3-16,10 4-4 16,15 0-5-16,9-1-1 15,9-2 16-15,21-4 2 16,12-6-7-16,10-7-11 15,6-9-28-15,30-20-67 16,-18-3-141-16,-4-7-276 0</inkml:trace>
  <inkml:trace contextRef="#ctx0" brushRef="#br0" timeOffset="5625.0547">8586 2468 1356 0,'0'0'246'0,"0"0"-201"16,0 0-38-16,0 0-7 15,-3 116 22-15,-2-62 7 16,1 6-7-16,4 1-12 16,0-1-10-16,0-2-5 15,0 6-129-15,0-18-199 16,4-15-306-16</inkml:trace>
  <inkml:trace contextRef="#ctx0" brushRef="#br0" timeOffset="5796.9326">8938 2091 1610 0,'0'0'253'15,"0"0"-187"-15,0 0-2 16,0 0-64-16,0 0-95 16,0 0-30-16,0 90 60 15,0-26-151-15,0 1-130 0</inkml:trace>
  <inkml:trace contextRef="#ctx0" brushRef="#br0" timeOffset="6140.6964">9323 2578 791 0,'0'0'657'0,"0"0"-575"16,0 0 113-16,0 0-31 0,0 0-107 15,0 0-57 1,0 0 0-16,-100 50 1 0,60-10 10 15,4 1-10-15,15-4-1 16,15-9-6-16,6-6 6 16,6-5 8-16,18-5-7 15,9-8 8-15,13-4 1 16,5-4-1-16,1-15-9 16,0 0-12-16,-16 2-8 15,-8 9 10-15,-14 8-8 16,-8 1-16-16,-6 24-7 15,0 9 15-15,0 7 25 0,0 0 0 16,10-4-12 0,8-8-15-16,15-6-10 0,13-11 19 15,12-9 0-15,30-10-122 16,-10-14-107-16,-14-6-348 16</inkml:trace>
  <inkml:trace contextRef="#ctx0" brushRef="#br0" timeOffset="6375.0774">10283 2101 1565 0,'0'0'277'15,"0"0"-258"-15,0 0-19 16,0 0-22-16,-32 93 21 16,8-14-1-16,-1 24 2 15,8 10 11-15,7-4-3 0,10-13 3 16,0-26 8-16,0-15-6 15,0-15-7-15,7-8-5 16,2-1 0-16,5-1 4 16,5-4-5-16,8-9-20 15,15-17-56-15,1-8-119 16,-6-17-684-16</inkml:trace>
  <inkml:trace contextRef="#ctx0" brushRef="#br0" timeOffset="6671.9636">10003 2739 593 0,'0'0'1202'15,"0"0"-1108"-15,0 0-43 16,0 0-44-16,163-52-7 16,-56 28-1-16,10 1 1 15,-19 7-1-15,-28 8-13 16,-31 5-10-16,-6 3-4 15,-3 0 9-15,-5 1 5 16,-1 13-7-16,-12 8 1 16,-6 9 20-16,-3 8 0 15,-3 8 16-15,0 2 0 16,0 1-9-16,0-5-7 16,0-7-55-16,4-4-97 15,5-10-123-15,-1-13-333 0</inkml:trace>
  <inkml:trace contextRef="#ctx0" brushRef="#br0" timeOffset="7328.2032">10925 2174 1685 0,'0'0'204'0,"0"0"-137"15,0 0-35-15,0 0-32 16,0 0-47-16,0 0-5 15,0 0-13-15,-46 109-69 16,43-60-170-16,3-1-186 16,0-8 189-16,15-12 166 15,3-10 135-15,-2-6 2 0,-2-7 66 16,-8 2 73-16,-2 5 80 16,-4 7 2-16,0 12-16 15,0 11-14-15,0 9-78 16,0 6-56-16,0 3-22 15,3-4-26-15,18-7 7 16,9-9 17-16,6-11 15 16,1-12-9-16,0-10 9 15,2-7-11-15,-3-5-12 16,0-22-1-16,4-26 0 16,-9-3-16-16,2-9-10 15,-6 2-19-15,-12 20-4 16,1 9 16-16,-10 21 5 0,-5 13-43 15,3 4-74 1,-1 21 62-16,10 6 12 0,8 2 8 16,12-1 23-16,10-6 13 15,12-8 1-15,0-8 1 16,7-6 5-16,-1-4 4 16,-9-6 4-16,-3-16 5 15,-10-11 6-15,-6-9-9 16,-11-5-7-16,-13 2-6 15,-9 7 31-15,-9 11 24 16,-40 12-58-16,-6 12-6 16,-12 3-5-16,-5 24 2 15,11 14 3-15,1 11-3 0,17 8 3 16,22 3-1 0,18 2 7-16,9-2 8 0,33-5 7 15,25 0-3-15,24-4-5 16,0-15-7-16,18-15-41 15,-27-14-59-15,-24-7-276 16</inkml:trace>
  <inkml:trace contextRef="#ctx0" brushRef="#br0" timeOffset="8187.5904">13606 2747 895 0,'0'0'268'15,"0"0"-168"-15,0 0 101 16,42-89-23-16,-38 81-72 16,-2 5-11-16,-2 3-35 0,0 4-55 15,0 19-5-15,-5 25-26 16,-8 35 26-16,-9 31 25 16,-8 12-11-16,0-5-1 15,5-18-13-15,11-28-15 16,8-20-18-16,3-15-30 15,3-9-25-15,0-1-24 16,1-4-66-16,8-6-52 16,7-19-65-16,-3-5 94 15,-1-39 1-15,-4-28 87 0,-4-37 113 16,-4-17 169 0,3-2 40-16,9 4-4 15,11 20-41-15,6 22 21 0,1 17 49 16,-4 20-113-16,9 13-57 15,7 2-23-15,7 4-32 16,9 11-9-16,-6 14-1 16,-3 22-8-16,-11 18 1 15,-11 14 7-15,-12 5-5 16,-15 5-19-16,0-5-10 16,-21-4-7-16,-12-8 17 15,-7-9 10-15,-8-8-7 16,-13-11-110-16,9-8-75 15,10-9-388-15</inkml:trace>
  <inkml:trace contextRef="#ctx0" brushRef="#br0" timeOffset="8468.8498">14252 3101 1463 0,'0'0'214'0,"0"0"-150"15,72-81 47-15,-33 35-39 16,1-6-31-16,-1-3-10 16,-4 0-15-16,-3 9-10 15,-12 9 1-15,-4 14-7 16,-10 13 0-16,-2 9-21 16,-4 1-27-16,0 18-24 0,0 16 24 15,0 11 32-15,0 12 6 16,0 3 4-16,0 2-13 15,0-2-53-15,6 9-126 16,9-16-98-16,9-13-214 0</inkml:trace>
  <inkml:trace contextRef="#ctx0" brushRef="#br0" timeOffset="8765.7255">15113 2823 466 0,'0'0'1087'15,"0"0"-970"-15,0 0-92 16,-94 6-18-16,42 20-7 16,0 4-2-16,4 4 2 15,15-1 0-15,17-4-12 0,16-3-4 16,13-3 15-16,20-5 1 16,12-6 1-16,10-9 5 15,3-3-6-15,-2-8 0 16,-5-16-15-16,-9-9 2 15,-12-6-25-15,-14-5 26 16,-11 0 5-16,-5 5 7 16,-5 6 37-16,-11 7-37 15,-3 6-11-15,-8 4-99 16,4 6-86-16,8 5-318 0</inkml:trace>
  <inkml:trace contextRef="#ctx0" brushRef="#br0" timeOffset="8953.2301">15434 2670 205 0,'0'0'577'16,"0"0"-398"-16,0 0-17 16,0 0-25-16,0 0-79 15,49 110 26-15,-74-16 11 16,-5 10-5-16,-2-2-41 16,9-12-15-16,7-22-22 15,6-11-1-15,6-15-11 16,1-5-7-16,-3 15-115 15,0-8-101-15,3-9-287 0</inkml:trace>
  <inkml:trace contextRef="#ctx0" brushRef="#br0" timeOffset="9156.3644">15458 2763 1228 0,'0'0'218'0,"0"0"-71"16,67-89-32-16,-34 70-67 15,-4 17-35-15,3 2-4 16,1 21 8-16,-8 11-11 16,-7 9-6-16,-9 6 0 15,-9 4-18-15,-16 1-10 16,-17-1-14-16,-12-4-37 16,-23 7-153-16,12-13-137 15,13-12-1-15</inkml:trace>
  <inkml:trace contextRef="#ctx0" brushRef="#br0" timeOffset="9640.7377">16233 2880 322 0,'0'0'776'0,"0"0"-687"15,75-74 40-15,-57 37-36 16,-3-3 23-16,-12 0-63 15,-3 6-13-15,-18 10 23 16,-16 13-57-16,-28 11-6 16,0 24-9-16,-10 16 9 15,4 12-8-15,23 1 8 16,7 7 0-16,18-5 7 0,17-6 25 16,3-5 4-16,22-3-14 15,17-6-12-15,6-4-4 16,11-8-4-16,5-11 4 15,1-9-4-15,-7-3-2 16,-2-25 0-16,4-23 0 16,6-28 0-16,-5-3-8 15,-10 5-11-15,-12 15 10 16,-16 27 9-16,0 9 26 16,-5 7-7-16,-6 16-19 15,1 4-11-15,1 22 11 16,5 9 13-16,-6 9 2 0,2 4-2 15,2 1-12-15,-5 1 1 16,-5-2-2-16,4 0 0 16,-1-4-33-16,4-6-59 15,15-12-143-15,0-11-127 16,2-12-522-16</inkml:trace>
  <inkml:trace contextRef="#ctx0" brushRef="#br0" timeOffset="9875.1549">17372 2426 1614 0,'0'0'195'15,"0"0"-141"-15,0 0-43 0,0 0-11 16,0 0-29 0,-27 83 29-16,-7 6 5 0,-11 32 10 15,-1 8 0-15,10-10-9 16,20-33-5-16,16-29 1 15,0-17 5-15,10-5-7 16,11-1 1-16,9-2-1 16,4-4 0-16,8-13-16 15,25-18-24-15,-8-19-81 16,-5-9-267-16</inkml:trace>
  <inkml:trace contextRef="#ctx0" brushRef="#br0" timeOffset="10406.381">17055 2915 1128 0,'0'0'199'15,"0"0"-122"-15,0 0 37 16,0 0 8-16,0 0-48 16,91 1-48-16,-33-1-14 15,13-8-9-15,7-9-3 16,-9-5 2-16,11-9-2 15,-8-4-2-15,-4 3 2 16,-13 8 0-16,-13 13 0 16,-15 11 0-16,-15 13 1 15,-2 20 12-15,-6 13 20 16,-2 4-8-16,1 0-4 0,3-5-13 16,9-5-6-16,0-8 5 15,9-4-5-15,4-8 14 16,5-9 9-16,0-8-3 15,4-3-5-15,2-13-7 16,4-14-3-16,-1-8-7 16,-3-3-38-16,-6 4-23 15,-13 12 36-15,-9 13 13 16,-7 9-52-16,-4 23-38 16,0 18 71-16,-6 11 24 15,0 9 7-15,2 3 0 16,1 4 0-16,1-3 1 15,1-3 7-15,-5-6-7 0,-4-6-1 16,-6-11 0 0,-7-7 1-16,-12-11-1 0,-11-10 9 15,-3-11 4-15,-12 0-4 16,-1-19-9-16,7-10-33 16,7-30-60-16,16 6-135 15,18 0-884-15</inkml:trace>
  <inkml:trace contextRef="#ctx0" brushRef="#br0" timeOffset="10609.5136">18822 2726 1670 0,'0'0'209'0,"0"0"-23"0,0 0-46 16,0 0-79-16,0 0-48 15,0 0-13-15,0 0-26 16,1 3-75-16,-10 43-49 16,-11-1-99-16,-12 5-312 0</inkml:trace>
  <inkml:trace contextRef="#ctx0" brushRef="#br0" timeOffset="10750.1279">18837 3335 332 0,'0'0'1242'0,"0"0"-1099"0,0 0-73 16,0 0-70-16,0 0-49 15,0 0-324-15</inkml:trace>
  <inkml:trace contextRef="#ctx0" brushRef="#br0" timeOffset="12437.6584">2381 3842 1200 0,'0'0'178'0,"0"0"-178"16,0 0 0-16,0 0-8 15,0 0 8-15,0 0 18 16,131 54 5-16,-44-47 16 16,-2-3 2-16,-5-4-15 15,-8 0-11-15,-20 0-14 16,-1-7-1-16,-2-1-4 16,-13-2-28-16,-11-2-12 15,-11-1 12-15,-7-1 22 16,-7-1 4-16,0 1 6 0,0 4 25 15,0 3 52-15,0 4 4 16,0 3-54-16,0 0-27 16,6 3-22-16,6 10 4 15,4 5 18-15,-2 4 0 16,-1 3 1-16,-2 3-1 16,-7 0-9-16,-4 0-56 15,-1 2-7-15,-29 8-39 16,0-8-96-16,3-6-556 0</inkml:trace>
  <inkml:trace contextRef="#ctx0" brushRef="#br0" timeOffset="51813.2229">16230 2781 314 0,'0'0'0'16,"0"0"0"-16,0 0 172 15,0 0-101-15,0 0-50 0,0 0 12 16,8 0 29-16,-8 0 18 16,0 0-18-16,0 0-22 15,0 0-12-15,0 0-9 16,0 0 4-16,0 0-3 16,0 0 0-16,0 0 0 15,0 0-6-15,0 0-13 16,0 0 6-16,0 0-7 15,0 0 0-15,0 0 0 16,0 0-17-16,0 0 17 16,0 0 0-16,-2 0 0 0,1 0-11 15,-2 3 11 1,1 0 1-16,-2-1 4 0,1 3-5 16,0 0 0-16,-4-1 0 15,1 2 0-15,0 0 2 16,3-3-2-16,-4 1 1 15,3-3 6-15,-5 2-5 16,2-1 7-16,-2-2 3 16,-4 0-11-16,-3 0 6 15,2 0-6-15,2 0 0 16,-1 0 1-16,3 0-1 16,3 0 0-16,-2-2 19 15,-1-2 5-15,-3-2-16 16,3 0 2-16,-3 1-2 15,-1-1-3-15,1 2-3 0,4 0-1 16,3 2 4 0,3 0-5-16,0 0 6 0,0 1 4 15,-1 1 9-15,4-2-6 16,-4 1-5-16,4 1-3 16,0 0 5-16,0 0 4 15,0 0-1-15,0 0-1 16,0 0-7-16,0 0 10 15,0 0 7-15,0 0-1 16,0 0-21-16,0 0-1 16,0 0 0-16,0 0 0 15,0 0-9-15,0 0 1 0,0 0 2 16,0 0 4-16,0 0-25 16,4 0-2-1,-4 3-20-15,4 1-48 0,-1 0-163 16,0-2-308-16</inkml:trace>
  <inkml:trace contextRef="#ctx0" brushRef="#br0" timeOffset="53688.2554">4377 3801 1038 0,'0'0'126'16,"0"0"-100"-16,0 0-13 16,0 0 0-16,0 0 26 15,0 0 35-15,0 0-9 16,-3-7 27-16,9 6-18 15,9-2-41-15,10-1-11 16,26-5 14-16,37-2-1 16,33-5-8-16,18 0-10 15,-2 2 1-15,-18 2-10 16,-38 5-8-16,-18 3 0 16,-20 1-8-16,-12 1-45 15,-4 1-66-15,-18 0-57 16,0-1-78-16,-9 2-241 0</inkml:trace>
  <inkml:trace contextRef="#ctx0" brushRef="#br0" timeOffset="54016.3804">4835 3745 955 0,'0'0'223'16,"0"0"-160"-16,0 0-41 16,0 0 4-16,-34 98-1 15,29-44 7-15,-1 10-15 16,-1 2 9-16,-2 2-10 15,-2 0-14-15,-8-4-1 16,-6 0 0-16,-5-5 8 16,-9-4-1-16,-3-8-6 0,-4-8-2 15,6-10 2 1,4-11 4-16,9-10 2 0,11-8 11 16,7 0 10-16,9-11-4 15,0-4 22-15,9 1-31 16,16 2-16-16,11 6 0 15,10 2 11-15,12 4 6 16,11 0-7-16,1 0-8 16,6 0-1-16,0 0-1 15,-4 0-65-15,16-10-50 16,-17-1-79-16,-18-2-310 0</inkml:trace>
  <inkml:trace contextRef="#ctx0" brushRef="#br0" timeOffset="54282.0147">5390 3794 1470 0,'0'0'265'0,"0"0"-212"16,0 0-43-16,0 0-10 16,0 0-24-16,0 0 5 15,-19 72 17-15,4-22 2 16,-3 7 0-16,3 4 0 15,6 3 0-15,2-4 0 16,7-3 0-16,0-4 0 16,10-5 0-16,14-5 0 15,6-10 2-15,7-7-1 16,5-10-1-16,19-16-29 0,-9-3-102 16,-10-17-228-16</inkml:trace>
  <inkml:trace contextRef="#ctx0" brushRef="#br0" timeOffset="54469.5267">5111 4185 1433 0,'0'0'237'16,"0"0"-200"-16,0 0-37 15,85 0 0-15,6-8 9 16,36-6-8-16,9-2-1 15,-2 3-9-15,-25 2-125 16,-37 5-134-16,-20 1-387 0</inkml:trace>
  <inkml:trace contextRef="#ctx0" brushRef="#br0" timeOffset="54657.0192">6881 3988 1279 0,'0'0'137'0,"0"0"-103"16,0 0-21-16,7 107 22 16,-7-62-11-16,0 3-2 15,-7 3-7-15,-4-2-9 16,2 1-6-16,3 7-107 16,-1-11-108-16,4-11-359 0</inkml:trace>
  <inkml:trace contextRef="#ctx0" brushRef="#br0" timeOffset="54813.2945">7118 3776 1743 0,'0'0'194'0,"0"0"-173"15,0 0-21-15,0 0-113 16,0 0-147-16,0 0-73 15,0 0-186-15</inkml:trace>
  <inkml:trace contextRef="#ctx0" brushRef="#br0" timeOffset="55078.9079">7385 3952 1058 0,'0'0'227'0,"0"0"-172"15,0 0-33-15,-106 51-14 16,78-30-6-16,8 2 11 15,17 2 12-15,3 3 68 16,23 5-15-16,17 1-2 16,3 2-25-16,8 1-29 15,-8-2-14-15,-7-2-2 16,-6-3 0-16,-17-7-6 16,-10 0 1-16,-3-5-1 15,-22-2 10-15,-17-3 2 16,-13-6-12-16,-36-7 0 0,13 0-111 15,11-2-175-15</inkml:trace>
  <inkml:trace contextRef="#ctx0" brushRef="#br0" timeOffset="55750.8272">9929 4072 1005 0,'0'0'492'0,"0"0"-482"16,0 0-10-16,-87-89 54 15,41 71-31-15,-9 6-16 16,-5 11-6-16,-1 1 0 0,0 24-1 16,1 16 1-16,9 11 15 15,11 6 7-15,19 4-4 16,11-2-10-16,10-4 7 15,28-5 5-15,18-7-14 16,23-4-7-16,22-11-19 16,16-14-41-16,0-14-81 15,-26 0-53-15,-30-14-336 0</inkml:trace>
  <inkml:trace contextRef="#ctx0" brushRef="#br0" timeOffset="55953.9275">10233 3580 335 0,'0'0'1175'16,"0"0"-1045"-16,0 0-88 0,0 0-42 15,0 0-6-15,0 0 6 16,-41 137 2-16,31-33 12 16,0-5 1-16,7-19-9 15,3-22 1-15,0-17-6 16,13 6-1-16,10 19-24 15,-4-8-174-15,5-15-192 0</inkml:trace>
  <inkml:trace contextRef="#ctx0" brushRef="#br0" timeOffset="56266.4129">10549 4216 1453 0,'0'0'170'0,"0"0"-158"15,0 0 24-15,0 0 1 16,0 0-8-16,107-27 5 16,-69 11-17-16,-2-7-1 15,-9-3 2-15,-5-3-2 16,-13-2-3-16,-9 1-7 16,0 6-6-16,-25 12 6 15,-14 10-6-15,-9 2-19 16,-7 21 11-16,0 9 0 15,5 4 7-15,15 2-5 16,12 3 6-16,13-4 0 0,10 0 0 16,6-2 10-16,24-4-10 15,13-4-19-15,51-9-27 16,-6-9-131-16,-8-7-157 0</inkml:trace>
  <inkml:trace contextRef="#ctx0" brushRef="#br0" timeOffset="57188.3014">11097 4038 1500 0,'0'0'176'15,"0"0"-131"-15,-109 37-24 16,66-7 4-16,10 2-14 16,12 1 1-16,12-3-2 0,9 0-8 15,3-4-2-15,24-5 0 16,10-7 1-16,5-6 0 15,10-8-1-15,-1-1-1 16,1-20-25-16,-4-10-9 16,-11-5 9-16,-11 0-33 15,-7 6 55-15,-13 12 4 16,-6 12 45-16,0 6-45 16,-6 13-1-16,-6 15 0 15,-3 4-5-15,12 2 5 16,3 0-1-16,3-6-9 15,24-4 5-15,9-6 6 0,10-8 8 16,2-8 3-16,1-2 5 16,3-10-8-16,-4-17 0 15,-5-11-8-15,-7-24-24 16,-5-24-70-16,-11 3-116 16,-10 9-138-16,-7 20 287 15,-3 27 61-15,0 5 141 16,0 10-28-16,3 12-112 15,3 2-1-15,3 21-15 16,9 7 15-16,4 4 27 16,5 2 17-16,3 1-15 15,1 0-3-15,-1-2-13 16,-5-1-12-16,1 1 6 0,-9 2 2 16,-7-2-9-1,-10-1 0-15,0-3 0 0,-14-3 0 16,-2-3 1-16,4-3 8 15,0-4-8-15,7-1 9 16,5 0-1-16,2-3 6 16,22 0 72-16,9-1-1 15,13-1-50-15,5 1-36 16,7-3-3-16,3 2-13 16,-1-2 1-16,-5-2-8 15,-3-1 16-15,-13-1 5 16,-13-2 2-16,-7-1 19 15,-13-2 36-15,-2 2 34 16,-4-2 19-16,0-1 20 16,0 2 23-16,0-1 26 0,0-1-1 15,0 0 7-15,0 0-66 16,0 0-49-16,0 0-5 16,3 0 3-16,0 0 6 15,0 0-5-15,0 0 21 16,-3 0-46-16,0 1-9 15,0-1-9-15,0 0-6 16,0 0 6-16,0 0-6 16,0 2-5-16,3-2-11 15,0 0-2-15,0 0 0 16,6 0-2-16,-3 0-32 16,3-4-93-16,3-12-81 15,9-9-64-15,10-29-196 0,-4 5 80 16,-2 1-570-16</inkml:trace>
  <inkml:trace contextRef="#ctx0" brushRef="#br0" timeOffset="57563.3045">14051 3767 1460 0,'0'0'186'15,"0"0"-176"-15,0 0-10 16,0 0-11-16,-18 93 5 15,-6-12 6-15,-9 26 0 16,2 6 1-16,-2-8 9 16,11-25-9-16,11-25 0 15,5-13 5-15,6-8-5 16,0 3 6-16,7-1-6 16,19-2-1-16,10-11 1 15,22-13-1-15,36-16-16 16,-13-15-156-16,-9-12-331 0</inkml:trace>
  <inkml:trace contextRef="#ctx0" brushRef="#br0" timeOffset="58032.0716">13687 4110 1410 0,'0'0'70'16,"0"0"-70"-16,0 0-42 15,144-7 42-15,-15-4 0 16,15-2 0-16,-2-2-16 16,-22-2-14-16,-38 2-7 15,-24 0 11-15,-22 1-74 16,-14-3-20-16,-1-6 58 0,-9-2 62 16,-3-1 49-16,-9 3 31 15,0 6 37-15,-9 11-2 16,-7 6-43-16,-4 13-62 15,-5 21-10-15,-5 14 0 16,-5 11 18-16,-1 16 4 16,4-6-8-16,5-1-2 15,-2-4-12-15,12-15-20 16,2-2-13-16,6-12 15 16,3-12-1-16,6-10-8 15,0-12-2-15,12-1 29 0,6-14 1 16,9-8-1-16,5-2-15 15,4 5 15-15,3 9 3 16,0 10-2-16,-3 3 12 16,-1 17 2-16,1 3-9 15,3 2-5-15,-3-3 0 16,0-2-1-16,22-7-27 16,-6-7-97-16,-4-6-230 0</inkml:trace>
  <inkml:trace contextRef="#ctx0" brushRef="#br0" timeOffset="58563.3264">15083 4061 660 0,'0'0'904'0,"0"0"-824"0,0 0-63 16,-106 70-15-16,87-37 5 15,12-1-7-15,7-2 0 16,13-2 0-16,16-5 6 15,13-5 0-15,11-7-6 16,2-5-25-16,3-6-61 16,-10 0-9-16,-12 0 23 15,-10 0 44-15,-9 1 12 16,-11 14 5-16,-6 3 11 16,0 4 0-16,0-1 1 15,0-1-1-15,9-5 1 16,15-7-1-16,7-8-11 15,14 0-2-15,10-13-39 0,5-14-32 16,1-8 8-16,-6-10-4 16,0-21-37-16,-9-33 35 15,-10-35-15-15,-13-7 23 16,-17 25 74-16,-6 37 209 16,0 48 94-16,0 16-22 15,-3 6-135-15,0 6-59 16,-3 3-79-16,-4 12-8 15,-1 19-1-15,2 12 1 16,-3 23 15-16,8 22 4 16,4-6 11-16,0-9 1 15,0-9-11-15,13-16-11 16,0 6 0-16,7 3-1 16,2-5-7-16,-4-6-2 15,3-10 1-15,-6-9-64 0,3-20-66 16,-3-7-142-16,-8-4-905 15</inkml:trace>
  <inkml:trace contextRef="#ctx0" brushRef="#br0" timeOffset="58719.5905">15726 4138 1692 0,'0'0'271'15,"0"0"-246"-15,0 0 29 16,0 0-39-16,92-24-15 0,-8 9-42 15,27-2-17-15,-1 2-71 16,-29 5-121-16,-29 4-397 16</inkml:trace>
  <inkml:trace contextRef="#ctx0" brushRef="#br0" timeOffset="59438.34">17999 4158 1467 0,'0'0'148'0,"0"0"-148"0,0 0-54 16,-25 72 41-16,-3 6 13 15,-10 26 25-15,-1 8 7 16,6-2-12-16,8-14-10 16,6-27-8-16,8-13-2 15,2-13 1-15,-1-8 0 16,4-1-1-16,-1-3-30 16,3-7-67-16,2-17-19 15,2-30-19-15,0-13-68 16,5-14-356-16</inkml:trace>
  <inkml:trace contextRef="#ctx0" brushRef="#br0" timeOffset="59625.8632">17846 4313 75 0,'0'0'760'0,"51"-125"-433"0,-24 95-126 15,9 5-51 1,13 2-75-16,7 6-43 0,4 15-11 16,-8 2-20-16,-6 18-1 15,-13 11-8-15,-14 8 8 16,-15 5 0-16,-4 2-8 15,-20-2-27-15,-12-3 0 16,-11-7 22-16,-10-7 12 16,-1-9 0-16,2-10-1 15,0-9-22-15,12-14-71 16,19-4-280-16</inkml:trace>
  <inkml:trace contextRef="#ctx0" brushRef="#br0" timeOffset="59938.343">18597 4532 656 0,'0'0'812'0,"0"0"-811"16,0 0 86-16,23-79-8 16,-11 37-57-16,5-9-12 15,-1-6-10-15,7 0-6 16,0 2-5-16,2 7 10 15,-5 11 1-15,-2 15-9 16,-4 10 8-16,-8 12-15 16,-3 2-60-16,-3 20 41 15,0 10 32-15,0 8 3 16,1 2 0-16,2 4 0 0,4-1 1 16,2-3-1-16,8-3-1 15,-1-3 1-15,10-8-23 16,22-7-94-16,-5-10-185 15,-3-9-617-15</inkml:trace>
  <inkml:trace contextRef="#ctx0" brushRef="#br0" timeOffset="60266.475">19428 4144 1337 0,'0'0'500'0,"0"0"-486"16,0 0-14-16,0 0 15 0,0 0-7 15,-117 20-8-15,77 9 0 16,0 8-13-16,9 6-1 16,12 0 13-16,13 1-4 15,6-3-19-15,15-6 4 16,17-7-2-16,7-8 12 16,7-10 9-16,0-10 0 15,-1-1 1-15,-9-24 1 16,-13-11 5-16,-11-11-6 15,-12-5-8-15,-1 3 8 16,-20 5 0-16,-5 10 6 16,-3 13 9-16,-3 9-15 15,6 7 0-15,2 5-79 16,12 10-166-16,12 1-437 0</inkml:trace>
  <inkml:trace contextRef="#ctx0" brushRef="#br0" timeOffset="60703.9874">20186 3694 1445 0,'0'0'186'0,"0"0"-113"16,0 0 51-16,0 0-89 15,0 0-35-15,0 0-22 16,5 103 22-16,-16 5 1 0,2 11-1 15,3-5 1-15,6-16 0 16,0-28 7-16,13-16-7 16,0-15-1-1,-1-9-10-15,5-2-21 0,-7-5-3 16,-1-5 11-16,-4-15 8 16,-5-3 15-16,0-23 12 15,-17-13-12-15,-11-8-23 16,-10-1-4-16,-1 7 27 15,-6 12 19-15,-1 15 9 16,1 11-26-16,3 4 8 16,3 19-9-16,11 5 8 15,14 3-7-15,14 2-2 16,6-2 2-16,30-3-1 0,28-3 8 16,27-6-9-16,20-16-35 15,-8-3-47-15,-18-15-123 16,-29-12-14-16,4-45-28 15,-11 8-100-15,-3-8-203 0</inkml:trace>
  <inkml:trace contextRef="#ctx0" brushRef="#br0" timeOffset="61016.4853">20666 4000 1202 0,'0'0'230'0,"0"0"-22"16,0 0-120-16,0 0-88 16,0 0-18-16,0 0 18 15,-3 102 0-15,-2-53 10 0,5 2-10 16,0 0 1-1,2-5 1-15,15-4-1 0,6-12 5 16,7-7 2-16,8-13 1 16,5-10 10-16,2-9-9 15,-3-25-10 1,-1-11-1-16,-8-8-28 0,-6-1-21 16,-12 11 50-16,-7 14 19 15,-6 16 31-15,-2 13-50 16,-3 10-21-16,-13 22 10 15,-2 8 10-15,1 10 1 16,7 3 1-16,6 2 0 16,4-2 0-16,14-4-1 15,18-5-18-15,33-6-98 16,-7-13-54-16,1-14-213 0</inkml:trace>
  <inkml:trace contextRef="#ctx0" brushRef="#br0" timeOffset="61219.609">21516 4068 1545 0,'0'0'166'15,"0"0"-134"-15,-110 35-11 16,73-4-11-16,4 8-1 16,17 1 7-16,9 6-7 15,7 0-3-15,15-1-6 16,14-3-34-16,11-5-11 15,5-11-32-15,24-22-102 0,-13-4-14 16,-4-9-458-16</inkml:trace>
  <inkml:trace contextRef="#ctx0" brushRef="#br0" timeOffset="61453.9915">21982 3612 54 0,'0'0'1656'0,"0"0"-1496"15,0 0-160-15,0 0-2 16,0 0-16-16,-23 125 16 16,0-23 2-16,0 14 2 15,1-3-2-15,9-10 1 16,7-17-1-16,2-14 6 16,4-14-5-16,0-14 0 0,7-9-1 15,7 2 0-15,6-2-1 16,7-4-5-16,9-13-48 15,20-18-17-15,-5-20-201 16,-6-11-658-16</inkml:trace>
  <inkml:trace contextRef="#ctx0" brushRef="#br0" timeOffset="61625.9206">21724 4195 1485 0,'0'0'281'15,"0"0"-221"-15,0 0-60 16,0 0-3-16,129 17 3 0,-19-13 0 16,3-4-38-16,-22 0-162 15,-33 0-431-15</inkml:trace>
  <inkml:trace contextRef="#ctx0" brushRef="#br0" timeOffset="62375.8806">23550 4120 986 0,'0'0'567'16,"0"0"-567"-16,0 0 0 15,-115 24 22-15,75 9 16 0,0 7-18 16,10 9-2-1,12 1-2-15,10 0-9 0,8-1-5 16,15-7 3-16,23-5-5 16,24-7 0-16,4-12 9 15,7-11 0-15,-1-7 4 16,-16-11-12-16,-1-16 1 16,-10-21 6-16,-13-3-8 15,-18-9-10-15,-11-4-30 16,-3 13 36-16,-24 2 4 15,-10 14 1-15,-10 13 0 16,-6 11-1-16,0 7-1 16,5 4-1-16,7 0-62 15,30 12-148-15,8-2-145 16,13-1-376-16</inkml:trace>
  <inkml:trace contextRef="#ctx0" brushRef="#br0" timeOffset="62610.2611">24351 3691 1455 0,'0'0'115'16,"0"0"-92"-16,-96 11-21 16,53 21 17-16,0 22 4 15,6 27-6-15,11 16 7 16,15 8-8-16,11-9 1 15,11-21-15-15,6-22 6 0,-2-10-8 16,-5-4-10-16,-1 5-47 16,-9 13-101-16,-12-5-108 15,-13-18-280-15</inkml:trace>
  <inkml:trace contextRef="#ctx0" brushRef="#br0" timeOffset="62766.5218">24051 4301 1669 0,'0'0'181'16,"0"0"-171"-16,85-41-10 16,-22 24 21-16,23 1-15 15,17 4-6-15,-4 2-12 0,-1 4-99 16,-32 3-138-16,-23 2-447 16</inkml:trace>
  <inkml:trace contextRef="#ctx0" brushRef="#br0" timeOffset="63047.8172">26013 4120 1650 0,'0'0'0'0,"0"0"-154"16,-42 87 109-16,13-3 45 16,-1 30 27-16,4 11-8 15,8-7-2-15,11-14-5 16,2-16-2 0,0-18-9-16,0-13-1 0,-1-16-13 15,-6 0-55-15,2-9-90 16,1-8-159-16</inkml:trace>
  <inkml:trace contextRef="#ctx0" brushRef="#br0" timeOffset="63297.77">26017 4148 1691 0,'0'0'90'0,"0"0"-89"16,0 0-1-16,102-31 0 15,-60 31 0-15,-2 6-1 16,-6 11-9-16,-8 9-2 16,-13 3-5-16,-10 5 4 15,-3 0-3-15,-23-1-40 16,-16-1-17-16,-12-7 23 16,-6-7-10-16,2-5-27 15,3-10 3-15,16-3-107 16,15 0-306-16</inkml:trace>
  <inkml:trace contextRef="#ctx0" brushRef="#br0" timeOffset="63625.9187">26447 4471 1182 0,'0'0'125'0,"0"0"-75"15,93 0 45-15,-44 0-30 16,6-7-26-16,-4-8-2 15,-5-5 14-15,-4-5-13 16,-8-6-15-16,-7-7-4 16,-12-5-6-16,-10-2-13 15,-5 3-13-15,-16 8 13 16,-15 11-2-16,-10 13-5 16,-7 10-2-16,-6 10 3 15,0 17 5-15,8 11-4 0,7 5-1 16,14 4 6-16,15 2 7 15,10 1-7-15,19 1-20 16,21 0-47-16,17-5-21 16,35 1-70-16,-11-14-163 15,-9-11-631-15</inkml:trace>
  <inkml:trace contextRef="#ctx0" brushRef="#br0" timeOffset="63954.0689">27017 4545 1243 0,'0'0'153'15,"0"0"-7"-15,19-110-41 16,5 43-41-16,1 5-26 16,10-4-20-16,2 3-18 0,-4 13-11 15,0 5 4-15,-9 13 7 16,-11 12 6-16,-7 11-6 16,-6 6-10-16,0 3-36 15,-15 0-11-15,-8 5 35 16,-3 6-4-16,5 2-8 15,5 1-12-15,10 0-30 16,6-1 30-16,0 1 11 16,9 0 7-16,12 4 28 15,2 4 19-15,6 3 19 16,-2 6 5-16,3 3-14 16,0 1 2-16,-1 2-6 15,-2 0-15-15,-5-4-10 0,-5-2 0 16,-4-4 0-16,-8-5-77 15,-2-6-151-15,-2-9-380 0</inkml:trace>
  <inkml:trace contextRef="#ctx0" brushRef="#br0" timeOffset="64532.1606">27547 4065 1159 0,'0'0'159'16,"0"0"31"-16,0 0-49 15,0 0-57-15,0 0-60 16,0 0-18-16,0 0-6 0,103 35-6 16,-80 1-3-16,-3 6 2 15,-4 3 6-15,-5 6 0 16,-4-3 1-16,-2-6-1 16,-1-8 1-16,1-8-1 15,-4-11-1-15,1-6 2 16,1-8 0-16,0-1 13 15,3-6 19-15,5-13-10 16,8-11-21-16,4-8-1 16,6-3-1-16,0 3-19 15,0 8 4-15,-2 13-3 16,-6 14 3-16,-2 3-3 16,-1 22 11-16,-3 9-2 15,1 4 2-15,-2 3 8 16,-1-3 0-16,4-4 0 0,-4-7 0 15,2-7 1-15,-5-6 5 16,4-8-5-16,-1-3 33 16,3-3 7-16,4-16-14 15,5-11-19-15,4-10 1 16,-1-7-9-16,0-7-34 16,-1 2-20-16,-7 8 16 15,-2 15 38-15,-9 17 8 16,-5 12-8-16,-2 20-24 15,-2 19 5-15,0 14 16 16,0 7 3-16,0 5 1 16,1-1 0-16,8-3-1 15,3-5 2-15,4-9 3 0,1-8-5 16,2-11-1 0,14-16-109-16,-6-8-76 0,1-4-137 15</inkml:trace>
  <inkml:trace contextRef="#ctx0" brushRef="#br0" timeOffset="64954.0745">28733 4182 735 0,'0'0'726'16,"0"0"-717"-16,0 0-9 15,0 0 0-15,0 0 0 0,0 0 10 16,0 0 5-16,64 92-15 15,-55-54 5-15,0 2-5 16,-2-1-1-16,1-2 0 16,1-6 1-16,3-7 0 15,3-7 16-15,3-7 11 16,4-7 13-16,2-3-7 16,4-7-7-16,2-16-24 15,-2-10-2-15,-1-10-25 16,-5-7-59-16,-2-4-8 15,-5 7 22-15,-5 10 70 16,-5 16 42-16,-3 15 54 16,-2 6-96-16,0 24-13 0,-2 14 13 15,-3 10 0-15,2 7 6 16,3 5 5-16,0 0-4 16,2-2 2-16,13-3 1 15,4-7-10-15,4-8-40 16,14-12-34-16,-6-13-104 15,-1-12-234-15</inkml:trace>
  <inkml:trace contextRef="#ctx0" brushRef="#br0" timeOffset="65219.6738">29738 3680 1510 0,'0'0'134'0,"0"0"-105"16,0 0-29-16,0 0-6 0,-20 130 6 16,5-43 0-16,-6 22 1 15,-5 8 11-15,-2-7-2 16,3-11-2-16,7-16 2 16,4-4-9-16,13-13 0 15,1-13 10-15,1-14-5 16,19-3-4-16,5-1-1 15,8 0 0-15,12-4-1 16,31-24-36-16,-12-7-120 16,-5-7-142-16</inkml:trace>
  <inkml:trace contextRef="#ctx0" brushRef="#br0" timeOffset="65719.6783">29429 4118 1475 0,'0'0'188'16,"0"0"-152"-16,0 0-16 15,89-2-20-15,-9 2 0 16,22 0-8-16,10 0-5 16,-8 0-21-16,-6 0-75 15,-12-2-20-15,-14-13 4 16,-13-2-59-16,-22 3-176 0,-12 1 196 15,-8 2 164 1,-4 1 202-16,-10 4 26 0,-3 6-138 16,-22 0-72-16,-12 13-3 15,-11 8 38-15,-1 8 36 16,4 1-27-16,12 3-33 16,14 0 35-16,14-3 23 15,2 0-21-15,18-3-11 16,12-5-13-16,4-5-13 15,6-7-7-15,4-7-10 16,-1-3-12-16,-3-8-22 16,-2-15 2-16,-5-5-71 15,-7-2-57-15,-5 5 14 16,-12 11 120-16,-7 12 1 16,-2 4 13-16,-8 23-10 0,-10 11 10 15,-1 4 0-15,1 6-1 16,7-3 1-16,7 0 0 15,4-6 0-15,21 5-1 16,7-11-106-16,2-12-220 0</inkml:trace>
  <inkml:trace contextRef="#ctx0" brushRef="#br0" timeOffset="66032.1828">30993 3682 1347 0,'0'0'158'15,"0"0"-157"-15,0 0-1 16,0 0-13-16,0 0 13 16,-52 129 0-16,31-68 10 15,2 6 17-15,4 15 7 16,4 4-10-16,2 19-6 15,3-1-12-15,3-21-5 16,3-19 0-16,0-21 6 16,0-7-5-16,8 5 6 15,11 1-6-15,5 1-4 16,7-12-96-16,16-17-55 0,-4-10-193 16,-9-4-683-16</inkml:trace>
  <inkml:trace contextRef="#ctx0" brushRef="#br0" timeOffset="66360.311">30760 4193 1058 0,'0'0'183'16,"0"0"-152"-16,0 0-25 15,88-2 2-15,-32 2 0 16,11 0-7-16,3 2-1 15,2 3 0-15,-4-4-1 0,-1-1 0 16,-7 0-14 0,-9-11-12-16,-10-2-49 0,-13 2 76 15,-11 3 15-15,-11 8 46 16,-6 0-45-16,0 11-9 16,-7 17-6-16,-7 10 30 15,-1 10 15-15,2 6-1 16,0 3-22-16,2 0-8 15,5-2-7-15,0-4-2 16,6-7-5-16,0-7-1 16,4-5-1-16,9-11-92 15,3-12-213-15</inkml:trace>
  <inkml:trace contextRef="#ctx0" brushRef="#br0" timeOffset="66547.8337">31545 3912 1580 0,'0'0'188'15,"0"0"-167"-15,0 0-21 16,0 0-21-16,0 0 1 16,-13 97-47-16,52-27-98 15,4-9-160-15,2-9-329 0</inkml:trace>
  <inkml:trace contextRef="#ctx0" brushRef="#br0" timeOffset="66860.3201">31704 4303 677 0,'0'0'327'0,"0"0"-239"16,-96 25 44-16,54 2-32 15,6 9-13-15,11 9-24 16,13 7-32-16,12 2 13 15,1 0-5-15,22-5-4 16,8-6-8-16,6-7-2 16,2-9 7-16,-1-10-23 15,-2-13-6-15,-4-4 20 16,-5-18-14-16,-3-29 1 16,-5-32 3-16,-7-31-13 15,-6-7-12-15,-6 18-4 16,0 33-66-16,0 36 6 0,0 16 52 15,0 3 13-15,-1 5 1 16,-1 6-99-16,2 9-120 16,0 12 8-16,15 3-95 0</inkml:trace>
  <inkml:trace contextRef="#ctx0" brushRef="#br0" timeOffset="67329.0794">32246 4164 1111 0,'0'0'142'15,"0"0"-93"-15,0 0-43 0,0 0 1 16,15 99 22-16,-9-50 4 16,0 3-2-16,0-1-17 15,0-6-2-15,1-8 15 16,-4-7 2-16,-1-11-7 15,0-8-9-15,-2-5-1 16,0-5 2-16,1-1 21 16,4 0 63-16,4-14-2 15,8-12-61-15,6-7-35 16,8-12-8-16,6-9-23 16,5-6-26-16,7-1-77 15,-1 6-42-15,1 12 25 16,-2 14 101-16,-7 18 50 15,-7 11 23-15,-11 14 9 16,-7 19 7-16,-10 7-11 0,-5 7 7 16,-3 4 4-16,-10-1-12 15,0 6 2-15,3-4 3 16,4-1 21-16,3-4-14 16,3-1-23-16,0-7-6 15,1-3 0-15,13-8-10 16,5-6 9-16,9-3-9 15,29-6-45-15,-3-8-119 16,-2-5-249-16</inkml:trace>
  <inkml:trace contextRef="#ctx0" brushRef="#br0" timeOffset="68750.9793">4671 4960 2 0,'0'0'1218'0,"0"0"-1086"16,0 0-103-16,-79-1-19 15,43 12-9-15,-3 7 0 16,1 6-1-16,-3 7 15 16,-2 10 22-16,-11 20 43 15,-4 23-23-15,3 21-13 16,13 6 4-16,20-6-18 15,22-25-6-15,0-25-11 16,19-14-7-16,11-3-6 16,7 2-25-16,14 1-20 0,22-1-47 15,36-14-60-15,-17-10-96 16,-11-14-376-16</inkml:trace>
  <inkml:trace contextRef="#ctx0" brushRef="#br0" timeOffset="69657.2361">5583 5025 1051 0,'0'0'150'15,"0"0"-92"-15,-27-79 29 0,9 56-7 16,-3 9-23-16,-1 8-15 16,-4 6-28-16,-1 11-14 15,2 19-9-15,-2 14 9 16,5 11 6-16,5 7 33 15,1 4-7-15,10 1-4 16,6-4-9-16,0-2-5 16,0-3-12-16,0-3-1 15,6-3 5-15,-3-4-5 16,-3-3-1-16,0-5-63 16,-36-5-94-16,0-10-355 15,-1-10-434-15</inkml:trace>
  <inkml:trace contextRef="#ctx0" brushRef="#br0" timeOffset="70157.241">5044 5464 1279 0,'0'0'272'0,"0"0"-193"0,0 0-34 16,0 0-10-16,0 0-13 16,122-82-21-16,-65 68 6 15,7 1-7-15,2 1-42 16,-5 4-99-16,-6 2-41 15,-7 4-55-15,-9 2-94 16,-8-2 67-16,-7 1 138 16,-8 0 126-16,-5-2 175 15,-5 1 154-15,-6 1-86 16,3 1-52-16,-3 0-18 16,0 0-73-16,0 0-50 0,0 10-49 15,0 8 0-15,0 9-1 16,3 5 7-16,1 5-7 15,2-2 6 1,3-1-6-16,2-6 0 0,5-5 2 16,3-6-1-16,1-7 0 15,2-7 7-15,2-3 3 16,-3 0-1-16,3-12 3 16,-2-9-1-16,-7-6-11 15,0 0 8-15,-9 1-9 16,0 4-6-16,-3 10 6 15,-3 9-12-15,0 3-2 0,0 17-11 16,0 10 18-16,0 6 6 16,-3 6 0-16,0-3 0 15,0 1-50-15,0-3-66 16,3-6-6-16,3-8-103 16,9-7-136-16,4-9 25 0</inkml:trace>
  <inkml:trace contextRef="#ctx0" brushRef="#br0" timeOffset="70500.9964">6042 5445 398 0,'0'0'133'16,"0"0"119"-16,18-92 50 15,-9 71-144-15,3 14-68 16,4 7-57-16,2 10-30 0,5 14 3 16,-1 9 1-16,-3 3 3 15,-2 1-9-15,-4 0 0 16,-4-4 10-16,-3-4-11 15,-1-8 2-15,-2-6-1 16,-2-6 0-16,-1-5 0 16,2-4 10-16,2 0 14 15,2-13 117-15,6-9-59 16,10-12-65-16,5-7-18 16,6 0-10-16,3 4-8 15,3 14 6-15,-2 10 1 16,0 10-2-16,-7 3 1 15,-6 23 0-15,-3 6-1 0,-5 5 12 16,-10 4-31 0,-3 2-10-16,-3 17-15 0,-12-8-118 15,-4-9-199-15</inkml:trace>
  <inkml:trace contextRef="#ctx0" brushRef="#br0" timeOffset="70751.0036">7243 5375 1470 0,'0'0'102'0,"0"0"-70"16,0 0-24-16,-119 10-7 15,65 14-2-15,-1 8-3 0,4 6 4 16,14 3 11-1,13 0 10-15,15 1-2 0,9-4-3 16,0-4-11-16,25-3-5 16,11-7-16-16,36-8-15 15,-5-8-126 1,-6-8-175-16</inkml:trace>
  <inkml:trace contextRef="#ctx0" brushRef="#br0" timeOffset="71032.2509">7607 5109 1540 0,'0'0'205'15,"0"0"-170"-15,0 0-35 16,0 0-12-16,0 0 12 16,-19 96 1-16,7-52 0 15,1 4-1-15,-5 4 1 16,1 2-1-16,5-1 0 15,2 0 0-15,5-7-2 16,3-5 1-16,0-6 1 16,18-5 6-16,3-6 16 15,6-7-10-15,1-6-12 16,8-8-27-16,22-3-62 16,-12-16-193-16,-4-5-795 0</inkml:trace>
  <inkml:trace contextRef="#ctx0" brushRef="#br0" timeOffset="71344.7604">7303 5469 1413 0,'0'0'358'16,"0"0"-283"-16,0 0-42 15,0 0-31-15,103 0-2 16,-15 0 0-16,22-3-1 15,-2 1-13-15,-20 0-10 16,-30-1-17-16,-19 2-14 16,4-3-46-16,-3-2-44 15,6 0 84-15,-13-1 43 0,-10 3 18 16,-10 2 31 0,-4 2 32-16,-6 0-33 0,-3 13-23 15,0 10 5-15,0 7 29 16,0 5-12-16,0 3-13 15,0 0-9-15,0-3-7 16,0 3-64-16,3-11-104 16,4-7-242-16</inkml:trace>
  <inkml:trace contextRef="#ctx0" brushRef="#br0" timeOffset="71532.2637">8383 5101 1609 0,'0'0'235'16,"0"0"-235"-16,0 0-5 15,0 0-47-15,0 0-18 16,-64 90-82-16,50-50-19 16,7-4-183-16</inkml:trace>
  <inkml:trace contextRef="#ctx0" brushRef="#br0" timeOffset="71813.5157">8547 5399 916 0,'0'0'143'16,"0"0"-23"-16,-115 79-15 0,76-41-31 16,8 1-3-16,16-3 17 15,15-1-10-15,3-2-15 16,24-6-25-16,9-1-12 15,7-8-10-15,2-6-4 16,1-8-11-16,-4-4 0 16,-11-4-1-16,-4-16 13 15,-12-11 8-15,-9-19-8 16,-6-3-13-16,-3-8-2 16,-15 0-37-16,-3 13-8 15,-7 6 27-15,-11 14-60 16,9 14-137-16,5 9-148 0</inkml:trace>
  <inkml:trace contextRef="#ctx0" brushRef="#br0" timeOffset="72219.7858">8935 5379 1215 0,'0'0'158'16,"0"0"-127"-16,0 0-18 15,0 0-4-15,43 85-2 16,-28-53-6-16,-1 3-1 16,-1-1 0-16,2-3 1 15,-3-3-1-15,-6-5 0 16,0-6 1-16,-3-6-1 16,0-5 1-16,-3-6 8 0,7 0 20 15,-1-8 138-15,11-16-76 16,5-12-68-16,8-9-23 15,6-6-23-15,-2 3-42 16,2 8 7-16,-2 14 33 16,-7 15 15-16,-3 11-6 15,-5 3 3-15,-2 18 7 16,-7 8-2-16,-7 8 8 16,0 2 2-16,-3 4 0 15,0 0 4-15,0 1-5 16,6-2 0-16,6-2 6 15,3-5-7-15,7-5-56 16,20-10-72-16,-9-7-144 0,3-12-623 16</inkml:trace>
  <inkml:trace contextRef="#ctx0" brushRef="#br0" timeOffset="72516.6825">9633 4860 776 0,'0'0'552'0,"0"0"-488"15,0 0 55-15,0 0-119 0,0 0-14 16,0 0 14 0,108 113 16-16,-69-46 45 0,10 18-23 15,-3 8 2-15,-6 27-8 16,-7 4-4-16,-24-7 4 15,-9-14-5-15,-31-18-8 16,-5-16-9-16,-6-14-9 16,2-11-1-16,-17 4 0 15,-31 12-32-15,-33 6-65 16,11-10-209-16,22-21-898 0</inkml:trace>
  <inkml:trace contextRef="#ctx0" brushRef="#br0" timeOffset="76219.825">11243 5349 1222 0,'0'0'231'0,"0"0"-183"15,0 0-16-15,0 0 14 16,0 0-46-16,0 0-6 16,0 34-9-16,-3 1 15 0,-3 8 32 15,3 5-10-15,-4 1 2 16,7-1-8-16,0-1-10 16,0-4-4-16,0-4-1 15,0-7 0-15,0-5 8 16,0-9-9-16,0-8-11 15,4-6-91-15,2-4-36 16,9-27 4-16,3-4-230 16,-3-4-469-16</inkml:trace>
  <inkml:trace contextRef="#ctx0" brushRef="#br0" timeOffset="76485.4587">11497 5177 1154 0,'0'0'342'0,"0"0"-252"15,0 0-62-15,0 0 11 16,0 0-11-16,0 0-12 16,0 0 10-16,-10-6-18 15,-3 6-8-15,-9-1-1 16,1-2-7-16,-1 0 7 16,5-1 1-16,8-3 7 15,5-4 6-15,4-2-13 16,0-1-4-16,0 0-18 0,14 4-7 15,6 6-16-15,1 4-21 16,6 7 2-16,9 24-26 16,-5 1-152-1,-4-4-299-15</inkml:trace>
  <inkml:trace contextRef="#ctx0" brushRef="#br0" timeOffset="76860.4641">11895 5438 1401 0,'0'0'169'16,"0"0"-153"-16,-109-3-9 16,57 3-5-16,3 0-1 0,4 0 6 15,9 10-7-15,14 1 1 16,11 4 0-16,8 0-1 15,3 6-2-15,20 3 2 16,11 5 0-16,12 2 0 16,5 1 6-16,2-1-4 15,-6-1-1-15,-8-4 8 16,-12-3-9-16,-8-4 1 16,-13-3 0-16,-3-2-1 15,-13-1 13-15,-10-2 3 16,-5-3-7-16,-5-3 4 15,-3-5-5-15,3 0-8 0,8 0-3 16,1-8-120 0,8 1-87-16,4 2-169 0,9 1-456 15</inkml:trace>
  <inkml:trace contextRef="#ctx0" brushRef="#br0" timeOffset="77360.4926">13515 5631 1622 0,'0'0'143'16,"0"0"-129"-16,0 0 2 15,0 0 3-15,-113-74-19 16,61 71 1-16,-2 3-1 16,-3 14-7-16,9 13 1 15,10 9 5-15,14 4-12 16,12 1 5-16,12-1 8 16,6-6 1-16,30-4 7 15,22-4-7-15,24-11 9 16,-2-8 3-16,-2-7-13 15,-15 0-10-15,-18-12 9 16,4-9-12-16,3-8 4 16,-13-3 9-16,-11-2-15 0,-7 7 1 15,-9 4 14-15,-12 16 7 16,0 7-7-16,0 6-26 16,-16 19 7-16,0 8 11 15,6 5 7-15,3 2 1 16,7-1-1-16,0-1 1 15,20-2 0-15,9-6 0 16,7-4-7-16,10-9-56 16,41-8-127-16,-12-9-130 15,-1 0-580-15</inkml:trace>
  <inkml:trace contextRef="#ctx0" brushRef="#br0" timeOffset="77672.9779">14480 5558 1378 0,'0'0'237'16,"0"0"-198"-16,-80-37-18 0,27 30-14 16,-2 6-5-16,3 1-2 15,10 4 0-15,16 9 0 16,10 4-7-16,15 6 1 16,1 2 6-16,23 4 0 15,10 4 0-15,6 1 2 16,5-2 4-16,-1-2-5 15,-4-2 0-15,-12-3-1 16,-9-2 1-16,-10-2-1 0,-8-4-8 16,0-3 8-1,-20-1 0-15,-13-6 1 0,-16 0-1 16,-2-5-50-16,-7-2-113 16,-1-9-22-16,15-8-147 15,16-3-411-15</inkml:trace>
  <inkml:trace contextRef="#ctx0" brushRef="#br0" timeOffset="78016.7298">14993 5414 1360 0,'0'0'88'15,"-81"-24"-88"1,22 14-1-16,-9 5 1 0,4 5 0 15,13 0 5-15,11 3 9 16,16 9 7-16,18 2-8 16,6 5-5-16,16 2 1 15,20 4 16-15,12 2-8 16,10 2-5-16,5 3-11 16,-2 0 8-16,-9 0-2 15,-9 3-5-15,-11-5-4 16,-10 0-5-16,-11-1 7 15,-11-3-1-15,0-2 1 16,-19 0 9-16,-14-2-8 16,-13-3-1-16,-6-2-43 15,0-6-66-15,-3-9-41 0,13-2-77 16,20 0-306-16</inkml:trace>
  <inkml:trace contextRef="#ctx0" brushRef="#br0" timeOffset="78313.6069">15451 5488 1283 0,'0'0'195'0,"0"0"-152"16,0 0-28-16,107 72-14 16,-85-36 0-16,-9 2 1 15,-5 1-1-15,-8-3 1 0,-8-2-2 16,-14-3-18-16,-11-6 11 15,-9-5 3-15,-6-7 4 16,-1-9 20-16,4-4 16 16,7-5 44-16,7-17 28 15,9-8-30-15,11-7-39 16,5-9-14-16,6-3-25 16,9 2-41-16,21 7-20 15,6 10-33-15,29 16-88 16,-8 8-87-16,-4 6-314 0</inkml:trace>
  <inkml:trace contextRef="#ctx0" brushRef="#br0" timeOffset="78579.2347">16265 5530 1415 0,'0'0'195'0,"0"0"-139"15,0 0-26-15,-121-38-19 16,66 38 2-16,1 7 6 16,5 18 3-16,7 12-4 15,10 5-9-15,15 6 2 16,11 1 0-16,6 0-1 16,13-3-9-16,22-2 9 15,8-6-10-15,12-8-12 16,3-9-34-16,29-17-66 15,-11-4-144-15,-14-3-377 0</inkml:trace>
  <inkml:trace contextRef="#ctx0" brushRef="#br0" timeOffset="78751.1151">16557 5541 1440 0,'0'0'201'0,"0"0"-123"15,0 0-47-15,0 0-31 16,0 0 0-16,0 86 1 15,0-45 9-15,0 1-8 16,0 2 4-16,0 0-5 16,0-3-2-16,0 4-36 15,-3-9-183-15,0-13-389 0</inkml:trace>
  <inkml:trace contextRef="#ctx0" brushRef="#br0" timeOffset="78938.615">16808 5204 1724 0,'0'0'190'0,"0"0"-151"16,0 0-39-16,0 0-100 16,0 0 12-16,0 0 23 15,-27 116-112-15,27-61-116 16,4-5-646-16</inkml:trace>
  <inkml:trace contextRef="#ctx0" brushRef="#br0" timeOffset="79266.7471">17242 5561 1136 0,'0'0'295'0,"0"0"-123"16,0 0-99-16,-94 7-40 15,39 10 20-15,0 4-14 16,7 6-20-16,11 1-3 15,19 2 2-15,11-2-5 16,7-1-4-16,19-1-8 16,14-3 20-16,13-4-9 15,6-8 5-15,5-8-14 16,-1-3-3-16,-2-7-9 16,-8-13-8-16,-7-4-24 0,-9 3-6 15,-17 8 28-15,-8 9 9 16,-5 4-28-16,0 15 4 15,-9 15 25-15,3 7 8 16,3 2-1-16,3 2 1 16,18 1-8-16,15-5 3 15,10-4-13-15,2-10-103 16,29-13-9-16,-11-4-124 16,-9-6-648-16</inkml:trace>
  <inkml:trace contextRef="#ctx0" brushRef="#br0" timeOffset="79532.3729">18145 5161 1614 0,'0'0'180'0,"0"0"-115"0,0 0-65 16,0 0-2-16,0 0-20 15,0 0 21-15,-13 115 2 16,-3-53 6-16,0 18 10 15,-7 13-2-15,6-4-8 16,8-18-5-16,6-22-1 16,3-13 0-16,0 6 8 15,9 2-9-15,8 4 0 16,9-9 1-16,5-5-1 0,8-10-15 16,27-15-61-1,-11-8-173-15,-7-1-512 0</inkml:trace>
  <inkml:trace contextRef="#ctx0" brushRef="#br0" timeOffset="79751.1337">17846 5682 140 0,'0'0'1326'0,"0"0"-1265"16,0 0-30-16,140 0-8 15,-36 0-4-15,-3 0-19 0,-17 0 0 16,-26 0-37 0,-12 0-61-16,27-22-47 0,-10-1-121 15,-4-4-234-15</inkml:trace>
  <inkml:trace contextRef="#ctx0" brushRef="#br0" timeOffset="79891.7845">18704 5504 740 0,'0'0'319'15,"0"0"-171"-15,0 0-106 16,0 0-41-16,0 0 80 15,-1 94 13-15,-5-52-14 16,6 2-10-16,0 2-25 16,0-1-28-16,0-1-4 15,9-2-13-15,7-2-136 16,-5-9-163-16,2-13-588 0</inkml:trace>
  <inkml:trace contextRef="#ctx0" brushRef="#br0" timeOffset="80063.6317">18820 5167 1787 0,'0'0'248'0,"0"0"-117"16,0 0-114-16,0 0-17 15,0 0-46-15,0 0-70 16,0 0 22-16,104 60-237 0</inkml:trace>
  <inkml:trace contextRef="#ctx0" brushRef="#br0" timeOffset="80954.27">19080 5531 765 0,'0'0'659'0,"0"0"-584"16,0 0-41-16,0 0-24 15,0 0-10-15,0 0-35 0,0 0 16 16,1 57 17 0,-1-22 2-16,0 3 0 0,0 0 2 15,8-2-2-15,9-5-2 16,5-8-8-16,5-4 10 15,-1-8 0-15,7-8 19 16,5-3 7-16,1 0-11 16,4-17 1-16,2-9 1 15,-4-8-17-15,-1-9 0 16,-1-6-46-16,-1-4-43 16,-1 10 31-16,-10 6 44 15,-3 12 14-15,-7 9 0 16,-1 9-6-16,-3 7-16 0,-1 0 9 15,9 0 13 1,2 6 0-16,12 4 1 0,7 0 53 16,10-1-11-16,0-2 17 15,5-3-1-15,-2-4-12 16,-5 0 11-16,-9-4-14 16,-8-12 7-16,-9-7-9 15,-9-7-18-15,-10-2-11 16,-5-3 0-16,-17 0-13 15,-21 8-2-15,-11 7-5 16,-10 13 5-16,-6 7-11 16,3 15 4-16,0 19 2 0,12 13 7 15,13 7 10 1,17 6 11-16,16 2-7 0,9 4 2 16,33-2 5-16,27 5-1 15,28-1-8-15,23-9-12 16,-8-15 0-16,-20-21-41 15,-8-17-44-15,-33-6-145 16,-7-1-429-16</inkml:trace>
  <inkml:trace contextRef="#ctx0" brushRef="#br0" timeOffset="85188.7081">22476 6182 543 0,'0'0'0'0</inkml:trace>
  <inkml:trace contextRef="#ctx0" brushRef="#br0" timeOffset="86438.7465">21610 5492 54 0,'0'0'612'0,"0"0"-581"16,0 0-31-16,0 0 36 15,0 0 22-15,0 0-5 16,0 0 18-16,-7-10-20 16,7 10-20-16,0 0 4 15,0 0 26-15,3 0-3 0,-3 0 7 16,0 0-6-16,0 0-12 16,0 0 5-16,0 0-4 15,0 0-5-15,0 0-17 16,0 3-19-16,0 10-7 15,-3 7 0-15,-1 12 1 16,-6 7 43-16,3 6-8 16,1 3-2-16,0-1-14 15,3-4-19-15,2-1 5 16,1-4-6-16,0-6 1 16,0-5-1-16,1-3 0 15,6-6-40-15,4-5-138 16,-4-5-121-16,3-8-587 0</inkml:trace>
  <inkml:trace contextRef="#ctx0" brushRef="#br0" timeOffset="86844.9944">21809 5187 221 0,'0'0'850'16,"0"0"-765"-16,0 0-73 16,0 0-12-16,0 0 0 0,0 0 0 15,0 0 1 1,-54 59 8-16,41-46-8 0,-5-3 11 15,4-2 11-15,2-5 7 16,4 1-5-16,0-4 17 16,3 0 19-16,1-1-13 15,1-12-22-15,3-3-3 16,0-2 2-16,0 0-24 16,0 1 5-16,0 6-4 15,4 2-2-15,1 5-3 0,3 4-42 16,-2 0-44-1,2 0-47-15,1 33-61 0,-1-2-43 16,-4 4-28-16</inkml:trace>
  <inkml:trace contextRef="#ctx0" brushRef="#br0" timeOffset="87485.6203">21885 5502 1230 0,'0'0'177'0,"0"0"-168"16,0 0 5-16,0 0 2 0,0 0-14 16,0 0-2-16,0 0 1 15,62-6-1-15,-46 6-1 16,1 10 1-16,-3 2-1 15,-1 5-1-15,-2 6 1 16,-7 4 1-16,-2 2 0 16,-2 6 6-16,-2-2 4 15,-8 0-9-15,-7-3 12 16,4-5-12-16,0-4 0 16,0-6 1-16,4-3-2 15,2-5 12-15,4-3-12 16,2-1 1-16,1-3 14 15,0 0 7-15,0 0 4 16,0-14 10-16,6-10-7 16,8-10-17-16,9-11-12 0,13-19-5 15,-2 4 4-15,8-6-18 16,2 7-2-16,-9 17 13 16,1 4 8-16,-10 14 0 15,-9 11 0-15,-5 7-1 16,-5 6 0-16,-1 0-10 15,0 5-5-15,2 15 5 16,-2 7 4-16,-3 6 7 16,0 5 1-16,-3 5 6 15,0-1-7-15,0 2 2 16,0-5-1-16,0 0 0 16,-2-6 6-16,2-3-7 15,0-2 2-15,0-4-2 0,11-4 1 16,8-6 0-1,5 0 1-15,10-5 2 0,7-5-4 16,8-3-54-16,19-1-54 16,-10-9-195-16,-7-4-643 0</inkml:trace>
  <inkml:trace contextRef="#ctx0" brushRef="#br0" timeOffset="88063.7512">23790 5148 793 0,'0'0'363'16,"0"0"-275"-16,0 0-39 15,0 0-23-15,0 0-19 16,-97-16-1-16,46 32 28 16,-5 4-11-16,0 5-4 0,12 0-5 15,5-2-1 1,16-4-7-16,12-5 1 0,9-1-2 15,2-3-5-15,12 0-16 16,11 4 16-16,11 4 14 16,10 6 7-16,6 6-7 15,4 2-5-15,-4 8-8 16,-2 1-1-16,-5 1 1 16,-7-1 0-16,-6-1-1 15,-6-3 0-15,-12-7 0 16,-6-1 0-16,-6-5 0 15,0-3 13-15,-6-6 18 16,-14-2-4-16,-7-5 5 16,-10-2 5-16,-6-6-8 15,-8 0-16-15,-3-4-1 0,-1-10-11 16,5-2-1-16,2-1-7 16,9 2-12-16,12 5-66 15,23 0-52-15,4 3-169 16,7 0-751-16</inkml:trace>
  <inkml:trace contextRef="#ctx0" brushRef="#br0" timeOffset="88470.0558">24147 5654 922 0,'0'0'678'0,"0"0"-650"16,0 0 30-16,0 0-33 15,0 0-19-15,104-69-6 16,-65 65 0-16,-5 2 0 16,-4 2-1-16,-9 0 1 15,-8 0-6-15,-5 12-10 16,-8 7-5-16,0 5 20 15,-8 5 0-15,-12 4 1 16,-9 3 0-16,-4-1 0 16,-1-1 1-16,3-3 0 0,5-4-1 15,8-5 0 1,4-2 0-16,7-6 0 0,4-4 0 16,3-3-1-16,0-3 2 15,2 1 15-15,16-3 26 16,7 2-8-16,14 1-12 15,9-4-19-15,5 0-3 16,24-1-56-16,-10 0-132 16,-13 0-167-16</inkml:trace>
  <inkml:trace contextRef="#ctx0" brushRef="#br0" timeOffset="88673.13">25140 5963 1337 0,'0'0'239'16,"0"0"-147"-16,0 0-32 15,0 0-43-15,0 0-9 16,0 0-8-16,0 0-11 16,0 0-72-16,2 0-189 15,-1 0-736-15</inkml:trace>
  <inkml:trace contextRef="#ctx0" brushRef="#br0" timeOffset="90579.4081">3306 6787 1104 0,'0'0'227'0,"0"0"-151"15,0 0 40-15,0 0-33 16,88-48-38-16,-52 36-9 16,4 3-6-16,0 4-13 15,-1 5-2-15,-6 0-2 0,-3 7-6 16,-5 7-5-16,-7 5 8 16,-9 5-10-16,-9 1 0 15,0 1-1-15,-18 2-16 16,-13 1-4-16,-2-1 7 15,-6-6 8-15,9-3 6 16,2-6 0-16,13-6 0 16,3-4 0-16,12-3 9 15,0 0 7-15,0 0 13 16,12-6-27-16,6-1-2 16,9 1-9-16,1 6 8 15,5 0-8-15,0 13 9 0,-2 11-2 16,-4 9-6-16,-5 3 7 15,-8 3 0-15,-11 2 0 16,-3-6 1-16,0 2 0 16,-17-7 1-16,-5-4 10 15,-8-4 0-15,-3-7 0 16,-4-5 0-16,-6-5-4 16,4-5 2-16,0 0-9 15,0-9 0-15,8-5-37 16,1-3-33-16,12-9-118 15,6 7-74-15,9 3-467 0</inkml:trace>
  <inkml:trace contextRef="#ctx0" brushRef="#br0" timeOffset="90954.4134">3816 6635 656 0,'0'0'653'0,"0"0"-582"15,0 0-57-15,0 0 5 16,0 0-18-16,94-13 20 15,-61 36 14-15,3 9 15 0,0 11-6 16,-2 7 10 0,0 7-26-16,-4 4 2 0,-6-1-9 15,0 1-8-15,-8-2-7 16,-7-4-5-16,-9 0 6 16,0-5 1-16,-16-4-2 15,-17-5-6-15,-21 2 0 16,-28-3-26-16,-28-9-111 15,14-10-82-15,14-12-318 0</inkml:trace>
  <inkml:trace contextRef="#ctx0" brushRef="#br0" timeOffset="91204.4165">3030 6796 1275 0,'0'0'157'16,"-91"26"-114"-16,27 24-32 15,-11 25 28-15,12-1 26 16,19-2-12-16,27-5-4 16,17-18-14-16,21 7 3 15,33 7 3-15,43-7-28 16,40-9-13-16,12-11-48 0,-31-16-130 15,-34-14-312-15</inkml:trace>
  <inkml:trace contextRef="#ctx0" brushRef="#br0" timeOffset="93485.7074">4992 6845 1347 0,'0'0'181'16,"0"0"-142"-16,0 0-21 15,0 0 4-15,0 0-11 0,0 0-6 16,0-7-5-1,-3 28-19-15,-5 27 10 0,-8 27 9 16,-2 25 0-16,-3 7 2 16,5-14-1-16,10-25 1 15,6-27 10-15,0-5 3 16,0 1-2-16,0 6 1 16,13-1-6-16,7-5 8 15,5-5 19-15,8-8-3 16,13-8-18-16,5-9 2 15,10-4-16-15,5-3-9 16,2-10-42-16,13-26-132 16,-17 3-93-16,-18 0-675 0</inkml:trace>
  <inkml:trace contextRef="#ctx0" brushRef="#br0" timeOffset="93704.4561">4937 6954 1602 0,'0'0'191'0,"0"0"-181"16,0 0-1-16,44-85-9 16,-2 62-10-16,13 4 9 15,11 3-12-15,1 5-12 16,-4 7-56-16,4 4-116 0,-18 0-64 15,-16 10-269-15</inkml:trace>
  <inkml:trace contextRef="#ctx0" brushRef="#br0" timeOffset="93876.3851">4887 7195 1264 0,'0'0'216'0,"0"0"-171"15,0 0-36-15,0 0-9 16,105-11 0-16,-19-3-9 16,-1 1-11-16,15 0-60 15,-31 6-108-15,-26 6-342 0</inkml:trace>
  <inkml:trace contextRef="#ctx0" brushRef="#br0" timeOffset="94126.3398">5459 7179 1315 0,'0'0'228'16,"0"0"-170"-16,0 0-35 16,88-23-8-16,-51 21-9 15,3 2-5-15,-4 10 11 16,-3 14-2-16,-8 4-10 16,-8 5 7-16,-11 6 2 15,-6 1-9-15,-12 0 6 16,-18 3-6-16,-15 0 0 15,-4-3-9-15,-3-5-1 16,7-5-24-16,9-6-44 0,14-11-49 16,22-13-86-16,15-10-279 15,19-11-218-15</inkml:trace>
  <inkml:trace contextRef="#ctx0" brushRef="#br0" timeOffset="94345.0871">6118 7157 1197 0,'0'0'181'16,"0"0"-121"-16,0 0-12 16,-91-7-37-16,39 27-10 15,-3 13 6-15,0 9 46 16,11 1 8-16,13 0-7 16,16-3-10-16,15-3-4 0,6-5-12 15,25-2 0-15,26-1-27 16,27-10-1-16,26-15-51 15,-7-4-89-15,1-19-86 16,-35-7-271-16,-30 3-217 0</inkml:trace>
  <inkml:trace contextRef="#ctx0" brushRef="#br0" timeOffset="94501.3415">6488 7103 1109 0,'0'0'171'0,"0"0"-133"16,0 0-6-16,0 116-8 15,0-61-8-15,0-4 18 0,12-2-8 16,3-3-15 0,6-7-11-16,0-8-36 0,13-7-57 15,-4-10-157-15,-3-10-555 16</inkml:trace>
  <inkml:trace contextRef="#ctx0" brushRef="#br0" timeOffset="94657.5921">6657 6807 1739 0,'0'0'196'15,"0"0"-196"-15,0 0-36 16,0 0-150-16,0 0-35 16,0 0 35-16,107 106-87 15,-59-74-625-15</inkml:trace>
  <inkml:trace contextRef="#ctx0" brushRef="#br0" timeOffset="94920.1445">7109 6993 980 0,'0'0'234'31,"0"0"-144"-31,-115 20 84 16,67 0-81-16,5 5-43 0,18 1-18 15,14-1-3-15,11 2-17 16,18 2-4-16,21 2 7 15,9 2-2-15,13 3 0 16,-3-3-7-16,-6-2-4 16,-10-3 5-16,-15-2-7 0,-11-5 0 15,-16-1 1-15,0-1 5 16,-22-2 0-16,-17-3 1 16,-10-1-7-16,-8-3-1 15,-29-7-53-15,14 0-143 16,14-3-187-16</inkml:trace>
  <inkml:trace contextRef="#ctx0" brushRef="#br0" timeOffset="96101.4439">7613 6704 1126 0,'0'0'159'0,"0"0"-108"15,0 0-30-15,0 0-21 16,0 0-9-16,0 0 9 16,0 0 7-16,-15 123 22 15,2-43 22-15,-4 24 11 16,-2 5-20-16,7-17-11 16,2-26 2-16,7-25-17 15,3-8-4-15,3 2 11 16,19 2 12-16,8-1 27 15,16-6-26-15,21-7-14 0,24-12-22 16,23-11-20-16,-7-14-91 16,-29-10-196-1,-32-5-857-15</inkml:trace>
  <inkml:trace contextRef="#ctx0" brushRef="#br0" timeOffset="96492.0771">7467 7216 120 0,'0'0'1406'16,"0"0"-1260"-16,0 0-122 0,0 0-24 15,103 0-6 1,-12 0 6-16,34 0 0 0,11 0 2 16,-6 0 4-16,-17 0-6 15,-31 0 7-15,-19 0 5 16,-18-3-3-16,-11-2-3 15,3-4-6-15,-7-4 7 16,-3-1 2-16,-9-4 12 16,-12-3 12-16,-6 0-6 15,-9 2-10-15,-18 4-8 16,-15 7-9-16,-13 8 0 16,-6 2-8-16,-2 23 7 15,5 11-8-15,9 10-1 16,13 7-1-16,21-1 3 15,12-3 8-15,6-4 1 0,27-3 0 16,28-3 5-16,3-9-6 16,8-9-45-16,28-11-92 15,-30-10-151-15,-4 0-323 16</inkml:trace>
  <inkml:trace contextRef="#ctx0" brushRef="#br0" timeOffset="96855.2027">8650 7257 1087 0,'0'0'272'0,"0"0"-47"16,0 0-147-16,0 0-54 0,0 0-18 16,78 24 4-16,-50 4-1 15,2 3 0-15,-8 2-8 16,-4-3 8-16,-9-4-8 16,-3-2 0-16,-6-7 1 15,0-1 6-15,0-9-7 16,0-4 5-16,0-3 10 15,0 0 12-15,6-13 25 16,12-13 14-16,7-11-61 0,8-10-6 16,6-2-28-1,6 0 2-15,-2 19 17 0,-6 14-3 16,-4 16-4-16,-6 17-3 16,-5 15 12-16,-5 12-1 15,-4 1 7-15,-4 2-1 16,-6-1 1-16,0 0 0 15,0-3 0-15,5-3-70 16,11-8-82-16,33-11-29 16,-4-8-119-16,4-13-600 0</inkml:trace>
  <inkml:trace contextRef="#ctx0" brushRef="#br0" timeOffset="97042.6919">9780 7209 90 0,'0'0'1409'0,"0"0"-1262"16,0 0-114-16,-102 49-21 0,57-13 7 16,6 1-5-16,11-4-3 15,7 4 3-15,15-5-1 16,6-1-12-16,0-1-1 16,20-2-1-16,32-1-42 15,-3-7-150-15,-4-7-357 0</inkml:trace>
  <inkml:trace contextRef="#ctx0" brushRef="#br0" timeOffset="97339.5876">10091 7424 1128 0,'0'0'231'0,"0"0"-184"16,94-26 25-16,-49 11-28 15,1-1 5-15,-4-2 5 16,-6-3 0-16,-6-5 7 15,-11-1-5-15,-10-3-8 16,-9-3-24-16,-6 0-24 16,-24 10-11-16,-10 7-8 15,-13 16 10-15,-3 7 0 16,-5 25-2-16,6 17 11 16,10 5 10-16,15 4 18 15,17-1 22-15,13-4-8 16,25-3 1-16,32 5-3 15,33 0-20-15,30-10-20 16,7-11-82-16,-33-19-98 0,-30-15-459 16</inkml:trace>
  <inkml:trace contextRef="#ctx0" brushRef="#br0" timeOffset="98049.0924">12635 7439 1061 0,'0'0'330'0,"-91"-11"-283"16,30 7-34-16,0 4 16 16,7 0 27-16,8 7-18 15,16 11 9-15,6 3 2 16,12 8-14-16,9 0-20 16,3 2-5-16,9-1-10 0,18-1-1 15,12-8-11 1,7-6 2-16,5-10-2 0,4-5-13 15,0 0-14-15,-10-18-41 16,-5-5 3-16,-10-9 23 16,-15-5-7-16,-5-5-13 15,-10-5-11-15,0 0-80 16,-19 2-47-16,-2 12 212 16,-4 9 0-16,-5 12-18 15,9 8-67-15,1 4-227 0</inkml:trace>
  <inkml:trace contextRef="#ctx0" brushRef="#br0" timeOffset="98314.7137">13239 7139 811 0,'0'0'210'16,"0"-72"-163"-16,-13 28 53 15,-11-2 46-15,-9 6-64 16,-7 10-3-16,-2 11-16 15,-4 9-41-15,5 10-17 16,4 7-3-16,6 22 16 16,4 28 14-16,15 26 13 15,12 23-8-15,9 5-13 16,18-19-8-16,2-26-2 16,-3-25-6-16,-8-3-8 15,3 6-14-15,-6 15-64 16,-2-6-137-16,-13-15-389 0</inkml:trace>
  <inkml:trace contextRef="#ctx0" brushRef="#br0" timeOffset="98455.3782">12844 7410 1622 0,'0'0'162'15,"146"-26"-126"1,-19 13-24-16,22 3-3 0,-7 3-9 15,-11 3-10-15,-47-1-134 16,-20 2-474-16</inkml:trace>
  <inkml:trace contextRef="#ctx0" brushRef="#br0" timeOffset="98965.9953">14864 7150 523 0,'0'0'1004'0,"0"0"-898"0,0 0-106 15,0 0 0-15,-7 79 9 16,0-37 10-16,0 2-6 16,1 1-7-16,0-2-5 15,2-3 9-15,-2-3-3 16,6-4-7-16,-3-7-71 15,0-10-101-15,3-8-131 16,0-8-400-16</inkml:trace>
  <inkml:trace contextRef="#ctx0" brushRef="#br0" timeOffset="99122.2809">15034 6800 1523 0,'0'0'210'0,"0"0"-146"15,0 0 4-15,0 0-40 16,0 0-28-16,0 0-29 16,0 0-97-16,4 28-25 15,7 12-67-15,-2-1-291 0</inkml:trace>
  <inkml:trace contextRef="#ctx0" brushRef="#br0" timeOffset="99528.4884">15734 6849 1305 0,'0'0'240'0,"0"0"-198"15,0 0-42-15,0 0-18 16,-57 125 17-16,29-32 1 16,1 10 1-16,9-15 5 15,15-18-6-15,3-28 1 16,0-5 0-16,3 3 0 15,9 2 1-15,1-2-2 16,4-7 1-16,-5-10 0 16,-5-12-1-16,-1-8 2 15,-6-3 7-15,0-14 42 0,-3-15-25 16,-16-7-26 0,-14-1-3-16,-8 1 3 0,-9 10 4 15,-5 15 7 1,1 9 2-16,0 2 3 0,9 16 3 15,16 6 3-15,14 2 7 16,15 0 7-16,12 2-5 16,40 0-8-16,36 1 4 15,34-7-27-15,12-9-12 16,-2-11-60-16,-20-11-95 16,-44-6-217-16,-16-4-750 0</inkml:trace>
  <inkml:trace contextRef="#ctx0" brushRef="#br0" timeOffset="99825.3703">16239 7345 1224 0,'0'0'341'15,"0"0"-267"-15,0 0-20 0,0 0-18 16,0 0-23-16,105-20 18 16,-63 9-3-16,-5-4-6 15,-3-2-12-15,-5-2 21 16,-12-5 11-16,-8 0-13 15,-7-3-11-15,-2-1-15 16,-18 7-3-16,-14 5-12 16,-11 13-4-16,-6 3 1 15,-5 20 13-15,4 12-7 16,5 11 1-16,12 3 0 16,14 1 8-16,13-2 0 15,6-1 10-15,23-5-10 16,18-2 0-16,14-6-18 0,11-10-42 15,31-17-34 1,-15-4-194-16,-17-7-349 0</inkml:trace>
  <inkml:trace contextRef="#ctx0" brushRef="#br0" timeOffset="100169.1217">16773 7079 1395 0,'0'0'244'15,"0"0"-174"-15,0 0-46 16,0 0-23-16,80 50 13 15,-44-16 4-15,-1 2-11 16,-1 4-6-16,-5-4 5 16,-7-2-5-16,-2-8-1 15,-11-8 0-15,-3-8 1 0,-2-5 1 16,-3-5 8-16,1 0 12 16,1-7 1-16,4-16 23 15,10-17-46-15,4-9-8 16,9-2-31-1,2 6 27-15,1 12 11 0,2 19-7 16,-5 14-6-16,-5 11-1 16,-1 22 14-16,-2 10-7 15,-6 3 7-15,1 3 1 16,-8 1 0-16,-2-4 0 16,-2-3 0-16,0-4-54 15,14-5-190-15,0-9-95 0,8-15-33 16</inkml:trace>
  <inkml:trace contextRef="#ctx0" brushRef="#br0" timeOffset="100450.3849">18015 6636 1562 0,'0'0'129'0,"0"0"-129"16,0 0-17-16,-3 88 16 15,-3-39 0-15,-1 21 1 16,-6 21 2-16,-7 16-2 16,-9 5 2-16,7-20 4 15,-1-26-6-15,16-27 2 16,2-8-2-16,5 1 0 16,0-2 15-16,9 4 5 0,17-8 8 15,10-9 1-15,9-8-20 16,39-13-9-16,-12-14-77 15,-8-9-275-15</inkml:trace>
  <inkml:trace contextRef="#ctx0" brushRef="#br0" timeOffset="100762.8848">17727 7209 1534 0,'0'0'313'0,"0"0"-253"15,0 0-35-15,0 0-25 0,133-23-23 16,-26 7 6-16,16-4 1 16,-19 6-20-16,-26 1-17 15,-29 3-13-15,-14 0-9 16,3 3 27-16,-2 0 27 16,1 2 12-16,-16 5 9 15,-3 0 8-15,-9 18 6 16,-3 9-6-16,-3 11 16 15,-1 8 13-15,-2 5-7 16,0 0-17-16,3-2-5 16,0-5-1-16,5-9-7 15,3-4-15-15,8-9-87 16,0-10-142-16,1-10-351 0</inkml:trace>
  <inkml:trace contextRef="#ctx0" brushRef="#br0" timeOffset="100919.1396">18674 6767 1159 0,'0'0'788'0,"0"0"-703"15,0 0-65-15,0 0-20 16,0 0-81-16,0 0-57 16,0 0-2-16,55 16-79 15,-12 10-20-15,2-4-312 0</inkml:trace>
  <inkml:trace contextRef="#ctx0" brushRef="#br0" timeOffset="101137.8944">19246 6757 922 0,'0'0'263'0,"0"0"73"16,0 0-216-16,0 0-119 16,0 0-1-16,0 0 0 15,-49 105 10-15,32-42 11 16,2 23 11-16,8 16-9 15,1-6 1-15,6-21-7 16,0-24-7-16,0-16-9 16,0 3 0-16,9 1 5 15,7 3-6-15,18-11-87 16,1-12-178-16,-6-12-332 0</inkml:trace>
  <inkml:trace contextRef="#ctx0" brushRef="#br0" timeOffset="101606.643">18928 7146 1403 0,'0'0'335'0,"0"0"-280"16,0 0-16-16,0 0-39 16,130-10-23-16,-27 10 5 15,10 0 3-15,-13 0-8 16,-28 0-51-16,-26 0-94 15,-7-3 33-15,0-7-21 16,-3 3 65-16,-1 0 91 16,-15 4 78-16,-9 3 4 15,-8 3-44-15,-3 18-13 0,0 6 17 16,0 4 17-16,-1 0-21 16,1 2-28-1,0-7-1-15,10-3 4 0,16-9 12 16,3-1 30-16,9-10-17 15,5-3-16-15,0-3-8 16,-1-16-4-16,-3-6 5 16,-3-3-15-16,-10 0-25 15,-4 6 3-15,-11 15 16 16,-5 7 6-16,-3 40-26 16,0 29 20-16,-1 23 6 15,1-5 17-15,-3-15-11 0,0-23-5 16,-2-13 0-16,-14 2-1 15,-13 1-51-15,-11 1-32 16,-9-11 28-16,-45-16-12 16,12-9-101-16,6-4-615 0</inkml:trace>
  <inkml:trace contextRef="#ctx0" brushRef="#br0" timeOffset="102841.0367">21548 7394 1092 0,'0'0'96'0,"0"0"-87"16,0 0-5-16,0 0 15 16,0 0 2-16,0 0-10 15,0 0-6-15,3 0-5 16,-3 0-21-16,3 0 9 16,-3 0 3-16,0-1 9 0,0-1 9 15,0 2 4-15,0 0-2 16,0 0 4-16,0 0-4 15,0 0 4-15,0 0-5 16,3 0 9-16,6 0 23 16,8 0-18-16,12 0 8 15,11 0 3-15,12 0-14 16,8-7-1-16,6 1-4 16,-7-5-7-16,-2-2-8 15,-12-3 14-15,-9-4 14 16,-14-6 10-16,-11-2 12 15,-11-3-29-15,-7 4-2 16,-24 6-5-16,-25 11-15 0,-27 10-2 16,1 21 1-1,6 11 0-15,15 5-6 0,19 0 7 16,6 3 6-16,7 1 10 16,16-3 3-16,13-3-3 15,14-2-8-15,24-4-2 16,27-4-5-16,29-9-1 15,23-12-24-15,0-4-121 16,-30-14-106-16,-29-7-379 0</inkml:trace>
  <inkml:trace contextRef="#ctx0" brushRef="#br0" timeOffset="103059.9144">22419 6792 1557 0,'0'0'192'15,"0"0"-151"-15,0 0-41 16,0 0-1-16,0 0-24 16,-34 87 25-16,10-8 5 15,2 23-4-15,2 5 9 16,8-18-2-16,6-24-7 16,3-25 1-16,3-4-2 15,0 3-10-15,0 2-44 16,25 6-55-16,2-15-99 15,2-12-197-15</inkml:trace>
  <inkml:trace contextRef="#ctx0" brushRef="#br0" timeOffset="103419.3003">22725 7401 1397 0,'0'0'135'0,"0"0"-111"16,0 0-24-16,0 0 61 15,88 2-8-15,-45-2-4 16,3-6-19-16,-1-7-8 16,-6 2-11-16,-8-8 20 15,-7 0-2-15,-8-8 2 16,-11-3-12-16,-5-2-19 16,-15 4 0-16,-16 3-10 15,-13 11-2-15,-9 14 2 0,-4 0-4 16,3 24-1-16,4 11 8 15,14 5 1-15,10 4 4 16,16 1 2-16,10 1 12 16,6-5 3-16,24 2-1 15,10-5-14-15,11-7-6 16,5-4-29-16,5-10-29 16,2-12-101-16,-2-5-75 15,7-36-55-15,-20-4-71 16,-13-9-253-16</inkml:trace>
  <inkml:trace contextRef="#ctx0" brushRef="#br0" timeOffset="103966.0653">23287 7123 1015 0,'0'0'388'16,"0"0"-205"-16,0 0-84 15,0 0-67-15,0 0-30 16,0 0-2-16,82 51 8 16,-60-13 2-16,-3 4-9 15,-5 2-1-15,-2-2 6 16,-4-2-6-16,1-6 0 15,-5-8 1-15,-1-3 0 16,2-10-1-16,-4-6 2 16,2-7 5-16,3 0 13 15,5-7 18-15,5-15 19 16,9-8-57-16,7-7-27 16,2 2 26-16,1 5-1 0,-4 10-7 15,-4 12 1 1,-5 8-8-16,-5 7-8 0,-4 16 4 15,-6 3 18-15,1 4-11 16,-2 1 13-16,3-2 0 16,-2-3-1-16,4-5 1 15,0-8 1-15,2-3 0 16,-4-6 6-16,7-4 23 16,5 0 37-16,7-15-25 15,6-11-20-15,5-14-4 16,12-16-11-16,-6-2-7 15,0-4-18-15,-1 3-1 16,-13 21 18-16,-2 8 0 16,-13 17 0-16,-4 13-8 15,-7 6-17-15,-2 27 13 0,-3 9 6 16,0 7 5-16,0 5 2 16,0-1 1-16,-2 0 0 15,2-3 0-15,0-1 1 16,0-6 0-16,9-6-2 15,6-8-26-15,22-9-68 16,-2-11-164-16,1-9-303 0</inkml:trace>
  <inkml:trace contextRef="#ctx0" brushRef="#br0" timeOffset="104341.0581">24678 7387 1196 0,'0'0'147'0,"0"0"-109"15,0 0 1-15,0 0 59 16,0 0 5 0,100 62-24-16,-75-61-23 0,5-1-19 15,-3 0-17-15,-2-4-8 16,-6-13 4-16,-5-4-1 16,-9-7-15-16,-5-7-35 15,-6-1 1-15,-21-2-30 16,-8 6 23-16,-4 12 16 15,-7 17 18-15,0 3-2 16,0 29 5-16,4 11 4 16,6 10 20-16,9 5 8 0,13 1-11 15,12-2-2 1,2-2 0-16,25-2-5 0,11-7-10 16,9-5-1-16,3-10-27 15,4-12-39-15,1-12-97 16,3-4-57-16,-8-20-2 15,10-42 7-15,-12 2 57 16,-9-7-1-16</inkml:trace>
  <inkml:trace contextRef="#ctx0" brushRef="#br0" timeOffset="104669.1887">25176 7268 801 0,'0'0'508'16,"0"0"-401"-16,0 0-69 16,0 0-28-16,0 0 22 15,54 96 26-15,-39-53-25 0,-2-3-15 16,-1 2-9-1,-2-6 2-15,-2-5-5 0,-2-5-4 16,-1-12-1-16,-1-4-1 16,-1-5 6-16,0-5 12 15,4-3 15-15,7-19 29 16,10-9-62-16,9-14-32 16,7-8-64-16,1 0-50 15,-2 10 66-15,-3 15 75 16,-9 19 5-16,-6 9 11 15,-9 18-10-15,-3 14 9 16,-8 14 3-16,-1 1 12 16,0 4 16-16,0 0-18 15,0-2-7-15,0-2-13 16,0-8 2-16,15-2-5 0,9-10-77 16,22-12-57-16,-3-8-138 15,-4-7-287-15</inkml:trace>
  <inkml:trace contextRef="#ctx0" brushRef="#br0" timeOffset="104950.4422">26356 6872 1472 0,'0'0'162'15,"0"0"-146"-15,0 0-16 16,0 0-24-16,-19 76 17 15,2-14 7-15,-7 21 12 0,-2 20 2 16,-3 3-2-16,6-18-1 16,7-24-2-16,6-21-2 15,4-4 1-15,3 4-7 16,2 6 15-16,1 1-10 16,1-8-5-16,17-8 0 15,7-3 1-15,10-10-2 16,24-14-50-16,-6-7-121 15,-6 0-239-15</inkml:trace>
  <inkml:trace contextRef="#ctx0" brushRef="#br0" timeOffset="105137.9468">25988 7418 1512 0,'0'0'196'15,"0"0"-127"-15,0 0-24 0,0 0-11 16,0 0-3-16,79 0-15 16,-25 0-16-16,8 0-11 15,5 2-31-15,32-2-31 16,-22-3-133-16,-8-10-129 0</inkml:trace>
  <inkml:trace contextRef="#ctx0" brushRef="#br0" timeOffset="105467.5477">27019 7239 386 0,'0'0'718'0,"0"0"-621"16,0 0 43-16,0 0-35 16,0 0-34-16,0 0 12 15,0 0-28-15,38 19-26 16,-38-19-14-16,-1 0 14 15,-8 0-10-15,-2-9-9 16,-3-4-4-16,0-4 4 16,2 1-9-16,0-3 6 15,5-2-1-15,4-3-6 16,3-2-1-16,0 3-17 16,6 4-2-16,10 2 4 0,1 6-11 15,0 5 4-15,0 6 7 16,-2 0-31-16,-2 6-41 15,-1 12-14-15,-3 20-40 16,-3-4-80-16,-3 0-124 0</inkml:trace>
  <inkml:trace contextRef="#ctx0" brushRef="#br0" timeOffset="105873.794">27030 7711 857 0,'0'0'190'0,"0"0"-140"15,0 0 50-15,0 0 0 16,0 0-39-16,27 79-35 16,-27-63-16-16,0-3-8 15,-7-5 15-15,-10-1-11 16,-5-4 4-16,-5-3-10 15,2 0 6-15,2 0-5 16,6-3-1-16,8-7 1 16,7-1-1-16,2-3 0 15,5 0-70-15,13 4 16 16,4 5 28-16,2 5 18 0,-2 0 8 16,-5 8 21-16,-4 3 5 15,-7-3-20-15,-5-1 4 16,-1-1-10-16,0-3 25 15,-4-2 7-15,-8-1-16 16,3 0-2-16,3 0-3 16,5 0-11-16,1-8-33 15,0-3-143-15</inkml:trace>
  <inkml:trace contextRef="#ctx0" brushRef="#br0" timeOffset="107514.4417">19219 2614 666 0,'0'0'213'16,"0"0"-146"-16,0 0 40 15,0 0-16-15,0 0-20 16,0 0-25-16,0 0-8 16,0-7-37-16,-9 7-1 15,-11 2-9-15,-5 8 9 16,-5 2-6-16,-2 1 5 15,-1 1 0-15,1-2 1 16,2-4 2-16,4-2-1 16,3-3 7-16,1-3-7 0,6 0 9 15,-1 0-9-15,5 0 10 16,5-9 21-16,7-2 22 16,0-3-5-16,3-5-14 15,13-1-12-15,8 1-23 16,-2 3 1-16,4 6-1 15,-3 6-1-15,-3 4 0 16,-7 0-7-16,-2 10 0 16,-4 4 0-16,-4 2 1 15,-3 0 7-15,0 3 0 16,-7-4 0-16,-8 1-1 16,-4-2 0-16,-3-4 0 15,2-5 0-15,-3-3 1 16,7-2 0-16,3 0 6 15,2-10 20-15,6-7 8 0,4-3-7 16,1-2 0-16,0-1-11 16,4 5-9-16,9 4-1 15,-3 5-6-15,-1 7-8 16,0 2-6-16,0 0-3 16,0 12 2-16,-6 3 2 15,-3 1 2-15,0 0 9 16,0-1-4-16,-7-1-5 15,-3-4 1-15,3-2 9 16,1-6 0-16,3-2 1 0,-3 0 1 16,-1-1-1-1,4-12-14-15,-4-7-101 0,6 3-220 16,1 3-303-16</inkml:trace>
  <inkml:trace contextRef="#ctx0" brushRef="#br0" timeOffset="108280.087">18837 3223 773 0,'0'0'143'16,"0"0"-58"-16,0 0 74 0,0 0-63 15,25-86-38-15,-18 70 7 16,0 6-10-16,-1 3-20 16,-3 4 6-16,0 2-12 15,-3 1-29-15,0 0-2 16,0 1-24-16,0 9 15 16,0 3 11-16,-3 1 2 15,-6 0 12-15,-5-3-1 16,4-1-3-16,2-4-8 15,4-3 9-15,1-3 4 16,3 0 0-16,0 0 24 16,0-6 16-16,3-10-7 15,9-6-48-15,12-5-35 0,1 3-23 16,5 7 32 0,3 9 10-16,-8 8 6 0,-2 2 8 15,-4 15-11 1,-7 6 7-16,-5 1 6 0,-7 0 0 15,0-3 0-15,-7-1 1 16,-10-3 9-16,-7-3-4 16,-2-4 0-16,-6-5 1 15,1-3-6-15,3-2 5 16,2 0-5-16,7-14 11 16,6-4-1-16,3-5 5 15,10-3-11-15,0 0-5 16,6 2-1-16,15 4-5 15,3 6-15-15,0 7 6 16,2 7 6-16,-3 0-1 0,-4 10-3 16,-3 8-4-16,-12 4 9 15,-2-2 7-15,-2 1-6 16,-3-2 6-16,-12-2-6 16,-6-3 5-16,-1-5 2 15,0-5 0-15,5-4 1 16,1 0 9-16,5-4 34 15,5-12-12-15,3-2-15 16,3-2-4-16,0 3 5 16,0 4-9-16,7 8-9 15,2 5-3-15,5 0-10 16,-2 2 1-16,1 14-1 0,-4-1-135 16,-5-5-445-16</inkml:trace>
  <inkml:trace contextRef="#ctx0" brushRef="#br0" timeOffset="111358.2513">3173 8973 750 0,'0'0'282'0,"0"0"-204"0,0 0-41 16,0 0 66-16,0 0-13 16,0 0-28-16,-6-1-33 15,6-1 3-15,0 1 19 16,0-2 3-16,0 3-16 15,0 0-15-15,0 0-1 16,0 0-12-16,6 0 0 16,16 0-9-16,13 0-1 15,24 0 2-15,31 6 12 16,22-6-13-16,15 0 1 16,-11-6-1-16,-25-7-1 0,-31 3-6 15,-21 0-4 1,-14 3-12-16,-4-2-54 0,-9-4-15 15,-5 2 41 1,-7-5 18-16,-15 2 13 0,-13-2 8 16,-2 4 5-16,2 2 6 15,4 3 12-15,12 6 14 16,9 1-1-16,3 0-8 16,27 11 21-16,10 7 0 15,12 3-5-15,4 6-12 16,-4 1-10-16,-9-1-5 15,-10 0-5-15,-17 0-1 16,-10-1 0-16,-6 4-24 16,-52 10-63-16,0-8-25 15,0-6-191-15</inkml:trace>
  <inkml:trace contextRef="#ctx0" brushRef="#br0" timeOffset="111764.5111">4884 8632 1407 0,'0'0'181'16,"0"0"-130"-16,0 0-4 16,0 0-37-16,0 0-10 15,0 0 0-15,0 115 6 16,-10-24 2-16,4-3-2 15,-3-15-5-15,6-23 10 16,3-17-11-16,0 6-1 16,0 1 1-16,0 0 0 15,3-8-1-15,6-8-29 16,7-17-175-16,-5-7-87 0,-2 0-234 16</inkml:trace>
  <inkml:trace contextRef="#ctx0" brushRef="#br0" timeOffset="111952.0063">4910 8589 1370 0,'0'0'179'0,"0"0"-115"16,80-66-6-16,-26 40-26 16,7 5-12-16,6 6 1 15,2 5-15-15,-3 7-6 16,-8 3 0-16,-12 3-23 15,-15 24-135-15,-14-5-65 0,-14 1-326 0</inkml:trace>
  <inkml:trace contextRef="#ctx0" brushRef="#br0" timeOffset="112155.1939">4835 8904 1380 0,'0'0'214'0,"0"0"-112"16,0 0-31-16,0 0-52 16,136-44-19-16,-66 28 7 15,3 3-1-15,6 6-6 0,-18 4-26 16,17 3-98-16,-17 0-136 16,-19 0-326-16</inkml:trace>
  <inkml:trace contextRef="#ctx0" brushRef="#br0" timeOffset="112467.6657">5387 9181 1227 0,'0'0'286'16,"0"0"-184"-16,0 0 40 15,0 0-95-15,0 0-32 16,91-82 1-16,-49 45 22 15,-2-3 3-15,2-6-9 16,0-4-14-16,-5 1-6 0,-3 3-12 16,-8 6 2-1,-4 13-2-15,-7 10 0 0,-9 9 0 16,0 8-10-16,-6 0-18 16,3 12-19-16,0 14 26 15,0 8-8-15,4 2 13 16,2 8-20-16,5-2-11 15,5-3-36-15,8-5-130 16,31-11-20-16,-10-4-32 16,1-12-138-16</inkml:trace>
  <inkml:trace contextRef="#ctx0" brushRef="#br0" timeOffset="112780.1563">6375 8795 681 0,'0'0'69'15,"9"-73"78"-15,-9 43 150 16,0 8-35-16,-9 13-69 15,-15 9-127-15,-3 17-66 16,-10 17 0-16,1 12 0 16,0 11-1-16,11 1 1 15,11-5 0-15,14-3 0 16,3-7 0-16,23-7 19 16,11-12 5-16,5-6-16 15,4-11 5-15,2-7 3 16,-6-8-7-16,-4-19-2 15,-11-14 3-15,-9-21-10 16,-12 0-15-16,-6-6-30 0,-6 0-31 16,-12 22 21-1,-4 2 55-15,-5 17 11 0,3 16-11 16,-10 11-71-16,7 10-105 16,9 5-464-16</inkml:trace>
  <inkml:trace contextRef="#ctx0" brushRef="#br0" timeOffset="113373.9356">6794 8670 1020 0,'0'0'535'16,"0"0"-499"-16,0 0-36 0,0 0-11 16,0 0 11-1,42 88 0-15,-27-45 1 0,-5 2-1 16,-4 0-1-16,0 0 1 15,-4-2 0-15,-2-7-1 16,0-6-22-16,0-9 8 16,0-8 2-16,0-10 13 15,0-3 1-15,0-6 39 16,10-21 10-16,8-9-50 16,6-7-22-16,7-3-3 15,8 3 25-15,0 9 39 16,4 15-7-16,-1 12-19 15,-2 7-13-15,-6 14 0 16,-8 12-1-16,-2 7-9 16,-8 4 10-16,-4-2 0 0,-3 0-2 15,3-8-5-15,-3-7 6 16,-3-9 1-16,7-8 0 16,2-3 31-16,6-10 46 15,6-16-21-15,7-11-24 16,5-26-12-16,-3 4-20 15,-3-1-36-15,-2 2-2 16,-13 27 38-16,-6 5 2 16,-2 25-2-16,-7 5 0 15,-3 29-19-15,0 23 6 16,0 3 13-16,0 8 5 16,0-1-5-16,0-14-1 15,14 2 1-15,11-5 9 0,5-6 4 16,4-10-6-16,2-6 9 15,10-8 2-15,5-12-3 16,6-7-15-16,1-3-14 16,24-23-89-16,-18 2-158 15,-9 7-345-15</inkml:trace>
  <inkml:trace contextRef="#ctx0" brushRef="#br0" timeOffset="114166.1107">9784 8808 603 0,'0'0'561'16,"0"0"-458"-16,0 0-8 0,0 0-22 15,0 0-47-15,-115 9-16 16,66 27 2-16,-2 8 39 15,2 11 39-15,13 3-29 16,7-2-19-16,19-1-8 16,10-5-9-16,9-7 2 15,27-7 1-15,13-10-13 16,11-9-15-16,10-10-25 16,2-7-58-16,12-26-139 15,-13-8-82-15,-19-5-289 0</inkml:trace>
  <inkml:trace contextRef="#ctx0" brushRef="#br0" timeOffset="114431.732">10251 8821 1129 0,'0'0'142'0,"0"0"-110"16,0 0-18-16,100 110-14 16,-84-65 0-16,-10-2-1 15,-6 0 1-15,-6-4 1 16,-16-2 15-16,-11-7 6 15,0-6 8-15,-7-12 5 16,6-9 10-16,1-3 88 16,7-17-8-16,10-16-49 15,7-13-15-15,9-6-33 16,0-1-28-16,24 3 0 0,10 8-10 16,5 9-17-16,9 13-12 15,4 9-52-15,14 11-114 16,-11 0-94-16,-10 7-665 0</inkml:trace>
  <inkml:trace contextRef="#ctx0" brushRef="#br0" timeOffset="114978.6146">10800 8833 1453 0,'0'0'191'15,"0"0"-139"-15,0 0-31 16,103-9-10-16,-70 29-10 15,-2 10-1-15,-4 10 0 16,-5 2 1-16,-12 8 7 0,-3-1-7 16,-7-5-2-16,0-1 1 15,-8-10-1-15,-1-8 1 16,2-11 0-16,1-5 1 16,3-9 14-16,0-6 44 15,3-18 23-15,0-25-82 16,3-3-19-16,13-8-32 15,4 7 13-15,5 17 16 16,5 10 6-16,0 16 7 16,4 10-2-16,-1 19-1 15,0 18 2-15,-5 6 3 16,-1 0 6-16,-11 4 1 0,-6-6-2 16,-3-7-33-1,-4-8 13-15,-3-9 16 0,0-8-2 16,0-9 8-16,0 0 3 15,7-20 45-15,8-15-48 16,6-8-9-16,10-7-49 16,5 0 20-16,6 8 32 15,1 12 6-15,-1 13 13 16,-3 14 12-16,-7 3-3 16,-3 16-21-16,-9 11-1 15,-4 7-6-15,-6 5 4 16,-7 8 1-16,-3 2-7 15,0-1-4-15,0-4-75 16,3-5 16-16,33-6-50 16,3-12-191-16,1-11-423 0</inkml:trace>
  <inkml:trace contextRef="#ctx0" brushRef="#br0" timeOffset="115212.9973">12253 8840 1126 0,'0'0'198'16,"0"0"-152"-16,-9 89-31 15,-1-25-14-15,-1 19 0 16,-2 19 1-16,1 9 5 16,-8-8 3-16,7-21-3 0,1-24-7 15,5-16 1 1,1-6-1-16,3 1 0 0,-1 5-14 15,4 1-57-15,4-9-120 16,5-15-331-16</inkml:trace>
  <inkml:trace contextRef="#ctx0" brushRef="#br0" timeOffset="115463.0084">12341 8914 1746 0,'0'0'195'0,"0"0"-161"16,0 0-33-16,0 0-1 0,109-20-10 16,-76 37-3-1,-9 5-1-15,-8 8-19 0,-10 7 2 16,-6 1-25-16,-13 3-7 16,-17-3-7-16,-8-3 22 15,-2-6 34-15,0-10 2 16,3-8 11-16,7-9-4 15,12-2 4-15,18-30-35 16,3-5-151-16,19-5-435 0</inkml:trace>
  <inkml:trace contextRef="#ctx0" brushRef="#br0" timeOffset="115728.6319">12838 8833 212 0,'0'0'1004'0,"0"0"-838"15,113 27 15-15,-65 4-88 16,-2 9-40-16,-10 5-30 15,-12 4-11-15,-9 2-12 16,-12-2 2-16,-3 0-2 16,-15-6 0-16,-12-6 6 15,-5-9-3-15,3-10 10 16,-4-11 13-16,4-7 20 16,3-14 31-16,3-15-21 15,10-18-22-15,3-5-34 16,10-7-5-16,0 2-12 15,16 11-30-15,14 9-7 16,6 14-59-16,34 13-142 16,-12 9-253-16,2 1-500 0</inkml:trace>
  <inkml:trace contextRef="#ctx0" brushRef="#br0" timeOffset="116025.5121">13727 8890 1285 0,'0'0'248'0,"0"0"-66"15,0 0-55-15,0 0-84 16,-91-29-30-16,51 29-13 16,1 10-1-16,11 6-10 15,9 8 9-15,16 5-4 16,3 4 6-16,25 5 6 16,15 3 5-16,5 1 1 15,1 1-3-15,-1-5-8 0,-8 1 0 16,-10-6 0-1,-10-1-1-15,-14-4-8 0,-3-2 8 16,-11-2 7-16,-16-5 5 16,-10-3 0-16,-2-6 1 15,-3-6-13-15,2-4-21 16,13 0-25-16,18-34-38 16,9 5-136-16,5-11-398 0</inkml:trace>
  <inkml:trace contextRef="#ctx0" brushRef="#br0" timeOffset="116197.4211">14071 8897 1401 0,'0'0'268'0,"0"0"-124"0,0 0-79 15,0 0-48-15,0 0-15 16,59 85-2-16,-56-45 1 16,0 6 5-16,0 1-6 15,3 3 0-15,2-1-32 16,11 0-97-16,20-10-78 15,-1-11-23-15,1-15-322 0</inkml:trace>
  <inkml:trace contextRef="#ctx0" brushRef="#br0" timeOffset="116545.2594">14558 8483 1617 0,'0'0'187'0,"0"0"-187"15,0 0-91-15,0 0-113 16,0 0 30-16,0 0 2 16,0 0-101-16,84 61 14 15,-47-45-73-15,1-6 290 16,-2-4 42-16,-1 0 254 16,-11-2 3-16,-9 6-13 0,-5 7-63 15,-10 9-77-15,0 7 2 16,-3 13 12-16,-13 7-31 15,0 19-7-15,6 16-20 16,9-8 21-16,1-9-11 16,0-8-10-16,13-14-28 15,4 4-16-15,3 6-10 16,6-7-4-16,-7-11-1 16,4-4 1-16,-1-12-2 15,8-15-61-15,-7-6-107 16,-4-4-191-16</inkml:trace>
  <inkml:trace contextRef="#ctx0" brushRef="#br0" timeOffset="116844.1473">14574 9108 1735 0,'0'0'175'0,"0"0"-154"16,166-19-21-16,-42 15 1 15,9-3-2-15,-11-2 0 16,-28 2 0-16,-31-3 1 16,-18 4-2-16,-13-1-4 15,-3 4 6-15,-6-1 2 0,-3 4-2 16,-11 0 0-16,-9 10-1 16,0 10-14-16,0 14 15 15,0 8 8-15,0 8 3 16,-6 5-3-16,3 1-7 15,0-2-1-15,0 1-1 16,3 0-92-16,3-13-122 16,6-14-172-16</inkml:trace>
  <inkml:trace contextRef="#ctx0" brushRef="#br0" timeOffset="117017.7636">15662 8643 1637 0,'0'0'233'0,"0"0"-233"16,0 0-73-16,0 0 27 15,-37 93-8-15,37-14-83 16,0-10-83-16,8-7-465 0</inkml:trace>
  <inkml:trace contextRef="#ctx0" brushRef="#br0" timeOffset="117314.6496">16009 9094 816 0,'0'0'373'0,"0"0"-41"16,0 0-162-16,0 0-94 16,0 0-58-16,-100 54-8 15,53-24-4-15,3 6-5 16,12 7 0-16,14 0 0 16,18 0 0-16,6 0 12 15,25-1 29-15,14-9-2 16,6-6-11-16,4-10-7 15,2-10 0-15,-2-7-3 16,-10-18-4-16,-2-30 1 16,-9-33 1-16,-11-33-17 15,-13 1-23-15,-10 23-22 16,-3 32-13-16,-16 30 41 0,-7 6 15 16,-5 6-5-1,-6 6-54-15,-12 15-36 0,7 12-178 16,16 3-473-16</inkml:trace>
  <inkml:trace contextRef="#ctx0" brushRef="#br0" timeOffset="117705.2937">16444 8993 1151 0,'0'0'226'16,"0"0"27"-16,0 0-121 15,0 0-88-15,0 0-31 16,88 55-12-16,-70-18 5 0,0 3 2 15,1 0-7-15,-7-1 5 16,-2-6-6-16,-2-6 0 16,-5-10 1-16,0-6-1 15,-3-10 0-15,0-1 10 16,6-3 33-16,6-16 13 16,12-15-34-16,7-9-21 15,12-10-1-15,2-3-45 16,1 6-20-16,-3 15 56 15,-8 18 9-15,-8 17 19 16,-12 7-19-16,-5 25-11 16,-7 11 10-16,-3 6 0 15,-3 5 1-15,-10 2 5 0,1-4-3 16,2 2 0 0,6-6-1-16,4-4 0 0,3-8 0 15,14-3 0-15,9-10-1 16,28-12-33-16,-6-5-68 15,-1-6-290-15</inkml:trace>
  <inkml:trace contextRef="#ctx0" brushRef="#br0" timeOffset="118424.072">19382 8639 1423 0,'0'0'272'0,"0"0"-222"16,0 0-50-16,0 0-12 15,0 0-1-15,-72 90 12 16,14-11 1-16,-16 20 2 15,5 2 8-15,18-17-9 16,19-21 0-16,21-24 9 16,8-3-4-16,3 3 3 15,0 2 4-15,16 6 10 16,14-9 5-16,25-5 0 16,32-8-24-16,27-14-4 15,9-11-57-15,-29-1-147 16,-32-18-350-16</inkml:trace>
  <inkml:trace contextRef="#ctx0" brushRef="#br0" timeOffset="118939.6703">18713 9003 1590 0,'0'0'133'15,"0"0"-133"-15,81-10-16 16,24 10 7-16,54 0 3 16,18 0 6-16,-4 0 2 15,-28 0-1-15,-48 0-1 16,-31 0 0-16,-23 0 0 0,-19-1-6 16,-3-1 6-16,-5 1 0 15,-9-2 1-15,-7 3 15 16,-10 0-3-16,-16 6-12 15,-10 10 0-15,-3 5-1 16,-2 6 0-16,10-1-1 16,12 0 0-16,10 1-9 15,9-4 10-15,10-6 20 16,25 0 4-16,11-9-7 16,10-7-5-16,8-1 2 0,1-7-14 15,-4-12 0 1,-8-8-10-16,-9-4-5 0,-11-4-13 15,-11 8 12-15,-12 7 16 16,-10 10 19-16,0 10-19 16,-13 4-8-16,-6 16 1 15,-4 9 1-15,8-1 0 16,11 1 4-16,4 0-22 16,9-5 7-16,18-2-5 15,7-5-19-15,29-14-107 16,-10-3-25-16,-3-3-311 0</inkml:trace>
  <inkml:trace contextRef="#ctx0" brushRef="#br0" timeOffset="119330.3027">20605 8600 1356 0,'0'0'233'16,"0"0"-168"-16,0 0-65 15,0 0-19-15,0 0 6 16,-39 129 12-16,14-47 1 15,-7 20 0-15,5-9 12 16,8-20-11-16,10-24 5 16,8-19-5-16,1 0 0 15,0-5-1-15,0-4 16 16,3-11 13-16,14-7-2 16,13-3 9-16,21-17 11 15,7-6-27-15,11-2-20 16,-1 4-24-16,-11 12 1 15,3 8 11-15,-15 1-2 16,-16 20-2-16,-9 3 8 0,-17 7-3 16,-3 0 11-16,-18-2 12 15,-16-7 11-15,-15-1-5 16,-22-6-1-16,3-8-1 16,-1-3-10-16,6-3-4 15,22-7-2-15,9-12-1 16,19-8-10-16,22-32-86 15,21 7-156-15,9-5-262 0</inkml:trace>
  <inkml:trace contextRef="#ctx0" brushRef="#br0" timeOffset="119549.0612">21288 8507 1407 0,'0'0'261'15,"0"0"-215"-15,0 0-46 16,0 0 0-16,-30 116 15 15,11-57 18-15,-7 15-6 16,0 14 8-16,0-6-12 16,10-9-10-16,6-13 5 15,7-11-13-15,3 7-4 16,0 3-2-16,6-6 1 16,13-9-55-16,27-14-118 15,-1-12-190-15,-3-17-702 0</inkml:trace>
  <inkml:trace contextRef="#ctx0" brushRef="#br0" timeOffset="119955.3127">21637 9158 1422 0,'0'0'135'0,"0"0"-102"16,0 0-4-16,108-17-17 15,-59 7 4-15,2-3 19 16,-2-4 12-16,-4-2-8 15,-4-4-2-15,-9-7-1 16,-10 1-17-16,-9-5-4 16,-13 4-9-16,-1 4-6 15,-26 3-6-15,-15 10-7 16,-11 9 7-16,-13 4 4 16,-5 10 1-16,0 17-9 15,7 12 0-15,14 8 10 0,14 6 7 16,21 0 15-16,15 2 7 15,6-2 2-15,26 0-3 16,28 0-9-16,24-3-1 16,-2-11-8-16,-3-12 3 15,-10-17-12-15,-17-10-1 16,4 0-1-16,4-1-23 16,-12-12-11-16,-11-3 0 15,-11 5-8-15,-10 2 1 16,-10 6-25-16,-6 3-168 15,-2 3-300-15,-7 7 154 0</inkml:trace>
  <inkml:trace contextRef="#ctx0" brushRef="#br0" timeOffset="120931.5913">23195 9601 652 0,'0'0'508'16,"0"0"-431"-16,0 0-48 15,0 0 3-15,0 0-10 16,0 0-2-16,0 0 10 15,4 0-1-15,-4 0 53 16,0 0 14-16,0 0 3 16,-6 0-53-16,0 0-15 15,-3 0-9-15,-1-7-16 0,-2 0 7 16,3 0-6 0,-1-3 6-16,5-3-4 0,2 3 0 15,3 1-8-15,0 4 27 16,0 0-12-16,0 5-16 15,6 0-2-15,6 0-12 16,1 10 1-16,1 6 7 16,1 4 4-16,-6 7-4 15,-6 5 5-15,-3-2 1 16,-5 6 0-16,-17-6 18 16,-11 4-3-16,-9-3-7 15,-11-3-8-15,-8-2-15 16,-32 1-69-16,17-8-189 0,9-2-499 15</inkml:trace>
  <inkml:trace contextRef="#ctx0" brushRef="#br0" timeOffset="128369.1942">4892 10343 962 0,'0'0'141'0,"0"0"-99"15,0 0 22-15,0 0-28 0,0 0-14 16,0 0 3-16,0-3-5 16,-2 3-3-16,-1 0-2 15,-4 7-8-15,-5 16 2 16,-2 11 47-16,-14 24 21 15,-5 22-8-15,-10 22-18 16,4-6-21-16,8-20-5 16,10-24-16-16,12-15 2 15,0 2-9-15,-1 2 4 16,4 0 2-16,6-10-2 16,-2-5-4-16,2-12 8 15,0-4-10-15,0-7-6 16,0-3-18-16,0 0 4 15,0-17-1-15,0-16-85 0,2-19-54 16,7-24-25-16,13-24 24 16,8-8 98-16,6 5 63 15,5 10 143-15,-8 24-13 16,-3 15-28-16,-7 16-14 16,-1 8 7-16,6-3-23 15,2 3-16-15,3 0-21 16,0 8-16-16,-8 8-6 15,-4 8-13-15,-6 6 0 16,-2 10-9-16,-1 20 2 16,-4 12 7-16,-2 4 1 15,-2 8 0-15,-4-2-1 16,0-5 1-16,0-5-1 0,-13-5 0 16,-4-7 0-16,-5-5 0 15,-8-8 1-15,-1-3-1 16,-8-8 2-16,-1-3 7 15,1-3-9-15,0-3-1 16,6-10-41-16,5 0-82 16,7 2 33-16,12 5-53 15,6 3-138-15,3 3-441 0</inkml:trace>
  <inkml:trace contextRef="#ctx0" brushRef="#br0" timeOffset="128681.7024">5401 10769 1145 0,'0'0'367'0,"0"0"-275"15,0 0-75-15,0 0-17 16,0 0-20-16,0 0 20 15,0 0 8-15,-17 93 11 16,8-53 11-16,-1 2-2 16,2 5-2-16,-1-2 0 15,2-1-5-15,1-7-11 16,0-4-3-16,3-4-7 16,3-10 2-16,0-5-2 15,0-7 0-15,0-4-54 0,0-3-99 16,3-14-44-16,3-8-161 0</inkml:trace>
  <inkml:trace contextRef="#ctx0" brushRef="#br0" timeOffset="130650.9207">6085 10614 497 0,'0'0'167'0,"0"0"-51"16,0 0-9-16,0 0-24 15,0 0-13-15,0 0-12 16,0 0-11-16,3 0-12 15,-3 0-19-15,0 0-7 16,0 0 21-16,-3 0 14 16,-7-3-23-16,-2 2-15 15,-4-2-5-15,-1-3 0 16,4 2 0-16,1-3 2 16,7-1 17-16,2-2 19 15,3 0 11-15,0 0 46 16,5 0-37-16,7 0-41 0,4 3-17 15,2 3 14-15,0-2-8 16,-3 6 3-16,-2 0-9 16,-5 0-1-16,-2 0 1 15,1 3-2-15,-7 4 1 16,0 0-9-16,0 3 9 16,0 0 1-16,-4 0 0 15,-8 3 0-15,-6-1 5 16,-3 0-6-16,0-4 0 15,-1-1 0-15,7-4-1 16,0-3 1-16,6 0 0 16,3 0 0-16,6 0 1 15,0-6 17-15,0-1 5 16,0 0 0-16,9 0-22 16,1-1 5-16,-1 6 4 0,-1 1-9 15,-2 1 4-15,4 0-5 16,-4 0 0-16,0 1-1 15,0 6 0-15,0 0 0 16,-4 0-6-16,-2 3 6 16,0-3 1-16,-8 3 8 15,-7 0-8-15,-4-1 0 16,-2-2-1-16,6-3 1 16,0-4 0-16,6 0 8 15,3 0 16-15,3-10-7 0,3-1-9 16,0-5 11-1,0 2-2-15,9 1-4 0,3 1-13 16,0 5-2-16,0 4 2 16,4 3-2-16,-5 0-11 15,5 0 12-15,-4 13-7 16,-4 10-90-16,-5 0-221 16,-3-6-618-16</inkml:trace>
  <inkml:trace contextRef="#ctx0" brushRef="#br0" timeOffset="141789.2877">6630 10555 80 0,'0'0'57'15,"0"0"-57"-15,0 0-57 0</inkml:trace>
  <inkml:trace contextRef="#ctx0" brushRef="#br0" timeOffset="142398.6572">6988 10443 667 0,'0'0'358'0,"0"0"-258"16,0 0 35-16,0 0-47 16,0 0-47-16,0 0-21 15,0 0-19-15,-16 62 10 16,-1-12 14-16,-11 19-2 0,-5 17 11 16,0-7-10-16,8-10-6 15,4-12-11-15,9-18-6 16,-1 4 5-16,2-3-6 15,5-10 1-15,3-10 0 16,3-10-1-16,0-7 7 16,0-3 13-16,0-7 34 15,3-22 15-15,9-24-59 16,12-33-10-16,12-40-14 16,10-12 2-16,2 12 5 15,-5 27 7-15,-7 40 14 16,-8 22 0-16,5 8 15 0,6-2-10 15,10-2-13 1,-1 4 2-16,-2 9 0 0,-4 10-7 16,-11 10-1-16,-1 0-7 15,-9 20 5-15,-3 9 1 16,-8 8-13-16,-10 7 14 16,0 1 0-16,-7-1 0 15,-14-5-20-15,-6-3 20 16,-6-10-10-16,-1-2 4 15,-6-7 6-15,-2-8 1 16,3-9 0-16,6 0 0 16,5-13-1-16,7-3-9 15,9-1-10-15,12 4-53 16,3 3-87-16,15 7-157 16,6 3-255-16</inkml:trace>
  <inkml:trace contextRef="#ctx0" brushRef="#br0" timeOffset="142664.2854">7701 10674 814 0,'0'0'730'0,"0"0"-665"15,0 0 12-15,0 0-34 16,0 0-31-16,0 0-12 15,0 0-17-15,-15 50 17 16,2-12 7-16,-4 6 2 16,-2 5-2-16,0-2-6 0,2 2 1 15,4-6-2-15,7-7 0 16,3-6-16-16,3-6-103 16,22-18-121-16,5-6-141 15,6-3-456-15</inkml:trace>
  <inkml:trace contextRef="#ctx0" brushRef="#br0" timeOffset="142851.7965">8325 10492 1568 0,'0'0'202'0,"0"0"-175"0,0 0 4 15,107-29-20 1,-62 25-10-16,4 4 0 0,-1 0-1 15,4 0 0 1,-6 0-24-16,0 0-78 0,-8 0-198 16,-17 0-373-16</inkml:trace>
  <inkml:trace contextRef="#ctx0" brushRef="#br0" timeOffset="143039.3198">8244 10760 1420 0,'0'0'202'0,"0"0"-170"0,0 0 4 15,157 0-15-15,-75-3-5 16,-6-4-10 0,-9 0-6-16,-20 1-6 0,12-1-74 15,-8 0-118-15,-18 1-161 0</inkml:trace>
  <inkml:trace contextRef="#ctx0" brushRef="#br0" timeOffset="143351.7986">9693 10383 39 0,'0'0'1558'16,"0"0"-1392"-16,0 0-117 16,0 0-49-16,0 0-11 15,0 0-5-15,0 73 11 16,0-24 5-16,-12 11 18 16,3 2 5-16,-6 1-10 15,-6 4-5-15,2-5 0 16,-4-6-6-16,-2 1 6 15,-2-11-8-15,5-3-34 16,2-10-29-16,7-7-115 16,7-9-66-16,3-10-321 0</inkml:trace>
  <inkml:trace contextRef="#ctx0" brushRef="#br0" timeOffset="143617.4243">9738 10404 1350 0,'0'0'308'16,"0"0"-232"-16,0 0-44 16,113-67-14-16,-74 60-12 15,0 7-6-15,-7 3-6 16,-3 14 5-16,-10 7-7 16,-5 5 7-16,-7 1-5 0,-7 3 6 15,0-3 0 1,-23 2-1-16,-6-5-13 0,-7-7 13 15,-13-3 1-15,-2-8 0 16,-1-3-4-16,0-6-23 16,-1 0-101-16,15-7-159 15,11-1-497-15</inkml:trace>
  <inkml:trace contextRef="#ctx0" brushRef="#br0" timeOffset="144055.0592">10290 10782 1273 0,'0'0'363'15,"0"0"-266"-15,0 0-68 16,0 0-29-16,0 0-6 16,0 0-9-16,0 0 15 15,-17 64 7-15,1-29 3 16,-2 2 3-16,0 3-4 16,-1 0-8-16,-1 2 5 15,1-2-5-15,1-3 0 16,3-2-1-16,3-4 1 0,2-2-1 15,-1-6 1 1,5 0 1-16,3-6-1 0,-1-5 0 16,1-3 0-16,3-7 0 15,0 1 0-15,0-3 10 16,0 0-4-16,0 0 4 16,0 0-11-16,0 0-6 15,0 0-6-15,0 0-16 16,0-4-43-16,7-4-169 15,-4 1-284-15</inkml:trace>
  <inkml:trace contextRef="#ctx0" brushRef="#br0" timeOffset="147577.4812">3037 11919 895 0,'0'0'145'15,"0"0"-89"-15,0 0 59 16,0 0-18-16,0 0-5 16,48-73 7-16,-48 70-17 0,0 3-40 15,0 0-19 1,0 13-23-16,-15 11-16 0,-9 14 16 16,-15 20 10-16,-2 4 0 15,-6 4-8-15,-3 1 4 16,9-15-6-1,1 1 5-15,6-13-4 0,17-15-2 16,7-11 1-16,10-11-8 16,0-3-78-16,18-17 9 15,19-28 56-15,17-28 6 16,7-30 5-16,6-12-2 16,-16 20-7-16,-14 28 9 0,-16 34 10 15,-3 13 25 1,0 3 11-16,4 5 22 0,1 5-18 15,-1 7-13-15,2 10-18 16,1 16-3-16,-5 5-5 16,-1 8 7-16,-1 4 0 15,-6 3 10-15,-6 1-5 16,-3-2 0-16,-3-1 0 16,0-8-12-16,0 0 0 15,0-7 1-15,-9-5 0 16,-3-1-2-16,-25-6-73 15,1-2-94-15,0-8-404 0</inkml:trace>
  <inkml:trace contextRef="#ctx0" brushRef="#br0" timeOffset="147780.641">2930 12180 1162 0,'0'0'171'0,"0"0"-104"16,0 0-29-16,0 0-6 15,88-33 52-15,-21 13-23 16,27-10-1-16,-6 5-31 16,-6-2-19-16,-13 7-10 15,-23 6-6-15,2-1-64 16,-2-2-69-16,-12-6-14 16,-8 3-148-16,-13 2-363 0</inkml:trace>
  <inkml:trace contextRef="#ctx0" brushRef="#br0" timeOffset="147968.1171">3637 11763 1111 0,'0'0'173'0,"0"0"-104"16,0 0-33-16,0 0-35 15,0 0 41-15,19 90 6 16,-17-40 2-16,1 2-8 16,-3 1-22-16,0 7-10 15,-8-4-2-15,-2-1-7 16,1-4-1-16,9-9-89 15,11-15-66-15,14-14-165 16,6-13-225-16</inkml:trace>
  <inkml:trace contextRef="#ctx0" brushRef="#br0" timeOffset="148264.9909">4150 11962 1431 0,'0'0'141'16,"0"0"-82"-16,0 0-38 15,0 0-20-15,-104 42 0 16,68-12-1-16,5 0-7 16,11-4 5-16,16-2-12 15,4-4 5-15,16 3 9 16,14-4 9-16,9-2 1 16,4 0-4-16,-4 0-4 15,-6-1 0-15,-8 1-1 16,-7-2 1-16,-9 2-1 15,-9 3 0-15,0 3 5 0,-24 0 19 16,-6 4-2 0,-13 3-13-16,-6-4-2 0,-5 0-8 15,6-9-17-15,5-14-82 16,15-3-93-16,16-10-339 0</inkml:trace>
  <inkml:trace contextRef="#ctx0" brushRef="#br0" timeOffset="148593.1233">4744 12038 1084 0,'0'0'375'15,"0"0"-287"-15,0 0-49 16,0 0-16-16,85 26-17 0,-76-3-4 16,-6 11-2-16,-3 5 8 15,-6 1 5-15,-19 7-6 16,-11-5 0-1,-3-2-1-15,-10-7-4 0,1-7-1 16,-1-6 14-16,-3-10-9 16,7-10 18-16,6 0-3 15,6-23 17-15,11-11-18 16,10-5 1-16,12-7 25 16,9 3-3-16,22 3-20 15,11 8-22-15,4 8 0 16,2 8-1-16,-2 9-12 15,-4 4-48-15,7 6-39 16,-13 14-110-16,-12-1-405 0</inkml:trace>
  <inkml:trace contextRef="#ctx0" brushRef="#br0" timeOffset="149440.6358">5526 12072 882 0,'0'0'123'0,"0"0"-90"16,0 0-20-16,0 0 22 15,0 0 42-15,-21 108 13 16,3-58-12-16,3 2-30 16,-1 2-6-16,-5 2-15 15,3 2 7-15,0-1-18 16,-3-4-5-16,3-1-5 16,-1-5-4-16,4-5 7 15,3-11-9-15,3-8-20 16,3-7-73-16,6-16-87 15,0-3-76-15,0-17-15 0</inkml:trace>
  <inkml:trace contextRef="#ctx0" brushRef="#br0" timeOffset="149709.8413">5581 12085 1347 0,'0'0'180'15,"0"0"-96"-15,85-60-11 16,-46 40-25-16,-3 9-23 15,-2 6-24-15,-7 5-1 16,-3 9-8-16,-8 14 7 0,-4 7 1 16,-9 6 0-16,-3-2 10 15,0 5-9-15,-12-9 1 16,-10 0-1-16,-8-3 9 16,-3-5-4-16,-1-5-5 15,-5-4 0-15,2-6-1 16,-2-1-15-16,6-6-45 15,8 0-110-15,5 10-58 16,10 0-319-16,7 4-180 0</inkml:trace>
  <inkml:trace contextRef="#ctx0" brushRef="#br0" timeOffset="150118.3798">5771 12653 1433 0,'0'0'157'0,"0"0"-84"16,0 0-28-16,80-87-33 15,-35 58-6-15,4 8 3 16,-3 6 1-16,-4 11-4 16,-12 4-6-16,-5 0 0 15,-11 11-6-15,-8 11 0 16,-6 5 6-16,-6 9-11 15,-21 6-2-15,-9 2 12 0,-9 5 0 16,-4-5-7-16,-3-2 8 16,7-5 0-16,6-8 0 15,11-9 0-15,7-3-1 16,12-7 1-16,9-1 0 16,0-5 15-16,12-4 25 15,15 0-11-15,9 0 8 16,13 0 5-16,6-3-13 15,-4-7-15-15,-2 3-14 16,-7 3-28-16,-9-2-25 16,-8 3-16-16,2 2-79 0,-5-2-136 15,-8-3-378-15</inkml:trace>
  <inkml:trace contextRef="#ctx0" brushRef="#br0" timeOffset="150449.7131">6706 12470 1418 0,'0'0'220'15,"0"0"-163"-15,0 0-18 16,0 0-20-16,0 0-19 16,0 0-6-16,0 0 6 15,-76 10 0-15,48-6-7 16,5-4 7-16,7 0 9 15,8 0 0-15,7 0 10 16,1-7 50-16,0 1-1 16,9 2-47-16,10-2-21 15,4-1 2-15,2 4 5 0,-4 2 6 16,-6 1-13 0,-5 0 0-16,-4 0 0 0,-6 0-7 15,0 0-2-15,0 1-49 16,0 8-37-16,-16 5-83 15,4-1-100-15,4-3-738 0</inkml:trace>
  <inkml:trace contextRef="#ctx0" brushRef="#br0" timeOffset="151108.1803">7428 12087 1162 0,'0'0'183'16,"0"0"-83"-16,0 0-17 15,0 0-54-15,0 0-29 16,0 0-11-16,0 0 11 16,-48 102 1-16,29-55 31 15,0 6 23-15,-1 6-19 16,1 4-12-16,-2-4-16 16,3-1-7-16,2-6-1 15,2-7 0-15,5-8 9 16,2-10-9-16,1-11 0 15,6-9-32-15,0-7-77 16,0 0-7-16,6-46 17 16,7-1-204-16,-4-5-459 0</inkml:trace>
  <inkml:trace contextRef="#ctx0" brushRef="#br0" timeOffset="151326.9339">7361 12157 1159 0,'0'0'200'15,"0"0"-59"-15,72-79-34 16,-34 49-50-16,1 7-13 15,0 9-18-15,-3 8-1 16,-6 6-13-16,-8 0-10 16,-3 16-2-16,-11 11-8 15,-8 3 7-15,0 3 1 16,-15 3-19-16,-13-3-16 16,-8-3 22-16,-6-3 12 15,-7-7-1-15,1-8 1 16,2-5-1-16,4-7-20 15,-4 0-94-15,10-11-106 0,15-1-342 16</inkml:trace>
  <inkml:trace contextRef="#ctx0" brushRef="#br0" timeOffset="151608.1833">7928 12402 1435 0,'0'0'200'16,"0"0"-153"-1,0 0-47-15,0 0-5 16,0 0 5-16,-21 79 0 0,8-44 12 16,-4 6-1-16,-2 2-3 15,-2 3-6-15,-3 4-1 16,3-1 5-16,2-3-3 15,7-6-3-15,4-5-6 16,8-8-107-16,2-10-164 16,10-10-356-16</inkml:trace>
  <inkml:trace contextRef="#ctx0" brushRef="#br0" timeOffset="151811.3163">8571 12365 1625 0,'0'0'215'16,"0"0"-151"-16,0 0-23 15,121-43-28-15,-66 33-12 16,6 4-1-16,-1 5 0 16,-2-2 0-16,-6 3-7 15,-10 0-70-15,-12 0-78 16,-15 4-210-16,-15 5-780 0</inkml:trace>
  <inkml:trace contextRef="#ctx0" brushRef="#br0" timeOffset="152014.4489">8526 12573 1332 0,'0'0'263'0,"0"0"-166"15,0 0 11-15,0 0-67 16,127 0-17-16,-63 0-14 15,11 0 0-15,-10-3-10 16,26-4-33-16,-22 0-85 16,-14 1-242-16</inkml:trace>
  <inkml:trace contextRef="#ctx0" brushRef="#br0" timeOffset="152878.6987">10036 12107 1235 0,'0'0'287'15,"0"0"-205"-15,0 0 18 16,0 0-56-16,0 0-35 16,0 0-9-16,0 0-16 15,-39 50 10-15,14-14 6 0,-5 8 8 16,-6 11 7-16,-1 1-6 15,0 7-2-15,4-7-7 16,9 0 0-16,6-12 2 16,5-4-2-1,10-12 2-15,0-10-2 0,3-5-47 16,0-10-38-16,13-3-43 16,2-7 68-16,6-23-11 15,0-19-88-15,0-30-99 16,4-30 19-16,2-7 112 15,-2 20 127-15,-2 24 65 16,-4 32 247-16,2 7-90 16,7 3-62-16,2 1 11 15,9 2-78-15,0 11-49 0,1 12-30 16,-3 4 0-16,-7 13-14 16,-9 11 0-16,-6 11 3 15,-6 2-3-15,-9 2 12 16,0-2-10-16,-9-4 5 15,-15-7 7-15,-9-3 11 16,-12-6-7-16,-4-6-1 16,-9-8-11-16,3-3-6 15,4 0-18-15,2-13-45 16,13-1-205-16,17 4-311 0</inkml:trace>
  <inkml:trace contextRef="#ctx0" brushRef="#br0" timeOffset="153238.079">10552 12412 1551 0,'0'0'180'16,"0"0"-116"-16,0 0-32 15,114-34-20-15,-68 31-11 16,-7 3-1-16,-2 0 0 15,-7 10-9-15,-13 6-19 16,-7-2-5-16,-10 8-4 16,-10 5-4-16,-19 3 18 15,-14 6 16-15,-5-3 1 16,-7 1 5-16,6-5 1 16,10-3 0-16,9-9-1 0,15-3 0 15,9-4-6-15,6-7 7 16,9 2 33-16,19-1 26 15,29-4-9-15,25 0-12 16,24 0-22-16,-3 0-16 16,-15-7-7-16,-3-12-59 15,-30-1-123-15,-7-4-472 0</inkml:trace>
  <inkml:trace contextRef="#ctx0" brushRef="#br0" timeOffset="153456.8273">11367 12227 1719 0,'0'0'209'15,"0"0"-45"-15,0 0-103 16,91-31-48-16,-42 21-12 16,9 0 7-16,5 3-8 15,1 2 1-15,-6 1-1 16,-10 1-32-16,-9 3-61 15,-18 0-54-15,-21 7-73 16,-14 9-159-16,-14 4-191 0</inkml:trace>
  <inkml:trace contextRef="#ctx0" brushRef="#br0" timeOffset="153659.9625">11302 12422 1202 0,'0'0'252'0,"0"0"-67"16,0 0-54-16,0 0-68 15,101 6-9-15,-20-6-23 16,3 0 1-16,-9 0-16 16,-11 0-16-16,-18 0-20 15,2 0-97-15,-5 0-126 16,-20 0-475-16</inkml:trace>
  <inkml:trace contextRef="#ctx0" brushRef="#br0" timeOffset="154675.6031">12980 12151 1182 0,'0'0'206'0,"0"0"-84"16,0 0 23-16,0 0-62 15,0 0-50-15,0 0-33 16,0 0-2-16,-20 22-11 15,1 8 13-15,-11 13 1 16,-1 7 15-16,-5 5-10 16,0 6 0-16,6-2 0 15,5 0-4-15,1-3 0 16,12-10-1-16,0-5-1 16,5-9-6-16,7-6-45 0,0-12-109 15,0-11-54-15,13-9-60 16,-1-18 17-16,3-3-387 15</inkml:trace>
  <inkml:trace contextRef="#ctx0" brushRef="#br0" timeOffset="154941.2318">12957 12101 1260 0,'0'0'203'0,"0"0"-89"16,91-76-11-16,-48 56-55 15,3 11-29-15,-2 7-6 16,-5 2-12-16,-6 11 0 15,-7 12-1-15,-9 7-1 16,-8 6-1-16,-9 1 1 0,-9-2 1 16,-18 2-7-16,-9-7 6 15,-10-6 1-15,-4-9 2 16,-3-5 5 0,1-6-6-16,0-4 5 0,7 0-6 15,9-10 0-15,4-1-16 16,15 3-92-16,8 4-135 15,9 4-370-15</inkml:trace>
  <inkml:trace contextRef="#ctx0" brushRef="#br0" timeOffset="155179.7078">13293 12639 1365 0,'0'0'238'0,"0"0"-179"16,0 0-43-16,0 0-16 16,0 0-7-16,0 0 7 15,0 0 22-15,-24 93-7 16,11-64-1-16,1 0-5 0,-2-2-8 16,-2 0-1-16,1 0-16 15,-12-1-153-15,5-3-107 16,1-6-343-16</inkml:trace>
  <inkml:trace contextRef="#ctx0" brushRef="#br0" timeOffset="155432.6077">13740 12570 662 0,'0'0'935'0,"0"0"-845"16,0 0-46-16,0 0-12 15,0 0 6-15,0 0 12 16,0 0 9-16,6-30-17 16,-6 30-23-16,0 0-18 15,0 0-1-15,0 0-88 16,-4-3-70-16,-5 3-325 15,0 0-468-15</inkml:trace>
  <inkml:trace contextRef="#ctx0" brushRef="#br0" timeOffset="155905.7884">14529 12075 1375 0,'0'0'264'0,"0"0"-181"16,0 0 12-16,0 0-74 16,0 0-21-16,0 0-24 15,0 0 17-15,-38 69 7 16,11-23 0-16,0 11 6 15,2 5 3-15,-4 4 4 16,6-1-11-16,-4-1-1 16,6-8 5-16,3-4-6 15,6-8 0-15,2-7 0 16,7-9-49-16,3-8-66 16,0-13-109-16,10-7-118 15,2 0-404-15</inkml:trace>
  <inkml:trace contextRef="#ctx0" brushRef="#br0" timeOffset="156171.419">14477 12094 1520 0,'0'0'191'16,"0"0"-51"-16,0 0-64 16,84-70-47-16,-51 61-24 15,6 5-5-15,4 4-10 16,-5 7 4-16,-2 16-3 15,-7 4-1-15,-13 6-3 0,-7 0 0 16,-9-1 12 0,-5 1 1-16,-18-6 0 0,-10-6-10 15,-10-6-2-15,-5-8-3 16,-4 0 6-16,3-7-13 16,-8 0-70-16,8 0-236 15,13 0-438-15</inkml:trace>
  <inkml:trace contextRef="#ctx0" brushRef="#br0" timeOffset="156562.0434">14938 12497 1407 0,'0'0'226'16,"0"0"-110"-16,0 0-21 15,117-43-47-15,-75 43-23 16,1 0-19-16,-5 3 0 16,-3 11-6-16,-8 5-1 15,-12 2-5-15,-11 5-1 16,-4 4-2-16,-10 3-11 16,-25 3-5-16,-7 4 6 15,-10-5 6-15,0-4 11 16,6-5-11-16,3-7 12 15,11-5 0-15,13-1 1 16,6-3 0-16,7-6 1 16,6 2 0-16,0-2 0 0,19 2 52 15,17 1 14-15,12 0-22 16,13 1-25-16,9-1-10 16,1 0-9-16,-3-4-1 15,-4 4-6-15,-3-1-65 16,-15-5-68-16,-15 2-251 0</inkml:trace>
  <inkml:trace contextRef="#ctx0" brushRef="#br0" timeOffset="158742.3653">5660 13408 75 0,'0'0'71'0,"0"0"-42"15,0 0 44-15,0 0-9 16,0 0 2-16,0 0 83 16,-22 7 27-16,25-10-19 15,0-4-102-15,3 0 56 16,1-1 25-16,-7 4-4 15,3 4 4-15,-3 0-50 16,0 0-45-16,0 3-24 16,0 10-7-16,-10 10 2 15,-2 11 7-15,-2 8 13 0,-8 11-6 16,-2 3-8 0,-10 17-9-16,1-6-2 0,-6 5-6 15,-1-3 7-15,4-10-7 16,-1 0-1-16,1-2 2 15,6-11-1-15,8-6 0 16,8-13-1-16,1-8-6 16,10-9-76-16,3-7-80 15,0-13 14-15,9-15-7 16,4-5-257-16</inkml:trace>
  <inkml:trace contextRef="#ctx0" brushRef="#br0" timeOffset="159132.9929">5420 13442 1113 0,'0'0'166'0,"0"0"-124"16,0 0-11-16,0 0-13 16,0 0-18-16,0 0 0 15,-82 56 0-15,55-30 0 16,3-2 0-16,5-7 1 15,5-5 0-15,4-6 0 16,10-5-1-16,0-1 13 16,0-1 96-16,13-14-4 15,7-12-72-15,14-10-31 16,3-2 5-16,8 2-5 16,-3 5 6-16,-2 5 0 0,-7 11 5 15,-2 9-7 1,-4 7-5-16,-2 0-1 15,-2 10 1-15,-1 7 0 16,-1-1-1-16,-3 3 2 0,0-2-2 16,-3 0 1-16,4-4 0 15,-1 1-1-15,8 1-16 16,-4-2-157-16,-3-2-329 0</inkml:trace>
  <inkml:trace contextRef="#ctx0" brushRef="#br0" timeOffset="159742.3774">5081 14224 1360 0,'0'0'161'0,"0"0"-120"16,0 0-21-16,0 0-8 16,-92 31-11-16,62-2-1 15,-3 8 15-15,0 8 5 16,5-1 19-16,4 1-8 16,9-1-8-16,8-7-8 15,7-5 0-15,4-2 5 16,14-10-5-16,12-4-14 15,9-10 7-15,10-6-8 16,6-10 0-16,0-19-1 16,2-7-13-16,-9-3-4 15,-11-1-4-15,-13 9 4 16,-9 12 18-16,-8 9 26 0,-4 7 9 16,-3 3-22-16,0 0-13 15,0 17-13-15,0 5 13 16,0 8 0-16,6-3 0 15,5 2 1-15,5-5-1 16,6-1 1-16,4-7-1 16,11-9 0-16,5-5-16 15,33-4-74-15,-10-14-224 16,-4-4-637-16</inkml:trace>
  <inkml:trace contextRef="#ctx0" brushRef="#br0" timeOffset="162851.8087">7886 13359 876 0,'0'0'143'16,"0"0"-99"-16,0 0 24 16,0 0-30-16,0 0-16 15,0 0-12-15,0 0-9 16,0-6 13-16,0 6 18 0,0 0-1 15,0 0-4 1,-6 6-15-16,-7 14-6 0,-5 9-6 16,-3 12 32-16,-1 11 30 15,-1 20 37 1,1-2-22-16,1 0-30 0,6-1-21 16,6-17-16-16,-3 5 0 15,6-14-8-15,0-6 4 16,0-8-5-16,2-6 9 15,1-6-10-15,-3-1-19 16,-3-9-75-16,-9-7-66 16,3 0-66-16,-1-7-324 0</inkml:trace>
  <inkml:trace contextRef="#ctx0" brushRef="#br0" timeOffset="163258.0809">7661 13494 1219 0,'0'0'139'0,"0"0"-112"16,0 0-27-16,0 0-5 15,0 0 3-15,-82 37 1 16,55-10 0-16,-1-2-5 16,1 6-1-16,6-5 7 15,0-7 0-15,9-2 1 16,9-10 6-16,3-7 7 15,0 0 66-15,6-14 6 16,15-12-57-16,9-13-27 0,13-7 6 16,5-4-2-1,7 1 4-15,0 8 12 0,-3 9 6 16,-7 9-3-16,-6 9-12 16,-6 7-12-16,-6 4 6 15,-5 3-7-15,2 3 0 16,-6 11-2-16,1 3 2 15,-1 3 0-15,-3 2-2 16,1 1 2-16,-2 4 0 16,2 2-1-16,-1 1-7 15,0 4-85-15,3 25-64 16,-5-10-89-16,-2-2-256 0</inkml:trace>
  <inkml:trace contextRef="#ctx0" brushRef="#br0" timeOffset="164039.3142">7416 14581 902 0,'0'0'127'16,"0"0"-98"-16,0 0-16 15,0 0-4-15,0 0-3 16,0 0 72-16,0 0 1 16,61 37-9-16,-31-44-8 15,3-16 4-15,6-4-21 16,-5 2-21-16,-4-2-9 16,-9 3-8-16,-6 4 3 15,-5 2 2-15,-7 7 4 16,-3-2 29-16,0 6-16 15,0-2-1-15,-6 5-15 16,-10 1-7-16,-8 3-5 16,-1 0 0-16,-8 10-1 15,-6 13 0-15,-3 6 0 16,-4 8-1-16,1 7 0 0,6 1 1 16,8-3 1-16,7-2 0 15,8-6 12-15,13-8 5 16,3 0 7-16,9-6 7 15,18-6-12-15,11-2-2 16,21-9 7-16,6-3 5 16,7 0-15-16,1-12-6 15,-13-5-9-15,1-2-14 16,-9 2-34-16,-10 3-14 16,-9 2-25-16,-2-4-142 15,-10 6-152-15,-9 3-696 0</inkml:trace>
  <inkml:trace contextRef="#ctx0" brushRef="#br0" timeOffset="164586.2112">10202 13398 120 0,'0'0'0'0</inkml:trace>
  <inkml:trace contextRef="#ctx0" brushRef="#br0" timeOffset="164820.5753">10202 13398 113 0,'49'-84'176'0,"-46"70"-26"16,0 1 36-16,0 6 85 0,-3 1-50 15,0 5-76-15,0 1-46 16,0 0-63-16,-6 7-36 15,0 10 2-15,-9 8 3 16,3 9 22-16,-4 8 29 16,2 12 12-16,-2 2-17 15,-2 16-18-15,0-5-20 16,-3-1-11-16,-6 3 5 16,5-17 0-16,-2 2-6 15,-1-9-1-15,8-14 0 16,-2-5-34-16,7-12-85 15,-6-14-45-15,6 0-228 0,-1-10-458 0</inkml:trace>
  <inkml:trace contextRef="#ctx0" brushRef="#br0" timeOffset="165214.9632">10121 13366 1111 0,'0'0'289'15,"0"0"-233"-15,0 0-46 16,-104 24-10-16,62 1-5 16,0 5 5-16,2 0 0 15,4-4-1-15,8-3 1 16,11-6 0-16,4-10-1 0,10-1 2 16,3-6-1-16,0 0 1 15,9-3 43-15,10-10-15 16,14-11-16-16,6-6 7 15,13-5 4-15,9-2-5 16,8-3 5-16,-2 0-6 16,0 5-9-16,-10 2-2 0,-8 9 0 15,-10 7-6 1,-9 8 1-16,-11 6 6 0,-4 3-8 16,-6 10 0-16,0 16-7 15,-3 7 7-15,3 6 7 16,-2 1-7-16,0 3 0 15,6 0 0-15,0-4-1 16,8 1-124-16,0-10-117 16,-2-9-717-16</inkml:trace>
  <inkml:trace contextRef="#ctx0" brushRef="#br0" timeOffset="165855.9389">10000 14512 1196 0,'0'0'155'16,"0"0"-47"-16,0 0 12 15,0 0-64-15,0 0-31 16,-104-13-24-16,68 33 9 16,0 9 5-16,2 8 13 15,7 3 5-15,8 2-7 16,6-2-4-16,12-4-3 15,1-6 0-15,21-10 18 16,12-8-27-16,15-8 3 0,7-4-8 16,9-16-5-16,-5-11-17 15,-3-6-7-15,-14 1-24 16,-14 8 14-16,-10 7 34 16,-12 8 20-16,-3 9 0 15,-3 0-20-15,0 10-7 16,3 13 1-16,3 7 5 15,1-1 1-15,5 1 0 16,2-6 1-16,5-5-1 16,23-6-22-16,-5-9-128 0,-1-4-237 15</inkml:trace>
  <inkml:trace contextRef="#ctx0" brushRef="#br0" timeOffset="166602.0503">13002 13548 770 0,'0'0'286'0,"0"0"-221"16,0 0-46-16,0 0 2 16,0 0-15-16,0 0 16 15,-82 82 56-15,52-3 26 16,3 0 14-16,5-3-44 16,10-10-20-16,0-12-31 15,3 5-5-15,0 5-10 16,2-6-2-16,-2-5-5 15,2-10-1-15,1-7 0 0,2-9-33 16,-9-14-114-16,7-9-55 16,-3-4-447-16</inkml:trace>
  <inkml:trace contextRef="#ctx0" brushRef="#br0" timeOffset="166978.8733">12832 13600 1397 0,'0'0'196'15,"0"0"-163"-15,-91 44-24 0,48-5-9 16,1 7 0-16,9-3-1 16,3 0 1-16,14-10 0 15,4-10 0 1,12-10-16-16,0-12-57 0,3-1 73 15,17-14 2-15,12-18 19 16,10-12-5-16,7-11-16 16,2-2-2-16,1 1 1 15,0 6 1-15,-6 14 6 16,-7 13 19-16,-13 9-6 16,-7 11-10-16,-10 3-9 15,3 7-1-15,-3 13-5 16,-3 10 6-16,3 9 1 0,-2 7 0 15,4 0 0-15,-2 5-1 16,4-2 0-16,14 6-105 16,-6-11-120-16,3-14-418 0</inkml:trace>
  <inkml:trace contextRef="#ctx0" brushRef="#br0" timeOffset="168277.766">12565 14951 340 0,'0'0'713'0,"0"0"-625"0,0 0-43 16,0 0 4-16,0 0-5 16,0 0 18-16,0 0 22 15,28 10-27-15,-4-10 17 16,6 0-19-16,2-6-13 15,6-11-14-15,-2-3-15 16,-3-3-11-16,-5 0 9 16,-10-7 2-16,-6 0-8 15,-9 1-5-15,-3 2-1 16,-3 11 1-16,-20 6 20 16,-3 7-19-16,-13 3 6 15,-6 16-7-15,-7 14-6 16,0 9 5-16,7 5 0 0,6 8 0 15,13 1 1 1,15-6 6-16,11-1 4 0,21-7 11 16,34-2 5-16,36-8-10 15,34-9-16-15,12-13-13 16,-3-7-45-16,-41-7-161 16,-30-9-349-16</inkml:trace>
  <inkml:trace contextRef="#ctx0" brushRef="#br0" timeOffset="168793.3943">14737 13634 1126 0,'0'0'173'0,"0"0"-113"16,0 0 75-16,0 0-60 15,0 0-66-15,0 0-9 16,0 0 0-16,-4 62 7 15,-12-6 34-15,0 4 6 16,0 6-21-16,-4 6 0 16,4-13-14-16,-6 11-11 15,4-7 8-15,0-4-9 16,-2-5 1-16,7-8-1 0,-3-3-34 16,-1-11-132-16,4-12-101 15,4-10-467-15</inkml:trace>
  <inkml:trace contextRef="#ctx0" brushRef="#br0" timeOffset="169152.7828">14483 13620 1307 0,'0'0'127'0,"-83"24"-106"15,40 3-14-15,1 5-7 0,12 1 0 16,14-7-10 0,10-3-1-16,6-10-7 0,0-9-8 15,6-4 4-15,16 0 22 16,11-20 32-16,13-12-13 16,5-9 1-16,8-4-13 15,6-5 0-15,-4 9-7 16,-5 9 0-16,-8 9 16 15,-11 13 18-15,-8 10-11 16,-13 6-16-16,-1 15-6 16,-4 12 5-16,-2 6-6 15,-2 8 0-15,-1 5 0 16,0 4 0-16,0 1 0 16,9 15-11-16,-6-13-133 15,1-15-137-15</inkml:trace>
  <inkml:trace contextRef="#ctx0" brushRef="#br0" timeOffset="169668.4138">14509 14711 1521 0,'0'0'203'0,"0"0"-159"16,0 0-43-16,-91 42 0 16,53-9-1-16,1 3 1 15,6 1 24-15,7 2-8 16,8-2 4-16,7-4-8 16,9-7 8-16,0-3-5 0,19-12-15 15,11-5 10 1,9-6-11-16,6-3-8 0,1-14-24 15,-6-6-40 1,-7 2 18-16,-9 6 48 0,-12 5 6 16,-8 10 15-16,-1 0-11 15,-3 6-4-15,3 11-1 16,-3 6 1-16,4 4 0 16,4 2-1-16,7-6 1 15,24-7-32-15,-7-5-237 16,3-8-819-16</inkml:trace>
  <inkml:trace contextRef="#ctx0" brushRef="#br0" timeOffset="171840.3393">11170 14879 854 0,'0'0'124'15,"0"0"-59"-15,0 0 81 16,0 0-24-16,0 0-5 16,0 0 10-16,0 0-33 15,15-27-40-15,-2 24-19 16,4 0-20-16,11 0-2 16,8 3-3-16,10 0-2 15,5 0-2-15,7 3-5 16,-1 7-1-16,-2-3-1 15,-3 3-47-15,-13 0-92 16,-10-2-90-16,-10-1-150 16,-12-3-480-16</inkml:trace>
  <inkml:trace contextRef="#ctx0" brushRef="#br0" timeOffset="172059.069">11221 15068 1164 0,'0'0'198'16,"0"0"-141"-16,0 0 58 16,0 0-38-16,0 0-44 15,0 0-10-15,81 2 15 16,-43-2-3-16,5 0-15 16,2-4-20-16,1 1-1 15,2-3-26-15,5 3-32 16,21-7-96-16,-12 4-63 0,-10 2-301 0</inkml:trace>
  <inkml:trace contextRef="#ctx0" brushRef="#br0" timeOffset="172996.6148">8614 14664 1013 0,'0'0'153'0,"0"0"-49"16,0 0 50-16,0 0-36 15,0 0-9-15,0 0-16 16,0 0-39-16,3 0-10 16,17 0-26-16,11 0 1 15,12 0 6-15,5 0-3 16,4 0-21-16,-1-3-1 15,-6 2-19-15,-8 1-41 16,-13 0-41-16,-8 0-79 16,-16 0-68-16,-10 1-285 15,-11 8 157-15</inkml:trace>
  <inkml:trace contextRef="#ctx0" brushRef="#br0" timeOffset="173199.7081">8607 14790 848 0,'0'0'167'15,"0"0"-79"-15,0 0 33 16,0 0 5-16,0 0-25 16,0 0-14-16,0 0 4 15,79 5-8-15,-47-5-32 16,3 0-32-16,-2 0-13 16,0 0-5-16,-2 0-1 15,2 0-19-15,1 0-35 16,5 0-110-16,-8 0-81 15,-7 0-386-15</inkml:trace>
  <inkml:trace contextRef="#ctx0" brushRef="#br0" timeOffset="177735.4401">3785 15813 100 0,'0'0'72'16,"0"0"-53"-16,-36 97 1 15,15-55-14-15,2-5-5 16,2-1 1-16,-2-10 13 15,4-9 30-15,2-4 50 16,-7-13-53-16,4 0-42 16,-1 0-210-16</inkml:trace>
  <inkml:trace contextRef="#ctx0" brushRef="#br0" timeOffset="178190.6135">3667 15622 735 0,'0'0'85'0,"0"0"-64"15,0 0-5-15,0 0 52 0,0 0-3 16,0 0-10-16,-9 82 23 15,1-62-21-15,-5-3-18 16,4-3 0-16,-1-4-10 16,4-2 7-16,0-8 6 15,0 0 25-15,-2 0 26 16,-2-8-47-16,-2-9-33 16,1-7-13-16,1 1-24 15,4-3 24-15,6 6 5 16,0 3 3-16,0 4-7 15,12 3 0-15,0 4-1 16,0 5-1 0,4 1 1-16,-4 0-15 15,-1 10 14-15,2 1-12 16,-4 8 12-16,-4 1 0 16,-5-1-21-16,0 2-1 15,-11 2-8-15,-8 0 8 16,-4-4-5-16,-7-2-6 15,-17-7-62-15,8-3-160 16,6-4-420-16</inkml:trace>
  <inkml:trace contextRef="#ctx0" brushRef="#br0" timeOffset="178503.133">3473 16141 626 0,'0'0'128'16,"0"0"-63"-16,0 0-8 16,-88 36 5-16,58-26-23 15,-1-3-16-15,1 0-9 16,3-2 11-16,5-2 27 16,7-3 43-16,7 0-3 15,1 0 19-15,7-8 1 0,0-6-44 16,7-6-50-1,8-3-12-15,3 2-5 0,3 3 0 16,0 4-1-16,1 4 0 16,2 3-1-16,-6 7-47 15,3 0-37-15,1 10-19 16,1 14-58-16,-4-5-107 16,-2-2-144-16</inkml:trace>
  <inkml:trace contextRef="#ctx0" brushRef="#br0" timeOffset="178866.4429">3643 16184 809 0,'0'0'96'0,"0"0"-64"15,0 0 38-15,0 0-17 16,0 0-4-16,0 0 2 16,0 0 0-16,0 6-18 15,0-5-10-15,-6 0-1 16,0-1 1-16,0 0 2 15,3 0 2-15,3 0 2 16,0 0 42-16,0 0 9 16,6 0-45-16,6-2-26 15,3-4-8-15,0 2-1 16,-2 4 1-16,-1 0 0 0,-4 0-2 16,-5 0-4-16,-3 0 2 15,0 0 2-15,0 0-8 16,0 0-1-16,0 0 3 15,0 0-2-15,-6 0 8 16,1 0-24-16,-1 0-47 16,3 2-70-16,3 6-67 15,0-1-198-15</inkml:trace>
  <inkml:trace contextRef="#ctx0" brushRef="#br0" timeOffset="180231.3927">5287 15735 3 0,'0'0'1066'16,"0"0"-920"-16,0 0-15 0,0 0 24 16,0 0-63-16,0 0-49 15,0 0-43-15,0-19-5 16,-3 47-4-16,-7 8 9 15,2 14 13-15,-4 20 12 16,2-2-1-16,-2 5-5 16,6-1-11-16,1-15-2 15,0-1 1-15,0-6-6 16,5-17 7-16,0-7-2 16,0-9-6-16,0-10 0 15,0-7 11-15,0 0 3 16,0-7 8-16,-3-20-22 15,-6-19-63-15,0-33-38 16,-1-27 1-16,10-13 27 16,0 3 43-16,22 30 30 0,5 28 52 15,1 20 24-15,5 6-4 16,9-4-16-16,7 6-23 16,5-3 1-16,-2 16-21 15,-3 10-12-15,-10 7 0 16,-6 14-1-16,-5 16-1 15,-7 9 0-15,-6 8-1 16,-10 2 1-16,-5 4 1 16,-5-7 9-16,-13-3 1 15,-1-7 13-15,-5-12 4 0,-1-7-4 16,-5-8 1 0,-6-9-4-16,-6 0-8 0,-4-19-12 15,-2-1-13-15,2-1-15 16,10 8 13-16,8 4 14 15,11 9-10-15,7 0-43 16,10 15-48-16,16 29-88 16,11-2-83-16,9-1-136 0</inkml:trace>
  <inkml:trace contextRef="#ctx0" brushRef="#br0" timeOffset="180465.7418">5903 16113 960 0,'0'0'540'16,"0"0"-470"-16,0 0-40 15,0 0-18-15,0 0-11 16,0 0 0-16,0 0 19 16,-52 98 13-16,36-66 0 15,4 1-22-15,4-3 2 16,2 0-11-16,6-4-2 15,0-7-18-15,6-6-146 16,5-6-63-16,5-7-315 0</inkml:trace>
  <inkml:trace contextRef="#ctx0" brushRef="#br0" timeOffset="181796.6197">5903 16256 424 0,'0'0'287'0,"0"0"-201"16,0 0 5-16,0 0 8 15,0 0-34-15,0 0-5 16,0 0 9-16,17-50-18 16,-17 45 4-16,0 4-16 15,0-2 9-15,0 3-8 0,0-3-2 16,0 1 9-16,0 1-7 16,0 0-8-16,0-2 24 15,0-2 5-15,0 3-38 16,0-1-17-16,0-3 6 15,0 5-6-15,0 1 7 16,-3 0 10-16,0 0 2 16,0 0-8-16,-5 1-11 15,-2 12-6-15,-2 4-2 0,0 5 1 16,0 4-11-16,0 4 11 16,2 3 1-16,1 0 1 15,1 3 0-15,-1-3 1 16,-1 1-1-16,1-1-1 15,0 0 1-15,3 0 2 16,-1-3-3-16,2-1 1 16,2-5 0-16,3-5 1 15,0-6-1-15,0-6-1 16,0-7-15-16,0 0-8 16,0 0 5-16,0-17-15 15,9-28-103-15,0 4-82 16,-6-5-582-16</inkml:trace>
  <inkml:trace contextRef="#ctx0" brushRef="#br0" timeOffset="182062.2121">5829 16180 1011 0,'0'0'177'16,"0"0"-53"-16,0 0-48 15,0 0-43-15,0 0-14 16,0 0-12-16,0 0 9 15,-11 49 5-15,2-22 16 16,2 3 0-16,1-1 5 16,3 5 0-16,3-2 2 15,-3 2-19-15,3 2-6 0,0-6-11 16,0 0 1-16,0-4-8 16,0-4 6-16,0-5-7 15,0-3-27-15,0-4-88 16,0-3-91-16,-6-4-352 0</inkml:trace>
  <inkml:trace contextRef="#ctx0" brushRef="#br0" timeOffset="182921.608">4653 15869 772 0,'0'0'378'0,"0"0"-272"16,0 0 8-16,0 0 5 0,0 0-21 15,0 0-62-15,0 0-14 16,30-3-4-16,-3-1 36 15,4-2-6-15,5 0-19 16,6-1-20-16,-2 1 1 16,-3 2-10-16,-4-2 1 15,-3 6-1-15,-8 0-38 16,-5 0-32-16,-7 0-93 16,-10 3-46-16,0 4-134 15,0 3 12-15</inkml:trace>
  <inkml:trace contextRef="#ctx0" brushRef="#br0" timeOffset="183202.8529">4605 16137 932 0,'0'0'176'16,"0"0"-69"-16,0 0 27 15,0 0-23-15,0 0-54 16,0 0 11-16,0 0 24 15,42 0-16-15,-21 0-25 16,0 0-23-16,6-3 1 16,4-1-4-16,2-3-12 15,3-3-11-15,7 1 8 16,-1-4-8-16,2 0-2 16,-3-1-2-16,-7 4-39 15,-1 0-25-15,-6 3-8 16,-8 1-98-16,4 6-37 0,-7 0-79 15,-7 0-127-15</inkml:trace>
  <inkml:trace contextRef="#ctx0" brushRef="#br0" timeOffset="184413.0129">4310 15787 227 0,'0'0'285'16,"0"0"-207"-16,0 0-6 16,0 0 54-16,0 0 39 15,0 0-47-15,0 0 5 16,-36 46-29-16,33-42-40 16,3 2-19-16,-3 1-12 15,-1-1 0-15,1-3-5 16,3 0-4-16,0-3 5 15,0 0 10-15,0 0 54 16,0 0 6-16,0 0-13 16,3 0-34-16,10 0-20 0,4-3 6 15,5-5 8 1,5 0-6-16,1-5-11 0,-1 0-12 16,1-1-7-16,-5-2 2 15,-1 2-1-15,-7 2 9 16,-3-5-3-16,-6 1 2 15,-6-1-9-15,0 0 0 16,-6-5-20-16,-12 2-2 16,-9 0-9-16,-3 3 13 15,0 4 11-15,-1 4 6 16,-2 6-5-16,8 3 5 16,-2 0-5-16,5 1 6 15,1 13-7-15,0 3-4 0,3 3 3 16,0 6 7-1,2 0 1-15,2 5-1 0,1 2 1 16,4 3 0-16,0 3 1 16,2-2 0-16,-1 6 1 15,5-1-2-15,0-1 0 16,0 1 0-16,3 1 1 16,0-6 2-16,0-5 6 15,6-1-3-15,5-6 4 16,2-1-4-16,2-4 7 15,3-1-6-15,1-8 2 16,2-1-3-16,3-3 3 16,4-4-2-16,2-3 2 0,3 0-9 15,3 0 0-15,-2-2-18 16,2-3-11-16,1-2-25 16,-4-3-8-16,-5 3-30 15,8 1-94-15,-9 2-55 16,-9-2-247-16</inkml:trace>
  <inkml:trace contextRef="#ctx0" brushRef="#br0" timeOffset="185373.3965">7225 15736 795 0,'0'0'166'16,"0"0"-1"-16,0 0 14 15,0 0 3-15,0 0-34 16,0 0-49-16,0 0-46 16,0-35-26-16,0 39-25 15,-7 15-2-15,-2 8 0 16,-2 12 10-16,-5 11 21 16,1 6 11-16,2 3-5 15,2-2-18-15,2-1-6 16,6-6-7-16,3-8-6 15,0-10 2-15,0-5 0 16,3-7-2-16,0-6-25 0,3-7-56 16,-3-4-33-16,-3-6-151 15,0-11-43-15,0-9-698 0</inkml:trace>
  <inkml:trace contextRef="#ctx0" brushRef="#br0" timeOffset="185670.3063">7433 15619 1468 0,'0'0'182'15,"0"0"-134"-15,0 0 0 0,0 0-8 16,0 0-25-16,0 0-15 16,0 0-12-16,-69-14 5 15,39 14 1-15,5 0 6 16,2 0 0-1,4-14 6-15,10-4 1 0,-1-3-6 16,10 1 0-16,0 0 8 16,0 5-9-16,16 1-6 15,2 8 3-15,6 3-4 16,1 3 6-16,-1 3-5 16,4 14-41-16,-1 5-81 15,15 21-49-15,-6-9-97 16,-8-2-223-16</inkml:trace>
  <inkml:trace contextRef="#ctx0" brushRef="#br0" timeOffset="186076.5323">7764 15751 107 0,'0'0'1156'0,"0"0"-1008"16,0 0-38-16,0 0-35 15,0 0-56-15,-88-3-19 16,55 16 3-16,5-1-3 16,8 2 1-16,7-7 0 15,7 2 5-15,6-2-5 16,0 0 17-16,12 6 3 16,10 4-7-16,5 2-3 0,9 1 2 15,3 4-11 1,4 4 4-16,-6-1-5 0,-1 0 0 15,-6 3 0-15,-11-4-1 16,-5 0 1-16,-11-2 0 16,-3-2-1-16,0-2 9 15,-17 0-8-15,-8-6 30 16,-5 2-9-16,-6-6-8 16,0-4-5-16,-2-3 0 15,2-3-9-15,3 0 0 16,5 0-29-16,5 0-42 15,10 0-116-15,4-3-175 0,9-1-647 16</inkml:trace>
  <inkml:trace contextRef="#ctx0" brushRef="#br0" timeOffset="186404.6713">9105 16012 821 0,'0'0'0'0,"0"0"-86"15,0 0 29-15,0 0 40 16,0 0-19-16,-7 76-3 16,23-56-130-16</inkml:trace>
  <inkml:trace contextRef="#ctx0" brushRef="#br0" timeOffset="186701.5418">9274 15948 1175 0,'0'0'151'0,"0"0"-118"16,0 0-20-16,-33 99 16 16,21-55 34-16,0 2 21 15,0-1-37-15,6-1-18 16,-1-1-16-16,1-7-6 16,6-4-5-16,-3-3 8 15,3-7-10-15,0-6 0 16,0-6-107-16,0-10-37 0,0 0-23 15,0-13-64-15</inkml:trace>
  <inkml:trace contextRef="#ctx0" brushRef="#br0" timeOffset="186982.9179">9462 15751 1485 0,'0'0'128'15,"0"0"-105"-15,0 0-21 16,0 0-2-16,-91 3-1 0,55 6 0 16,-3-4 0-16,6-3-1 15,2-2 2-15,10 0 1 16,2-12 15-16,6-8 4 16,6 3 27-16,4 0-6 15,3 7-13-15,0 3-20 16,3 4-8-16,11 3-13 15,5 0 3-15,5 0-19 16,0 7-53-16,3 8-71 16,4 20-19-16,-4-6-119 15,-8-2-255-15</inkml:trace>
  <inkml:trace contextRef="#ctx0" brushRef="#br0" timeOffset="187498.4339">9903 15595 1413 0,'0'0'135'0,"0"0"-135"16,0 0-14-16,0 0 14 15,-19 102 4-15,10-45 34 16,0 16 1-16,3 16-10 16,0-10-10-16,3-10-10 15,0-13-9-15,3-19 1 0,0 3 0 16,-3-1 5 0,3-6-5-16,-3-9-1 0,-1-11 0 15,1-4-1-15,-7-8-57 16,0-1 4-16,-12-8 2 15,-8-13-101-15,-6-7-64 16,-1-5-7 0,0 4 224-16,4 2 6 0,7 9 235 15,1 9-92-15,4 7-52 16,2 2-46-16,4 3-23 16,0 13 27-16,6 1 3 15,3 6-18-15,6 0-3 0,0 3-12 16,15-2 13-16,12-2-12 15,13-2-9 1,8-3-4-16,10-4-13 0,4-3-27 16,28-10-62-16,-15 0-197 15,-17-9-404-15</inkml:trace>
  <inkml:trace contextRef="#ctx0" brushRef="#br0" timeOffset="187826.5702">10273 16190 1279 0,'0'0'159'16,"0"0"-112"-16,84-36 31 0,-41 22-28 15,-1-3-33 1,-3 2-8-16,-8-2-8 0,-7-3 9 16,-8-3 8-16,-10 0-6 15,-6 0-12-15,-3-1 0 16,-19 5 0-16,-8 5-1 15,-9 7-8-15,-4 7 8 16,1 0-8-16,2 20 2 16,4 7 7-16,6 10 6 15,5 6 13-15,7 3 1 16,12 0-5-16,6-3-1 16,3-7-12-16,24 1 15 15,12-8-3-15,7-2-14 16,5-7-50-16,23-13-103 15,-17-6-82-15,-9-1-286 0</inkml:trace>
  <inkml:trace contextRef="#ctx0" brushRef="#br0" timeOffset="188185.9379">10806 16074 1370 0,'0'0'186'0,"0"0"-137"15,0 0-18-15,100 10-11 16,-70 10-7-16,-5 9-11 15,-10 2 4-15,-3 5-5 16,-6-3 1-16,-6-3 11 16,0-3-12-16,0-5 12 15,-6-8-4-15,-6-5-2 16,0-9-1-16,0 0-6 16,-4-20 0-16,2-9-73 0,4-11-103 15,10 0 127-15,3 1 49 16,24 5 43-16,8 5-6 15,10 6 11-15,0 10-25 16,-2 13-7-16,-4 0-14 16,-9 16-1-16,-4 11 11 15,-3 5 4-15,-8 6 6 16,-5 4-6-16,1 4-7 16,-2 0 1-16,-3 1-1 15,4-8-9-15,2-8-7 16,24-10-99-16,0-9-115 0,0-12-178 15</inkml:trace>
  <inkml:trace contextRef="#ctx0" brushRef="#br0" timeOffset="188452.6271">11955 15728 1525 0,'0'0'156'16,"0"0"-156"-16,0 0-9 15,0 0 8-15,-24 105 1 16,0-29 6-16,-3-3 8 16,-2-1 5-16,6-11-9 15,11-15 1-15,-3 6 5 0,9 4 0 16,6-7-2 0,3-5 0-16,18-8 5 0,8-6 16 15,9-6-5-15,7-4-8 16,1-8-22-16,-1-5-35 15,-2-7-32-15,-10-1-98 16,-15-12-330-16</inkml:trace>
  <inkml:trace contextRef="#ctx0" brushRef="#br0" timeOffset="188780.7558">11480 16263 1605 0,'0'0'188'16,"0"0"-133"-16,130-27-48 0,-12 11-7 16,15 2 0-16,-2 0 0 15,-28 2 1-15,-36 2 5 16,-25 4-5-16,-9 2-1 16,-4-2-1-16,0 2 1 15,-9 4 6-15,-7 0 12 16,-6 0-13-16,-7 0-5 15,0 12-13-15,0 13 13 16,0 7 16-16,0 9 12 16,0 7-4-16,0 3-8 0,0 1-15 15,0-5-1 1,0-8-16-16,9-5-75 0,6-11-58 16,3-11-207-16,-3-12-345 0</inkml:trace>
  <inkml:trace contextRef="#ctx0" brushRef="#br0" timeOffset="189015.1758">12535 15840 1741 0,'0'0'203'0,"0"0"-156"16,0 0-47-16,0 0-20 15,0 0-60-15,0 0-29 16,0 0 23-16,63 86-138 15,-32-50-124-15,5-10-638 0</inkml:trace>
  <inkml:trace contextRef="#ctx0" brushRef="#br0" timeOffset="189218.2626">13199 15775 1448 0,'0'0'175'0,"0"0"-153"15,0 0-22-15,0 0-1 16,-62 101-4-16,33-37 5 16,2 1 15-16,0 4 5 15,2 0 1-15,5-11-4 16,7 7 2-16,4-9-1 0,6-3-2 16,3-4-3-16,6-10 0 15,13-2-4-15,10-10-2 16,4-7-7-16,22-16-50 15,-6-4-148-15,-7 0-597 0</inkml:trace>
  <inkml:trace contextRef="#ctx0" brushRef="#br0" timeOffset="189749.5237">12732 16319 1487 0,'0'0'181'0,"0"0"-181"16,97-40-8-16,-17 24-84 0,7-1 40 15,-8 7 23-15,-11 0 4 16,-12 0-4-16,1 0-48 16,4-2-30-16,-6-2 14 15,-8 1 16-15,-9-3 56 16,-11 6 21-16,-9 2 82 15,-7 8 57-15,-1 0-55 16,-7 0-50-16,3 18 9 16,1 8 30-16,-1 1-14 15,4 2-14-15,4 1-27 16,4-6 5-16,4-5-4 16,5-3 12-16,3-11-9 0,2-5-2 15,6 0-2-15,-2-18-17 16,0-11-1-16,-7-11-12 15,-3-3-75-15,-10 3-144 16,-5 6 196-16,-8 15 35 16,-3 16 61-16,0 6-61 15,-10 26-1-15,-1 15 1 16,-1 8 25-16,3 7 10 16,3 8 1-16,6-1 9 15,-6 3-5-15,3 0-13 16,-2-5 7-16,-2-2-11 15,-9-9-7-15,-4-9-4 16,-8-6 0-16,-11-11-4 0,-10-13-8 16,-6-8-68-16,-30-6-93 15,14-10-64-15,12 0-359 16</inkml:trace>
  <inkml:trace contextRef="#ctx0" brushRef="#br0" timeOffset="190645.6022">15117 16414 1285 0,'0'0'164'0,"0"0"-121"16,0 0-6-16,0 0-8 16,0 0-22-16,0 0 25 15,0 0-4-15,103-10 4 16,-57 0-9-16,2-5-8 15,-2-2-1-15,-8-3-6 16,-8-4-8-16,-14-1 15 16,-9-2-15-16,-7 0 1 15,-7 4-1-15,-15 8 0 16,-18 6 0-16,-8 9 0 16,-7 0-1-16,-5 17-6 15,2 10 6-15,4 3-1 0,5 6 1 16,10 1 1-16,10 3 0 15,16-5 0-15,13-4 14 16,9-2 6-16,27-2 3 16,22-1-11-16,24-6-2 15,22-8-10-15,-7-8-34 16,-20-4-83-16,5-9-95 16,-33-11-179-16,-4-3-500 0</inkml:trace>
  <inkml:trace contextRef="#ctx0" brushRef="#br0" timeOffset="190879.9689">16016 15784 1602 0,'0'0'141'0,"0"0"-106"0,0 0-35 16,0 0 0-16,0 0-1 15,-102 119-10-15,71-60 11 16,4 5 11-16,5 1 5 15,1 1-7-15,9-7-8 16,3-2-1-16,3-5 0 16,6-5 0-16,0-5-57 15,12-4-125-15,5-10-89 16,2-11-412-16</inkml:trace>
  <inkml:trace contextRef="#ctx0" brushRef="#br0" timeOffset="191208.0895">16006 16490 1298 0,'0'0'176'0,"0"0"-132"16,0 0 9-16,107-28-45 15,-58 9-1-15,6 0-6 16,-1-1 1-16,-1-5 7 16,-9-2 1-16,-7-3 0 15,-14 3 2-15,-10 5 4 16,-13 5 11-16,0 1 8 15,-26 9-17-15,-6 3-17 16,-14 4 0-16,-2 0 0 16,-6 11-1-16,6 9 0 15,5 6 1-15,6 3-1 16,10 5 14-16,9 1-2 16,9 5-2-16,9-3 3 15,15-1 3-15,16-3-1 0,12-2-15 16,13-5-3-16,2-5-33 15,3-6-80-15,14-15-93 16,-20-7-56-16,-9-13-249 0</inkml:trace>
  <inkml:trace contextRef="#ctx0" brushRef="#br0" timeOffset="191739.3509">16739 16226 1428 0,'0'0'153'0,"0"0"-110"16,0 0-21-16,111 4-13 0,-79 16-9 15,-3 10 1 1,-5 5-1-16,-9 5 0 0,-7 0 1 16,-8 3-1-16,0-4 1 15,-5-4 0-15,-7-3 1 16,-2-13-1-16,2-9 8 16,5-7-8-16,-2-3 8 15,-1-10 7-15,6-19-16 16,4-14-6-16,4-3-125 15,19-4 77-15,15 9 54 16,8 10 49-16,9 13-4 16,0 12-11-16,4 6-1 15,-4 10-9-15,-9 15-8 16,-7 7-7-16,-13 3-8 16,-7 3 1-16,-6-3-1 0,-10-5 0 15,-3-6 8 1,0-6 0-16,0-11-2 0,0-4 5 15,0-3 13-15,0-12 10 16,0-23 3-16,6-9-38 16,8-13-63-16,8-7 4 15,4 7 15-15,4 13 44 16,2 11 4-16,-4 20 27 16,-1 13-21-16,-5 4-10 15,-5 22 2-15,-1 13-1 16,-6 4 8-16,0 4 9 15,-3 2-7-15,2 1-5 16,-2-8-5-16,2-2 0 16,5-7-1-16,4-6-3 0,19-14-142 15,-8-8-218-15,3-5-725 0</inkml:trace>
  <inkml:trace contextRef="#ctx0" brushRef="#br0" timeOffset="192083.1095">18009 16414 1258 0,'0'0'147'16,"0"0"-63"-16,0 0 8 15,0 0-18-15,107 7-10 16,-69-7-19-16,2-16-4 0,-1-3 0 16,-5-10-4-1,-1-3-12-15,-3-7-17 0,-13 2-8 16,-6 7-11-16,-10 5 11 15,-1 12 12-15,-15 9-12 16,-15 4-1-16,-9 3-6 16,-9 14 1-16,-3 6-3 15,4 7 8-15,8 6 0 16,9 0-8-16,15 4 5 16,7-4 4-16,8 1 13 15,14-2 6-15,14-3-3 16,14-3-3-16,7-4-13 15,8-8-42-15,-2-10-46 0,9-14-94 16,-13-12-67 0,-10-11-404-16</inkml:trace>
  <inkml:trace contextRef="#ctx0" brushRef="#br0" timeOffset="192458.114">18603 16293 1196 0,'0'0'230'0,"0"0"-93"15,0 0-50-15,0 0-52 16,0 0-13-16,88 23 0 15,-66 3-5-15,-2 7-5 16,-4 3 13-16,-4 4 1 16,-5-1-1-16,-3-2-9 15,-2-5-4-15,-2-8-11 16,0-10 1-16,0-5-1 16,1-9 12-16,2 0 14 15,4-20 11-15,6-26-38 16,6-7-5-16,7-6-64 15,4-4 11-15,1 20 45 0,5 7 13 16,3 13 17-16,-6 16-1 16,-2 7-1-16,-1 10-12 15,-8 12 4-15,-1 12-1 16,-6 9-5-16,-2 3 8 16,-2 4-8-16,-1 0 0 15,3 0 0-15,6-5 1 16,1-6-1-16,9-9-1 15,2-10-32-15,2-13-67 16,10-23-121-16,-7-11-63 16,-9-9-525-16</inkml:trace>
  <inkml:trace contextRef="#ctx0" brushRef="#br0" timeOffset="192739.3659">19755 15797 1650 0,'0'0'190'0,"0"0"-65"15,0 0-14-15,0 0-51 16,0 0-60-16,0 0 0 16,0 0-17-16,16-42-5 15,-38 71 11-15,-14 27 11 16,-12 23 0-16,-4 24 0 16,6 2-1-16,13-3 0 0,21-29-7 15,12-19 8 1,0-12 0-16,3-2 0 0,17-1 0 15,12 4 0-15,7-4 0 16,10-10 6-16,3-9-6 16,8-12-48-16,23-28-63 15,-17-13-112-15,-9-10-417 0</inkml:trace>
  <inkml:trace contextRef="#ctx0" brushRef="#br0" timeOffset="192989.3719">19434 16230 1602 0,'0'0'200'16,"0"0"-82"-16,91 0-78 16,-32-7-30-16,11 0-8 15,6-5 11-15,-11 0-12 16,5 1 5-16,-5 0-6 15,-6 1 0-15,-9 7-57 16,-2 3-53-16,-13 0-154 16,-15 3-437-16</inkml:trace>
  <inkml:trace contextRef="#ctx0" brushRef="#br0" timeOffset="194902.1312">21366 15978 1392 0,'0'0'184'0,"0"0"-127"16,0 0-21-16,0 0-15 15,0 0-11-15,0 0-10 16,0-26 0-16,0 26 8 16,0 0 10-16,0 0 17 15,0 0 7-15,0 0 8 16,0 0-22-16,-7 0-24 16,2 13-4-16,-3 7-12 15,-2 11 12-15,0 7 0 16,-3 9 18-16,6-1-8 15,1 1-2-15,3-2-8 16,0-1 1-16,3-5 0 16,0-4 1-16,0-6-1 0,3-7-1 15,0-6-48-15,1-9-37 16,1-7-111-16,-2-7-33 16,2-12-48-16</inkml:trace>
  <inkml:trace contextRef="#ctx0" brushRef="#br0" timeOffset="195214.6203">21576 15628 1320 0,'0'0'193'0,"0"0"-129"0,0 0-7 16,0 0-57-16,0 0 0 15,0 0-15-15,0 0 5 16,0 0 10-16,-52 17 0 15,30-7 6-15,-2-3-4 16,6-4 7-16,0-3-2 16,9 0 18-16,3-13 3 15,4-7-11-15,2-3 5 16,0 2-7-16,12 2-2 16,3 9-6-16,2 4-7 15,2 6-11-15,1 6 3 16,2 14 1-16,-1 9-37 15,-5 8-93-15,-1 6-5 16,-12 30-78-16,-2-14-137 0,-1-6-144 0</inkml:trace>
  <inkml:trace contextRef="#ctx0" brushRef="#br0" timeOffset="195652.1262">21542 16005 669 0,'0'0'344'0,"0"0"-163"16,0 0-73-16,0 0-35 15,0 0 1-15,96-37 6 16,-60 37-15-16,0 20-33 16,0 7-7-16,-1 5-12 15,-10 9-1-15,-4-2-1 16,-9 4-9-16,-6-2-1 16,-6-3 5-16,0-1-4 0,-6-8 5 15,-6-7-6 1,-5-4 8-16,1-11-8 0,0-7 9 15,-3 0-3-15,2-23-7 16,-3-8-24-16,10-8-48 16,7-7 5-16,3 3 67 15,19-4 24-15,12 5-10 16,11 5-2-16,3 5-11 16,3 6-1-16,-5 9 1 15,-4 10 0-15,-8 4-1 16,-7 3 6-16,-5 10-6 15,-5 13-1-15,-2 6-12 16,-5 5 12-16,-1 6 1 16,-4 5 1-16,-2 2 2 15,0-1 3-15,0 1-6 0,0-2 1 16,0-4-1-16,22-3-116 16,-1-10-92-16,3-12-276 0</inkml:trace>
  <inkml:trace contextRef="#ctx0" brushRef="#br0" timeOffset="196183.3894">23674 15714 1465 0,'0'0'176'16,"0"0"-131"-16,-94-20-33 15,35 20-11-15,-3 0-1 16,-10 17 0-16,4 6 0 16,7 6 1-16,5 1-1 15,18 1 2-15,11-1 4 16,15-5-5-16,10-1 0 15,2-1-1-15,18-4 0 16,14-2 1-16,12-4 18 16,7 1-6-16,3 2 3 0,1 4-10 15,-2-1-5-15,-5 5-1 16,-5 6-6-16,-5 2-7 16,-7 0 7-16,-6 3-1 15,-8 1 6-15,-7 0 1 16,-10-3-6-16,0 0 6 15,-11-3 0-15,-16-7 0 16,-11 0 2-16,-10-6 6 16,-10-4 11-16,-7-9 0 15,-11-4-8-15,2-3-3 16,3-14-6-16,7-3 7 16,13 1-9-16,12 2-1 15,18 7-12-15,14 8-21 16,10 2-196-16,15 15-177 15,6 1 47-15</inkml:trace>
  <inkml:trace contextRef="#ctx0" brushRef="#br0" timeOffset="196652.1425">23786 16404 993 0,'0'0'169'0,"0"0"-8"15,0 0-3-15,115-65-62 0,-78 61-52 16,3 4-27-16,-3 0-4 16,-2 2-12-1,-4 13-1-15,-6 2 0 0,-5 2-2 16,-7 7-8-16,-8 1 10 15,-5 4 0-15,-5 1 9 16,-19 4-2-16,-10-3-6 16,-12 1 11-16,-5-3-11 15,-1-3 0-15,5-5-1 16,7-3 1-16,12-6 0 16,10-4-1-16,8-2 12 15,5-5-5-15,5 1-6 16,0 0 12-16,12 2 38 0,9 4 30 15,10-3-18 1,11 6-13-16,4-3-17 0,6 0-9 16,2 0-15-16,-3-1-8 15,-3-2-1-15,-5-1-9 16,-1-2-48-16,-4-1-40 16,15-3-68-16,-16 0-155 15,-3-7-888-15</inkml:trace>
  <inkml:trace contextRef="#ctx0" brushRef="#br0" timeOffset="196902.1424">24951 16802 1144 0,'0'0'272'0,"0"0"-173"15,0 0-52-15,0 0-47 16,0 0-80-16,0 0-55 16,0 0-46-16,1 6-158 15,1-3-295-15</inkml:trace>
  <inkml:trace contextRef="#ctx0" brushRef="#br0" timeOffset="206047.479">23553 11325 783 0,'0'0'39'0,"0"0"-39"15,0 0-16-15,0 0-93 16,0 0 32-16,0 0 47 16,82-36 17-16,-55 26-38 15,-5 3-129-15</inkml:trace>
  <inkml:trace contextRef="#ctx0" brushRef="#br0" timeOffset="207719.3619">24221 11028 692 0,'0'0'347'0,"0"0"-249"16,0 0-62-16,0 0-20 16,0 0-16-16,0 0 0 15,-118-20-1-15,68 13 1 16,-5-3 0-16,-2 3 9 16,0-3 11-16,-3 3 2 15,1-2-3-15,-6 2 1 16,3 0 8-16,7 2 4 15,2 1-9-15,15 1 1 0,8 3 8 16,11 0-10 0,6 0-12-16,7 0-4 0,5 0-5 15,-2 0 8-15,2 0 10 16,-1 5 7-16,-1 2-6 16,-1 3-2-16,-2 3-7 15,0 1-1-15,-5 9-9 16,1 1 8-16,-2 5-8 15,-1 8 16-15,-1 5 1 16,-2 8-5-16,2 6-2 16,-4 17 4-16,2 22-1 15,-3 18-2-15,-2 3 0 16,7-8-1-16,4-15 0 0,-1-15-4 16,5-5-1-1,0 4-5-15,0-1 11 0,2 0-3 16,-3 0-8-16,1 3 7 15,-5 0-7-15,-2 0 5 16,1 0-6-16,-1 2 0 16,2-12 1-16,3-14 0 15,2-14 0-15,2-3 0 16,-5 6 0-16,2 8 2 16,-4 7-2-16,-1-2 6 15,2-4-6-15,1 2-1 16,-5-4 6-16,4 1-6 15,-1-5 0-15,0-1 0 16,0 0 0-16,0-3 0 0,1-3-1 16,3-1 1-16,1-2-1 15,6-2 1-15,0-4 2 16,0-1 6-16,0 0 6 16,0-4-6-16,7 4 3 15,-1 0-9-15,0-4 7 16,1 3-9-16,-2-5 0 15,-2-2 1-15,0 1-1 16,-2-2 1-16,-1-1 7 16,0 0-7-16,0 5 0 15,0-1-1-15,-6 3 1 0,0-2 0 16,-2 2 0 0,-1 3 0-16,1-1-1 0,-1 1 0 15,0 0 1 1,0-4-1-16,2 1 0 0,-2-4 1 15,2-1 0-15,-1-2 0 16,3-6-1-16,-1 0 1 16,1 2-1-16,0-3 0 15,2 1 0-15,0-2 0 16,0 5 1-16,-1 0 0 16,1 2-1-16,0 2 0 15,-5-2 0-15,4-2 1 16,1-1-1-16,-2-3 0 15,2-2 0-15,0-1 1 16,0-2 0-16,0-1 0 16,-1 0 0-16,1-1-1 15,2 4 2-15,-5 0-1 0,-2 4 1 16,0 3 7-16,-2 2-2 16,3 1 6-16,-2 0-5 15,0-4-1-15,3 1-6 16,0-5 0-16,1 2 5 15,1-1-5-15,-1 1 8 16,0-1-8-16,0-3 7 16,4-3-7-16,1-1-1 15,0-5 1-15,0-1 9 16,0 0 29-16,6 0 0 16,7 0-20-16,5 3-6 0,6 0-12 15,3 1 0 1,-1 4 1-16,3 2-1 0,-1 0 0 15,2 1 0 1,1 2 0-16,0 0 1 0,4-1-1 16,-2-3 0-16,0 0 0 15,-2 0-1-15,0-2-2 16,1-3-9-16,0 5 2 16,3-2 3-16,-1 0 5 15,5 3 0-15,-2-3-6 16,0 2 7-16,4-3-1 15,0 1-6-15,3-1-6 16,3-2 0-16,1 2-3 16,0-2-2-16,-3-1 8 0,-2 1 10 15,-7-1 0-15,-5 3 1 16,-3-5-1-16,1 2-1 16,-1 0 0-16,0 0-5 15,-2-2-1-15,-2 5 7 16,-5-5-19-16,-5 2-25 15,-4 0-22-15,-6 0-15 16,-4-3-57-16,-3 0-141 16,-8 0-432-16</inkml:trace>
  <inkml:trace contextRef="#ctx0" brushRef="#br0" timeOffset="208880.0572">24718 11008 62 0,'0'0'871'15,"0"0"-740"-15,0 0-28 16,0 0-45-16,0 0-35 16,0 0-23-16,0 0-16 15,0-7-6-15,0 0 2 16,0-2-6-16,0 1 10 0,0-1 1 15,0 5-3-15,0 1 12 16,0 0 6-16,0 3 9 16,-2 0 13-16,2 0 27 15,-2 0 22-15,0 0-14 16,-4 0-15-16,-4 13-29 16,-13 10 58-16,-8 8 28 15,-6 7-28-15,-8 3-23 16,2 5-14-16,1 0-15 15,3-3 0-15,6-3-12 16,5-4-7-16,7-6 1 0,5-4-1 16,4-7-45-1,6-5-61-15,4-8-61 0,5-6-93 16,14-10-92-16,7-10-293 16</inkml:trace>
  <inkml:trace contextRef="#ctx0" brushRef="#br0" timeOffset="209208.1831">24696 10964 1028 0,'0'0'160'0,"0"0"-67"16,0 0 3-16,0 0-22 15,0 0-39-15,0 0-27 16,0 0-8-16,64-22-26 16,-64 57 26-16,0 12 24 15,0 9 11-15,0 4-10 16,0-2-18-16,6-4 2 0,10-8-9 15,4-7 0-15,7-12 0 16,5-11 0-16,7-9 9 16,3-7 35-16,6-7 1 15,2-18-11-15,1-13-1 16,1-20-14-16,-7 2-7 16,-6-8-12-16,-6-1-18 15,-13 17 11-15,-4 3 0 16,-9 11 7-16,-7 15 13 15,0 6-13-15,-12 10-96 16,-30 6-87-16,3 11-58 16,1 4-167-16</inkml:trace>
  <inkml:trace contextRef="#ctx0" brushRef="#br0" timeOffset="209551.9659">25550 11046 942 0,'0'0'253'16,"0"0"-192"-16,0 0-48 15,0 0-12-15,-107 14 0 16,76 3 20-16,4 10 6 16,10 5 43-16,9 4-5 15,8 2-10-15,0-3-15 0,19-1-3 16,6-6 6-1,4-8-6-15,2-9 0 0,0-5-9 16,1-6 2-16,-3-3-3 16,-2-17 6-16,-4-4-12 15,-4-8-4-15,-4-8-8 16,-8-2-9-16,-5-2-21 16,-2 2-26-16,-2 2 9 15,-12 11-12-15,-1 8-43 16,-5 1-96-16,8 4-79 15,8 6-305-15</inkml:trace>
  <inkml:trace contextRef="#ctx0" brushRef="#br0" timeOffset="209817.568">26210 10607 1324 0,'0'0'239'0,"0"0"-179"15,0 0-60-15,0 0-18 16,-45 71 18-16,24-29 17 16,4 5 3-16,1 2-2 15,5 4-1-15,3 0-2 16,2 2-14-16,2-2 1 16,-1-3-1-16,2-1 0 15,0-5 1-15,3-9-2 16,0-8-6-16,2-7-89 15,32-10-49-15,0-7-46 0,2-3-294 0</inkml:trace>
  <inkml:trace contextRef="#ctx0" brushRef="#br0" timeOffset="210196.9499">25980 10932 1371 0,'0'0'210'15,"0"0"-117"-15,0 0-32 16,0 0-33-16,93-3-16 16,-13 11-12-16,26-1 0 15,-4 0 1-15,-20 0 11 16,-23-7-10-16,-17 0 3 16,5 0-4-16,3 0-1 15,-1-1 1-15,-13-9 0 16,-11-2-1-16,-11-1 0 15,-11 0-18-15,-3-1 17 16,-8 1-11-16,-15 0 6 0,-9 4 5 16,-7 4-12-16,-2 5 12 15,-2 3 0-15,2 18-12 16,7 8 13-16,7 7 2 16,11 4 5-16,11 2-1 15,5-1 0-15,16 2-6 16,20-3 0-16,12-4-19 15,39-3-64-15,-11-7-131 16,-8-12-310-16</inkml:trace>
  <inkml:trace contextRef="#ctx0" brushRef="#br0" timeOffset="210434.6623">27260 10898 1478 0,'0'0'191'15,"0"0"-111"-15,0 0-51 16,0 0-24-16,0 0-5 16,0 0-69-16,0 0-159 15,2 14-6-15,-13 18 60 16,-5 5-174-16</inkml:trace>
  <inkml:trace contextRef="#ctx0" brushRef="#br0" timeOffset="210689.0853">27110 11344 1255 0,'0'0'183'0,"0"0"-77"15,0 0-36-15,0 0-57 16,83 0-13-16,-42 10-63 16,-9 1-91-16,-5-1-419 0</inkml:trace>
  <inkml:trace contextRef="#ctx0" brushRef="#br0" timeOffset="219499.0788">23695 11781 1347 0,'0'0'167'16,"0"0"-147"-16,0 0 24 15,0 0-14-15,0 0-4 16,0 0-14-16,0 0-5 16,24-21-5-16,-21 21-1 15,3 0 9-15,1 3-9 0,0 8-1 16,2 12-10-1,5 6 10-15,-4 11 0 0,2 9 1 16,1 2 9 0,0 7-8-16,0-4 7 0,0-1-9 15,4-4 0-15,-4-6 0 16,-1-4 0-16,1-2 0 16,-2-7 0-16,-1-5 0 15,-2-7 1-15,-4-2-1 16,1-9-1-16,-1-1 1 15,2-6 10-15,6 0 23 16,5-9 13-16,7-12-14 16,8-11-19-16,4-8-1 15,12-22-5-15,-5 1 0 16,3-4-6-16,-2 2 0 16,-7 13 0-16,3 1 11 0,-6 10 11 15,-4 5-8-15,-3 4-14 16,-6 7 5-16,-3 7-6 15,-6 3 0-15,-2 3-6 16,-7 7-24-16,-3 3-58 16,-13 0-139-16,-8 13-152 15,-7 0-141-15</inkml:trace>
  <inkml:trace contextRef="#ctx0" brushRef="#br0" timeOffset="219749.0754">23761 12041 1295 0,'0'0'208'0,"0"0"-153"16,0 0-12-16,0 0-6 16,80 0-12-16,-13-3 18 15,24-1 4-15,-1-5-19 16,-10 5-6-16,-13-2-11 15,-16 5-5-15,-2-2-6 16,5 3-13-16,-12 0-37 16,-1 0-121-16,-11 0-71 15,-10 0-168-15</inkml:trace>
  <inkml:trace contextRef="#ctx0" brushRef="#br0" timeOffset="220233.4762">24984 11996 1373 0,'0'0'191'0,"0"0"-117"16,0 0-19-16,0 0-11 16,0 0-18-16,0 0-20 15,-83 0-5-15,39 22-1 16,0 11 0-16,1 6-4 15,9 1 3-15,9-4 1 16,10 1 0-16,10-7 0 16,5-6 5-16,3-5 12 15,17-3 8-15,10-9-2 0,11-4 1 16,7-3-11-16,7-7-13 16,3-16-16-16,-1-3 6 15,0-14-16-15,-5-2-1 16,-4-1-8-16,-11 7 19 15,-10 9 16-15,-14 10 10 16,-5 7 13-16,-8 7-5 16,0 3-9-16,0 0 1 15,-9 0-10-15,-5 16-7 16,-6 5 6-16,0 8-7 16,-2 8 8-16,2 1 0 15,7-1 0-15,5 0 0 0,7-5 0 16,1-5-1-16,6-4-14 15,18-7-39-15,7-6-86 16,38-10-9-16,-7 0-141 16,1-3-702-16</inkml:trace>
  <inkml:trace contextRef="#ctx0" brushRef="#br0" timeOffset="220471.74">25949 11956 1154 0,'0'0'161'16,"0"0"-68"-16,0 0-61 16,-87-37-9-16,38 37-14 15,-4 0 4-15,-1 20 27 16,2 10 26-16,7 6-5 16,6 10-13-16,9 0-10 15,14 4-3-15,10-4-17 16,6-2-1-16,13-2-2 0,15-5-2 15,7-5-13 1,4-5-21-16,16-10-45 0,-11-7-171 16,-9-10-171-16</inkml:trace>
  <inkml:trace contextRef="#ctx0" brushRef="#br0" timeOffset="220721.7403">25703 12237 1405 0,'0'0'203'0,"0"0"-72"16,0 0-72-16,0 0-40 16,101-31-12-16,-50 21-5 15,3-3 4-15,2 3-6 16,-1-2-19-16,-1 2-36 16,-6-4-56-16,16-6-97 0,-13 0-72 15,-8 5-238-15</inkml:trace>
  <inkml:trace contextRef="#ctx0" brushRef="#br0" timeOffset="221019.662">26488 11946 234 0,'0'0'381'0,"0"0"-104"16,0 0-18-16,23-90-62 15,-23 73-33-15,-1 4-55 16,-15 4-45-16,-7 3-42 16,-7 6-16-16,-7 0-6 15,1 3 0-15,2 9 0 16,6 5-6-16,5 3 5 15,10 0 0-15,7 0 1 16,4-1 5-16,2 5-4 0,9-1 8 16,13-1-9-16,8 1 10 15,5 1-9-15,1-1 1 16,-1 1-2-16,0 1-7 16,-7 2 7-16,-6 2 0 15,-6 4-9-15,-9-5 2 16,-6-2 1-16,-1-3 5 15,-4-4 1-15,-14-5 0 16,-3-1 9-16,-6-3 18 16,-4-3 7-16,-5-5-14 15,-1-2-9-15,-2 0-11 16,1 0-2-16,7-5-59 0,4-6-142 16,10 2-142-16,10-1-584 15</inkml:trace>
  <inkml:trace contextRef="#ctx0" brushRef="#br0" timeOffset="221473.9742">26756 12180 1305 0,'0'0'240'16,"0"0"-143"-16,0 0-40 15,82-14-34-15,-48 14-7 16,-1 0-2-16,0 14-4 15,-5 5-10-15,-7-1-1 0,-7 5-9 16,-10 2 9-16,-4-1 0 16,-15 3-8-16,-14 1-4 15,-7-7 12 1,-3-1-20-16,1-3 13 0,7-8 6 16,6-5 2-16,7-4 2 15,9 0-1-15,4 0 21 16,5 0-5-16,0-3 1 15,14 2-9-15,7 1-9 16,4 0-4-16,3 7 3 16,2 10 1-16,0 8 0 15,-3 5-1-15,-4 3-9 16,-4 1 9-16,-7 2 0 16,-3-4 0-16,-6-5 1 15,-3-3 0-15,-2-4 5 0,-16-4 5 16,-7-6 11-16,-9-1-4 15,-8-8-5-15,-4-1-12 16,-1 0-25-16,-15-14-96 16,13 1-167-16,7 4-364 0</inkml:trace>
  <inkml:trace contextRef="#ctx0" brushRef="#br0" timeOffset="222400.3722">27544 12563 1073 0,'0'0'198'0,"0"0"-140"15,0 0-12-15,0 0-27 16,0 0-9-16,0 0 6 16,0 0 2-16,2 7 8 15,-1 0-19-15,-1 9 21 16,0 3 24-16,0 11-1 15,0 1-19-15,-3 4-13 16,-11 2 1-16,-3-2-11 16,-8-1 1-16,-6-7 6 15,-7 0-7-15,-4-5 0 16,-4-5-9-16,-20-7-41 16,12-4-137-16,6-6-327 0</inkml:trace>
  <inkml:trace contextRef="#ctx0" brushRef="#br0" timeOffset="224360.3441">23938 13359 709 0,'0'0'190'16,"0"0"-129"-16,0 0 69 0,0 0-11 16,0 0-11-16,0 0 27 15,0 0-5-15,58-55-43 16,-59 51-21-16,-10 1-23 16,-5 0-31-16,-8 3-5 15,-7 0-7-15,-8 3-9 16,-8 14 8-16,-5 5 1 15,-1 11 7-15,5 3 8 16,2 7-2-16,11-2 0 16,11-2-1-16,12-2-11 15,12-5 9-15,2-5 12 16,25-8-3-16,8-8-3 16,15-8-1-16,7-3 1 0,5-10-10 15,4-17-5 1,-9-6-1-16,-4-3 0 0,-10-1-12 15,-8 2-1 1,-14 8 13-16,-7 10 7 0,-7 7 1 16,-4 7 5-16,-3 3-13 15,0 0-10-15,0 7-10 16,0 13 2-16,-8 6 11 16,0 7 6-16,0 7 1 15,2-1-1-15,3 4 1 16,3-4-2-16,0-2 1 15,1-7-9-15,14-4-41 16,5-9-46-16,30-14-127 16,-5-3-75-16,3-4-511 0</inkml:trace>
  <inkml:trace contextRef="#ctx0" brushRef="#br0" timeOffset="224813.3006">24867 13408 1348 0,'0'0'173'16,"0"0"-89"-16,0 0-43 16,0 0-38-16,0 0-3 15,-86 30 0-15,44 1 0 16,2 1 1-16,1 8 19 16,3-1 14-16,4 4-14 15,6-2-14 1,7-5-5-16,-1 0 9 0,8-7-9 15,2-5-1-15,2-8-5 0,2-9-56 16,3-7-72-16,2-7 39 16,1-23-140-16,0-25-104 15,0-21 31-15,0 0 14 16,0 6 293-16,4 17 258 16,2 17 100-16,2 7-73 15,-2 5-107-15,-2 11-62 16,1 9-43-16,-1 4-59 15,3 7-14-15,2 16 0 16,2 10 2-16,4 10 18 16,1 3-4-16,7 7-1 15,0-3-4-15,6 3 5 16,2-7-4-16,0-6-11 0,1-4 1 16,-2-7-2-1,-6-12-23-15,-3-13-136 0,-8-4-79 16,-9-4-408-16</inkml:trace>
  <inkml:trace contextRef="#ctx0" brushRef="#br0" timeOffset="225063.3164">24379 13561 834 0,'0'0'709'15,"0"0"-624"-15,0 0-33 16,0 0-37-16,0 0-15 15,108-3 10-15,-48 3-2 0,2 0-1 16,5 0 2-16,-4 0-9 16,-3 0-33-16,13 0-109 15,-21 0-65-15,-9-7-334 0</inkml:trace>
  <inkml:trace contextRef="#ctx0" brushRef="#br0" timeOffset="226256.7949">25492 13597 897 0,'0'0'285'15,"0"0"-207"-15,0 0-49 16,0 0-19-16,0 0 12 15,0 0 16-15,0 0-3 16,94 0 23-16,-55-4-23 16,6-6-11-16,-5-2-6 0,-2-4-17 15,-6 2 9-15,-6-3-3 16,-7 4 3-16,-9-1 14 16,-3 1 0-16,-6 1-2 15,-1 2 26-15,0 0-24 16,-14 0-13-16,-6 0-5 15,-7 0-5-15,-4 3 1 16,-4 1-1-16,1 5-1 16,1 1 1-16,2 0 0 15,-1 4-1-15,2 12 10 16,2 5 5-16,3 2 4 16,1 6 1-16,7 4-2 0,4 1-7 15,9-2 8 1,4 2-5-16,0-2-4 0,17 1 6 15,10-3 3-15,9 0-3 16,9-1-4-16,6-5-11 16,1-4-1-16,-1-6-48 15,-1-5-38-15,13-9-79 16,-11 0-91-16,-10-7-386 0</inkml:trace>
  <inkml:trace contextRef="#ctx0" brushRef="#br0" timeOffset="226537.9801">26225 13521 1437 0,'0'0'173'0,"0"0"-108"16,81-20-49-16,-28 10-7 16,10 3 0-16,4 2-3 15,0 1 1-15,-6 1 0 16,-7 3-6-16,-12 0-1 0,-11 0-51 16,-11 0-152-1,-13 5-179-15</inkml:trace>
  <inkml:trace contextRef="#ctx0" brushRef="#br0" timeOffset="226787.9796">26261 13723 842 0,'0'0'668'0,"0"0"-597"15,0 0-58-15,0 0 3 16,0 0 54-16,128 10-19 15,-62-10-9-15,7 0-20 16,3 0-16-16,-17 0-5 16,3-4-1-16,-14 1-47 0,-1 3-58 15,-14-3-108-15,-11 3-154 16</inkml:trace>
  <inkml:trace contextRef="#ctx0" brushRef="#br0" timeOffset="227791.1529">27438 13600 52 0,'0'0'38'0,"0"0"-14"15,0 0 92-15,0 0 9 16,0 0-34-16,0 0 14 16,91-29 5-16,-70 19 10 15,0-3 8-15,1 0 5 16,2-1-10-16,-5 1 2 16,-2 3 8-16,-7 1-1 15,-4 4-28-15,-6 3-24 16,0 2-32-16,0 0 3 0,-15 0-29 15,-12 0-14-15,-10 2-8 16,-15 12 0-16,-6 6-1 16,-3 10 0-16,3 2 0 15,9 2 0-15,14 2 1 16,9-3 13-16,13-3-6 16,13 0 2-16,0-4-2 15,16 0 12-15,16-6 8 16,10-3-16-16,11-5 3 15,8-8-14-15,4-4-11 16,-3-4-14-16,-4-15-13 16,-3-11-12-16,-2-10 5 0,-8 1 2 15,-5 2 24 1,-7 2 18-16,-9 8 1 0,-8 7 25 16,-7 6-4-16,-5 6 4 15,-2 4-6-15,-2 1-2 16,0 3-4-16,0 0-13 15,-6 12-16-15,-10 11 6 16,-1 7 8-16,-2 6 0 16,4 4-7-16,6-1 8 15,3 2 0-15,6-5 1 16,3-3-1-16,16-3 1 16,10-10-19-16,9-3-23 15,35-12-56-15,-10-2-121 16,-3-3-354-16</inkml:trace>
  <inkml:trace contextRef="#ctx0" brushRef="#br0" timeOffset="228311.1865">28902 13544 1280 0,'0'0'199'16,"0"0"-184"-16,0 0-15 15,0 0-12-15,0 0 12 16,0 0-1-16,0 0-20 16,-72-10-25-16,72 10-12 15,0 0-20-15,0 0-6 16,0 0-9-16,0 0 35 16,0 0 34-16,0 0 16 15,0 0 7-15,0 0-20 16,0 0-59-16,0 0 28 0,0 0 40 15,0 0 12-15,0 0 1 16,0 0 38-16,0 0 7 16,0 0-17-1,0 0 9-15,-2 0-3 0,2 0-8 16,-1 0-2-16,-4 0 2 16,-1 0-1-16,-5 0 10 15,-5 0-1-15,-6 0 6 16,-8 0 9-16,-4 0-16 15,-8 0-5-15,-7 0-3 16,-6-3 7-16,0-4 8 16,1-3 18-16,2 3 4 15,8-2-18-15,6 2-9 16,10 0-25-16,8 5-10 16,8-1-1-16,8 3-16 0,4 0-134 15,8 12-98 1,10 4 41-16,6-2-90 0</inkml:trace>
  <inkml:trace contextRef="#ctx0" brushRef="#br0" timeOffset="228576.875">28809 13769 329 0,'0'0'921'15,"0"0"-806"-15,0 0-66 16,0 0-35-16,0 0-12 0,-82 16 5 16,47-9 11-16,-1 0 27 15,0-1-2-15,0-2-5 16,1 2-13-16,1-2-14 16,1-1-5-16,0 0-4 15,-1-3-2-15,1 4-7 16,-2-1-54-16,-6-1-55 15,8 0-148-15,10 1-568 0</inkml:trace>
  <inkml:trace contextRef="#ctx0" brushRef="#br0" timeOffset="229347.0797">29409 13686 1128 0,'0'0'159'0,"0"0"-88"16,0 0-38-16,0 0-27 16,0 0-6-16,0 0 0 15,0 0 10-15,34 7 48 16,-15-1 15-16,8-2-5 15,6-1-11-15,4-3-25 16,1 0-17-16,-4 0-8 16,-3-7 6-16,-2-6-6 0,-7-7 2 15,-5-6-9 1,-6-4-6-16,-5-7-20 0,-6-1-8 16,0 4 22-16,-9 8 12 15,-8 3 8-15,-6 9 5 16,-5 4-12-16,-5 10-1 15,-4 0 0-15,-7 1-1 16,-2 15 1-16,0 8 0 16,0 1 5-16,2 9 13 15,3 3 4-15,8 2-5 16,7 1-1-16,9-1 3 16,10 4 3-16,7-4 1 15,10 5 8-15,15-5 1 16,11 1-2-16,10-5-16 15,5-5-11-15,7-6-3 0,3-7-45 16,3-4-50-16,29-13-86 16,-16 0-98-16,-8-3-622 0</inkml:trace>
  <inkml:trace contextRef="#ctx0" brushRef="#br0" timeOffset="229612.7494">30587 13604 1273 0,'0'0'157'16,"0"0"-92"-16,0 0 4 15,0 0-69-15,0 0-3 16,0 0-15-16,0 0 18 0,-84 43 11 16,46-11 24-16,-2 8 3 15,-6 3-12-15,-1 4-4 16,1 2-11-16,3-6-3 15,5-4-7-15,9-8 1 16,6-5-1-16,7-7-1 16,5-6-79-16,7-13-71 15,2 0-117-15,2-3-271 0</inkml:trace>
  <inkml:trace contextRef="#ctx0" brushRef="#br0" timeOffset="229878.3376">30243 13479 1487 0,'0'0'173'0,"0"0"-133"0,0 0-40 15,0 0-19-15,0 0 19 16,73 85 0-16,-52-42 3 16,1 9 9-16,2 2 1 15,-1 1-3-15,-1-1-9 16,1-5 0-16,-1-6 5 15,-2-10-6-15,0-3 0 16,-4-10-6-16,2-10-100 16,-6-6-99-16,-3-4-181 0</inkml:trace>
  <inkml:trace contextRef="#ctx0" brushRef="#br0" timeOffset="230131.5351">30044 13782 1237 0,'0'0'239'16,"0"0"-169"-16,0 0-38 15,0 0-10-15,0 0-10 16,0 0 2-16,105 3 27 16,-38 1-6-16,22-1-18 0,-4 0-3 15,-8-3-14-15,-13 0 0 16,-17 0-45-16,0 0-111 15,2-6-24-15,-16-1-82 16,-16 4-108-16</inkml:trace>
  <inkml:trace contextRef="#ctx0" brushRef="#br0" timeOffset="230682.8124">31193 13544 1288 0,'0'0'161'0,"0"0"-120"16,-88-6-35-16,45 12-5 16,-2 11 16-16,2 9-8 15,1 10 10-15,8 0 7 16,9 8-7-16,8-1-5 16,9 3 0-16,8-4 2 15,0-5-6-15,18-3-2 16,8-12-6-16,4-5 4 15,5-7 1-15,4-7-5 16,3-3 7-16,1-7-9 16,2-16-11-16,0-10-1 0,-2-13-64 15,-3-3 14-15,-4-4-1 16,-8 6 47-16,-7 12 16 16,-7 11 77-16,-7 11 16 15,-4 6-49-15,-3 4-29 16,0 3-15-16,0 0-9 15,0 0-4-15,0 16-4 16,-1 8 11-16,-7 8 5 16,1 9 1-16,-1 8 11 15,3-2-1-15,3 1-3 16,2-7-4-16,0-6 3 16,16-4-5-16,2-5 12 15,6-4-13-15,18-5-39 16,-6-7-107-16,-5-6-202 0</inkml:trace>
  <inkml:trace contextRef="#ctx0" brushRef="#br0" timeOffset="233757.4529">31324 12365 388 0,'0'0'136'0,"0"0"-76"15,0 0 24-15,0 0 65 16,0 0-28-16,0 0-31 0,0 0 2 16,0 3 7-1,0 0 5-15,11-2 24 0,16 5-50 16,26 4-37-16,37 7-16 15,29 8-8-15,13 9-4 16,-21-1-12-16,-28-7 1 16,-34-2-1-16,-10-1 0 15,1 4-1-15,-3 2-6 16,-1 11-7-16,-12 2-10 16,-12 5 11-16,-8 5 12 15,-4 19-1-15,0 15 1 16,-16 21-1-16,-2 3 1 15,3-4-1-15,0-10 1 0,5-10 1 16,-2-1-1 0,0 1 0-16,-2 3-1 0,-5-2-7 15,4-12 8-15,-1-16 0 16,3-15 0-16,0-2 0 16,0 5-4-16,-5 5 4 15,-3 7 0-15,0-2 1 16,-3-1-2-16,-1-6 1 15,-2-1-1-15,3-3 1 16,-3-6 0-16,5-6 0 16,1-5 0-16,3-9 10 15,2-3 2-15,-1-4 0 16,-2-3-1-16,0 0-2 16,-1-3 0-16,-4 2-8 0,-1 1 0 15,-5 3 1-15,-4-3-1 16,-4 3 1-16,-2-3-1 15,-5-6 2-15,0-1 19 16,1-3-9-16,0 0-3 16,0-6-3-16,-1-8-7 15,-4-3-17-15,-2-6-82 16,-26-10-74-16,14 4-134 16,8 2-72-16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1T06:00:04.9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2754 2297 1275 0,'0'0'90'15,"0"0"-59"-15,0 0 32 16,0 0-31-16,0 0 3 16,0 0 13-16,10 0 0 15,-10 0-13-15,5 0-11 0,-4-1 3 16,1-2 7-1,-1-3 5-15,1 0-24 0,-1-2-6 16,1 1-9-16,-1-2 8 16,-1 3-7-16,0 0 0 15,0 3 0-15,0 0 0 16,0 3-1-16,0 0-11 16,0 0-10-16,-4 16 2 15,-10 10 6-15,-8 13 13 16,-8 13 0-16,-6 7 0 15,-1 5 2-15,-3-4-1 16,4-3 0-16,9-11 0 16,9-9 0-16,8-12-1 15,5-8 0-15,5-7-12 16,0-4 2-16,6-2 1 0,18-4 9 16,12 0 27-16,30-1-3 15,29-21-5-15,23-6-9 16,10-3-8-16,-25 4 0 15,-31 7 9-15,-31 9-10 16,-11 1-1-16,-1-1-50 16,-4 0-52-16,-12-3-106 15,-10 2-124-15,-3 2-610 0</inkml:trace>
  <inkml:trace contextRef="#ctx0" brushRef="#br0" timeOffset="218.7468">2961 2488 1209 0,'0'0'234'16,"0"0"-167"-16,0 0 5 16,0 0-29-16,0 0-43 15,0 0-6-15,0 0-2 16,-3 66 8-16,3-29 1 16,2 2 0-16,1 2 0 15,-2-2 6-15,2-2-7 16,-1-6-67-16,5-6-64 15,14-19-50-15,-3-6-133 16,4-4-299-16</inkml:trace>
  <inkml:trace contextRef="#ctx0" brushRef="#br0" timeOffset="437.5086">3264 2180 1169 0,'0'0'188'16,"0"0"-96"-16,0 0 31 15,0 0-75-15,0 0-48 16,0 0-34-16,0 0 34 16,52 97 0-16,-22-22 7 15,6 17 2-15,-2-5-9 16,-10-16 1-16,-9-19-1 16,-12-12-11-16,-3 5-82 15,0 4-24-15,-15 2-21 16,-43-3-52-16,3-13-16 15,-5-13-204-15</inkml:trace>
  <inkml:trace contextRef="#ctx0" brushRef="#br0" timeOffset="671.8787">2303 2260 120 0,'0'0'1000'16,"-85"113"-893"-16,33-4-82 16,10 16-18-16,26-3 15 15,16-29 14-15,22-35-1 16,11-17 33-16,25-3-2 0,35 3-29 16,38-6-37-16,23-13-53 15,-30-16-126-15,-30-6-366 16</inkml:trace>
  <inkml:trace contextRef="#ctx0" brushRef="#br0" timeOffset="1531.2668">4611 2232 848 0,'0'0'157'0,"0"0"-105"15,0 0 55-15,0 0 6 16,0 0-59-16,0 0-32 16,0 0-1-16,0-18-2 15,0 18-7-15,0 11-12 16,0 13 1-16,-10 27 7 16,-2 31 75-16,-3 31-19 0,0 8-19 15,12-8-24 1,3-29-11-16,3-30-9 0,12-17 5 15,3-7-6-15,7-1 1 16,5 2 1-16,12-2 0 16,4-8 10-16,5-10-5 15,9-9-5-15,1-2-2 16,0-12-125-16,21-33-45 16,-15 2-63-16,-13-3-307 0</inkml:trace>
  <inkml:trace contextRef="#ctx0" brushRef="#br0" timeOffset="1734.5196">4725 2259 1160 0,'0'0'495'0,"0"0"-480"0,0 0-14 15,-23-88 26-15,43 63-27 16,21 0-14-16,12-2-3 15,15 4 1-15,4 6-64 16,-5 7-44-16,2 10-131 16,-20 0-82-16,-18 12-518 0</inkml:trace>
  <inkml:trace contextRef="#ctx0" brushRef="#br0" timeOffset="1906.2708">4722 2428 1305 0,'0'0'231'16,"0"0"-192"-16,0 0-18 16,0 0-11-16,122-19-1 15,-31-3-7-15,0 2-2 16,15 4-111-16,-33 7-163 16,-28 8-631-16</inkml:trace>
  <inkml:trace contextRef="#ctx0" brushRef="#br0" timeOffset="2187.5255">5241 2559 1525 0,'0'0'183'16,"0"0"-175"-16,0 0 27 16,0 0-35-16,0 0-2 15,85-38 1-15,-43 38 0 16,1 3 0-16,-4 18-5 15,-8 12-1-15,-7 6 1 16,-12 9-4-16,-9 3 9 16,-3 2 1-16,-15-4-1 15,-15-5-14-15,-6-8 15 16,-7-9 2-16,4-7 7 16,2-10-8-16,10-8-1 15,5-2-8-15,19-26-56 0,3-4-215 16,6-5-54-16</inkml:trace>
  <inkml:trace contextRef="#ctx0" brushRef="#br0" timeOffset="2421.9129">5890 2444 1350 0,'0'0'205'0,"0"0"-134"15,0 0 44-15,0 0-34 16,0 0-68-16,-115-17-13 15,69 39-11-15,-3 9 9 16,7 12 1-16,6 5-14 16,12 5 14-16,12 3 1 15,12-4 0-15,9-7-6 16,24-9-6-16,9-7-4 16,13-12 6-16,3-10-47 15,24-10-125-15,-15-14-59 0,-10-7-351 0</inkml:trace>
  <inkml:trace contextRef="#ctx0" brushRef="#br0" timeOffset="2625.0529">6160 2396 1348 0,'0'0'212'16,"0"0"-152"-16,0 0-34 16,0 0-26-16,0 0-6 15,0 0-5-15,0 92 11 16,-3-42 6-16,0 6 1 15,0 0 2-15,3-1-8 0,0-4-1 16,0-9 0-16,9-8-10 16,15-11-112-16,-3-9-42 15,1-14-320-15</inkml:trace>
  <inkml:trace contextRef="#ctx0" brushRef="#br0" timeOffset="2765.6646">6364 2202 1179 0,'0'0'550'0,"0"0"-524"16,0 0 12-16,0 0-38 15,0 0-7-15,0 0-159 0,0 0-39 16,-46 40-43 0,54-1-94-16</inkml:trace>
  <inkml:trace contextRef="#ctx0" brushRef="#br0" timeOffset="3062.5737">6724 2310 1403 0,'0'0'182'0,"0"0"-153"16,0 0-16-16,-112 36-12 16,72-6 0-16,7 3 3 15,12 2-4-15,12 1-3 16,9 0-22-16,15-1 2 0,18-1 18 15,10-2 5 1,5-1 1-16,-3-1-1 0,-4-2 1 16,-11-1 0-16,-10 0-1 15,-10-2 0-15,-10 0-2 16,-7 3 2-16,-23-2 29 16,-9 1-13-16,-9-3-16 15,-4-4-13-15,-24-2-104 16,19-5-70-16,8-6-206 0</inkml:trace>
  <inkml:trace contextRef="#ctx0" brushRef="#br0" timeOffset="3437.5446">7485 2089 1217 0,'0'0'383'16,"0"0"-339"-16,0 0-43 16,0 0-1-16,0 0-33 15,0 0 22-15,-45 81 11 16,30-33 12-16,6 7 20 15,6 6-4-15,0 12-11 0,-1 13-11 16,4 16 3-16,0-1 1 16,0-17-8-16,0-24 0 15,0-23 4-15,4-9 0 16,8 1 1 0,6-1 5-16,3-3-12 0,9-8 0 15,6-10-13-15,22-11-54 16,-6-15-150-16,-7-7-402 0</inkml:trace>
  <inkml:trace contextRef="#ctx0" brushRef="#br0" timeOffset="3875.0695">7124 2596 986 0,'0'0'569'0,"0"0"-534"16,0 0-29-16,0 0-6 15,0 0-67-15,0 0 27 16,140-9 40-16,-27 1 6 16,14-2 2-16,0-1-8 15,-21 1-1-15,-27 4 0 16,-21 1-5-16,-16 2 5 16,-9 0 1-16,1 0-1 15,-4-1 1-15,-3 0 7 16,-8 0 48-16,-7-2 20 15,-4-1-20-15,-5-3 9 16,1-4-17-16,-4-6-21 16,0-5 6-16,-4-3-13 0,-13-1-4 15,-2 4-15 1,-5 8-1-16,-7 12-5 0,-5 5-4 16,-6 16-6-16,-4 18 4 15,7 9-4-15,6 5 7 16,15 1 8-16,8-1-9 15,10-2 4-15,10-3 5 16,16-4 0-16,8-3-10 16,12-8-8-16,8-10-16 15,22-15-69-15,-10-3-108 16,-8-4-288-16</inkml:trace>
  <inkml:trace contextRef="#ctx0" brushRef="#br0" timeOffset="4296.9446">8241 2421 522 0,'0'0'917'0,"0"0"-788"16,0 0-30-16,0 0 7 16,0 0-65-16,0 0-41 15,0 0-16-15,30-9 2 16,-6 31 5-16,0 10 9 16,1 7 0-16,-7 4-2 15,-3 3 0-15,-6-5-5 16,-6-2-5-16,-3-11 12 15,0-8-1-15,0-8 0 16,0-7 0-16,0-5 1 0,0 0 16 16,0-17 35-16,9-13-28 15,3-14-23-15,7-9-6 16,4-8 6-16,5 3-1 16,2 8-8-16,-3 8-4 15,1 14 4-15,-1 10-7 16,-2 14 2-16,-5 4-4 15,-4 18 5-15,-4 17 4 16,-4 12-3-16,-4 8 2 16,-4 4 3-16,0 0 4 15,0-1-7-15,0-6-2 16,0-5 6-16,9-11-27 16,10-7-69-16,26-18-75 15,-6-6-136-15,4-5-337 0</inkml:trace>
  <inkml:trace contextRef="#ctx0" brushRef="#br0" timeOffset="4500.0581">9238 2328 1145 0,'0'0'306'0,"0"0"-279"16,0 0-27-16,-94 25 0 15,52 11 2-15,-1 9 21 16,7 7 22-16,11 4-6 15,8 1-14-15,14-5-7 16,3-5-17-16,15-6-1 16,15-7-12-16,31-9-71 15,-4-10-79-15,-6-10-249 0</inkml:trace>
  <inkml:trace contextRef="#ctx0" brushRef="#br0" timeOffset="4828.1891">9438 2502 362 0,'0'0'519'16,"0"0"-427"-16,0 0 56 15,0 0-66-15,0 0-47 16,104-34-22-16,-68 14 7 16,0-2 8-16,-10-5 10 15,-3-3 27-15,-14-1 13 16,-6 3-2-16,-3 5-27 0,-12 9 18 15,-12 7-49 1,-10 7-18-16,-9 7-9 0,-5 21-8 16,-1 13 17-1,1 11 0-15,8 9 16 0,11 1 12 16,13 0-2-16,13-6 6 16,3-3-19-16,22-5 2 15,14-7 0-15,12-6-14 16,10-8-1-16,33-14-49 15,-15-9-170-15,-9-4-433 0</inkml:trace>
  <inkml:trace contextRef="#ctx0" brushRef="#br0" timeOffset="5625.0846">11935 2394 1234 0,'0'0'150'16,"0"0"-150"-16,-82 9-26 15,37 9 26-15,0 10 0 16,4 8-7-16,8 3 7 15,6 6 1-15,11 2 20 16,13 1 13-16,3-2-20 0,16-3-5 16,17-5-8-16,12-10 0 15,13-11-1-15,5-10 12 16,4-7-12 0,-6-4-3-16,-8-16-4 0,-12-5 7 15,-11-7 1-15,-13-10 14 16,-11-7-11-16,-6-8-4 15,-3 1-23-15,-14 3-6 16,-12 6 29-16,0 12-8 16,-1 11-13-16,-8 9-54 15,12 7-92-15,6 6-152 0</inkml:trace>
  <inkml:trace contextRef="#ctx0" brushRef="#br0" timeOffset="5906.3389">12695 1966 1033 0,'0'0'129'0,"0"0"-74"16,0 0 7-16,-97-70-24 15,61 70-34-15,-3 24-4 16,-7 30 0-16,-2 26 0 15,5 23 23-15,16 7 10 16,21-10 14-16,6-23-1 16,1-22-20-16,13-13-8 15,-5-2-8-15,6 3-10 0,-2 6-14 16,1-2-45 0,-11 0-50-16,-3-15-153 0,0-13-481 15</inkml:trace>
  <inkml:trace contextRef="#ctx0" brushRef="#br0" timeOffset="6062.5895">12189 2544 1515 0,'0'0'251'16,"0"0"-251"-16,0 0-1 0,149-30-1 16,-46 16 2-1,12 0-1-15,-6 3-9 16,-33 2-186-16,-25 4-178 0</inkml:trace>
  <inkml:trace contextRef="#ctx0" brushRef="#br0" timeOffset="7172.0227">14188 2327 385 0,'0'0'1035'15,"0"0"-1035"-15,0 0 0 16,0 0 63-16,0 0-21 16,0 0-22-16,0 0 3 15,-10-16 12-15,10 16-3 16,0 0-14-16,0 0-17 16,0 0 0-16,0 0-1 15,0 0 0-15,0 0 0 16,0 0-2-16,0 0-5 15,0 0 1-15,0 0 5 16,0 0-5-16,0 0 4 16,0 0 2-16,0 0 2 15,0 0 4-15,0 0-6 0,0 0 10 16,0 0 2-16,0 0 14 16,0-1 9-16,0-2 5 15,0 0 5-15,0 0-14 16,0 0-15-16,0 2-9 15,0 1-7-15,0 0-17 16,0 9-8-16,0 13 3 16,0 12 22-16,0 8-1 15,0 6 0-15,0 3 1 16,0 0-7-16,0-4-29 16,0-3-39-16,0-2-82 15,0-2 7-15,7-8-119 16,-4-14-295-16</inkml:trace>
  <inkml:trace contextRef="#ctx0" brushRef="#br0" timeOffset="7390.7266">14203 1954 1468 0,'0'0'0'15,"0"0"7"-15,0 0-7 16,0 0 31-16,0 0-31 16,0 0-32-16,0 0-20 15,-2-46-143-15,7 66-59 16,-5 6 24-16</inkml:trace>
  <inkml:trace contextRef="#ctx0" brushRef="#br0" timeOffset="7828.232">14351 2259 920 0,'0'0'385'16,"0"0"-344"-16,0 0-41 16,0 0-27-16,0 0 21 15,0 0 6-15,103 69 0 16,-74-34 0-16,0 6 0 15,-5 3 2-15,-5 4-2 0,-10 0 0 16,-6-3-1-16,-3-4 1 16,0-7-15-16,-6-10 10 15,-4-9 5-15,1-8 8 16,-2-7 11-16,3-1 12 16,1-19-10-16,6-12-2 15,1-22-19-15,10-21-16 16,13 2 9-16,3 7-3 15,6 12 0-15,-5 22 10 16,1 3-1-16,5 8 0 16,-6 14 0-16,-1 7-12 15,-3 21 3-15,-5 15 4 16,-4 9 5-16,-1 7 1 0,-7 4-1 16,0 1 0-1,1-1-1-15,-1-5-24 0,3-6-78 16,9-4-12-16,0-14-79 15,-4-13-92-15</inkml:trace>
  <inkml:trace contextRef="#ctx0" brushRef="#br0" timeOffset="8140.7365">15088 2191 1147 0,'0'0'244'0,"0"0"-244"15,0 0-51-15,0 0 26 16,0 0 17-16,31 99 6 16,-18-50 1-16,4 5 0 0,-1-1 1 15,7 0-1-15,-4-10 1 16,1-6 1-16,2-9-1 16,-6-11 1-16,-2-11 10 15,2-6 16-15,-1-6 53 16,6-20-22-16,-2-14-29 15,7-20-10-15,-3-1-5 16,3-4-14-16,-1 1-1 16,-2 16-68-16,-1 2 45 15,2 13 14-15,-4 18-48 16,-1 8-146-16,-6 7-354 0</inkml:trace>
  <inkml:trace contextRef="#ctx0" brushRef="#br0" timeOffset="8640.7512">15695 2407 700 0,'0'0'208'16,"0"0"-154"-16,0 0 11 15,0 0 77-15,0 0-34 16,109-1-24-16,-70-16 16 16,4-3-23-16,-7-4-11 15,-7-3-20-15,-6-1-19 16,-11 1-10-16,-9 3 8 15,-3 6-5-15,-9 8 5 16,-17 10-25-16,-6 0-19 0,-13 24 5 16,-8 14 13-1,0 12 1-15,5 7 0 0,8 2-6 16,15 0 6-16,13-6 0 16,12-3-1-16,3-6 0 15,23-5 1-15,12-9 1 16,8-5-1-16,6-11 0 15,5-10-1-15,0-4-6 16,1-10 1-16,-6-18 6 16,-6-10-7-16,3-23 7 15,1-21 9-15,-9 5-9 16,-6 9 0-16,-12 19-2 16,-10 25 2-16,-4 5 22 15,1 9-3-15,-9 10-19 16,1 5-21-16,1 20 11 0,3 9 7 15,0 8 2 1,6 6 0-16,3 2-5 0,2 2 4 16,5-1 1-16,7-2-45 15,27 2-106-15,-7-13-15 16,-4-14-225-16</inkml:trace>
  <inkml:trace contextRef="#ctx0" brushRef="#br0" timeOffset="8890.7483">17032 2232 1380 0,'0'0'249'0,"0"0"-222"15,0 0-27-15,0 0 0 0,-101 10-10 16,63 15 10-16,4 6-8 16,12 6-37-16,19 5-105 15,5 4 92-15,26 3 47 16,10 2 10-16,4-2 1 15,-3-4 0-15,-8-5 1 16,-10-6-1-16,-18-8 0 16,-3-4-5-16,-20-8-37 15,-11-5 13-15,-25-9-19 16,10-10-175-16,11-9-489 0</inkml:trace>
  <inkml:trace contextRef="#ctx0" brushRef="#br0" timeOffset="9172.0057">17220 2413 696 0,'0'0'377'16,"0"0"-280"-16,0 0-18 15,91 0 17-15,-59-6 37 16,3-4-21-16,-2-1-46 16,-7-5-30-16,0-2-11 15,-14-3 1-15,-5-2 9 16,-7-1-19-16,-6 3-3 15,-16 6-13-15,-18 8-9 16,-8 7-7-16,-10 16 9 16,-4 20-2-16,7 9 8 15,13 4 0-15,19 3 1 16,17-2 15-16,6-4-5 0,26 0-9 16,19-4-1-16,46 0-16 15,-10-12-78-15,-3-12-287 16</inkml:trace>
  <inkml:trace contextRef="#ctx0" brushRef="#br0" timeOffset="9890.8239">19360 2660 1077 0,'0'0'86'0,"0"0"-75"16,0 0 62-16,126-15-23 15,-78-3-31-15,2-3-3 16,-5-3-3-16,-6-3 18 0,-11-2-1 16,-8-2-12-16,-13-2-7 15,-7 2 33-15,-3 6 1 16,-21 8 54-16,-14 12-78 16,-15 5-21-16,-8 16-8 15,-3 15 1-15,-3 9 6 16,13 6 0-16,9 4 1 15,19-1 7-15,16 0 14 16,10-4-5-16,20-1-10 16,31-4 4-16,34-8 2 15,32-16-12-15,10-16-33 16,-25-6-137-16,-29-17-204 0</inkml:trace>
  <inkml:trace contextRef="#ctx0" brushRef="#br0" timeOffset="10093.9074">20102 1906 1520 0,'0'0'237'0,"0"0"-237"16,0 0-52-16,-106 123 44 16,60-16 8-16,3 19 13 15,13 1-6-15,15-10 6 16,15-18-4-16,0-19-9 15,7-18-14-15,13-20-78 16,21-8-72-16,-2-8-62 16,7-11-347-16</inkml:trace>
  <inkml:trace contextRef="#ctx0" brushRef="#br0" timeOffset="10406.404">20356 2578 603 0,'0'0'608'15,"0"0"-572"-15,0 0-35 16,0 0 54-16,0 0 52 16,0 0 35-16,98 20-43 15,-63-36-55-15,-1-7-12 16,-7-5 15-16,-8-5-22 0,-8-3 10 16,-11 4-12-1,0 6 2-15,-17 14-6 0,-15 12-19 16,-10 18-19-1,-6 21 19-15,-8 14-12 16,6 3 10-16,14 2 0 0,18-6 1 16,15-6-5-16,7-3 5 15,28-8 1-15,7-8-1 16,16-11-38-16,26-16-97 16,-10-17-155-16,-5-12-346 0</inkml:trace>
  <inkml:trace contextRef="#ctx0" brushRef="#br0" timeOffset="10828.2773">20921 2326 1320 0,'0'0'272'16,"0"0"-188"-16,0 0-72 0,0 0-12 15,0 0 0-15,0 71 5 16,5-34 7-16,6 1-6 16,2 0 0-16,1-3-4 15,-2-6-1-15,-1-9 1 16,-2-11 4-16,0-9 0 15,3 0 23-15,8-22 31 16,10-12-60-16,6-4-2 16,2 4-15-16,-5 10 8 15,-8 15-1-15,-8 9-9 16,-4 3-3-16,-6 13 15 16,0 2 7-16,1-1 1 15,-1-4-1-15,7-3 1 0,-1-6-1 16,6-4 2-1,5 0 12-15,0-16-5 0,5-5 0 16,-3-3-2-16,-2 1 6 16,-3 7-6-16,-7 10-7 15,-2 6-18-15,1 10-7 16,-2 15 17-16,0 6 8 16,1 5 6-16,0-3-5 15,2 0-1-15,-2-5 0 16,4-6-12-16,4-9-65 15,-3-6-128-15,0-7-173 0</inkml:trace>
  <inkml:trace contextRef="#ctx0" brushRef="#br0" timeOffset="11656.4132">21947 2512 84 0,'0'0'927'0,"0"0"-806"15,0 0-15-15,0 0 27 16,0 0-34-16,0 0 3 16,0 0-28-16,36 5-10 15,-15-5-7-15,3-4-16 16,-2-7-6-16,-1-3 8 16,-4-8 20-16,-6-2-25 15,-4-2-10-15,-7 2-22 16,0 5 17-16,-17 9-23 15,-12 10-14-15,-13 0-6 16,-10 20 10-16,-4 10 9 16,8 6-5-16,13 3-6 15,11 1-4-15,16 0-1 16,8-1 16-16,9-1 1 16,20-2 0-16,10-4 1 0,2-6-1 15,1-9-31-15,0-10-39 16,-6-7-19-16,-2-9-106 15,-7-18 22-15,0-11 86 16,0-11 40-16,-5-7 47 16,2-2 17-16,-9 5 29 15,-1 15 188-15,-5 16-68 16,-3 11-65-16,1 9-54 16,-4 2-47-16,5 6-11 15,4 11 9-15,3 8-6 16,2 6 8-16,-1 6-1 15,-3 2 1-15,0 2 0 16,-3-2-1-16,-6-6 1 0,-1-7-1 16,0-10 0-16,-1-10-9 15,1-6 10-15,3-11 28 16,9-21-11-16,8-15-15 16,9-10-2-16,4-2-19 15,3 8-2-15,-5 18 20 16,-6 19-1-16,-7 14-14 15,-6 22 0-15,-5 20 6 16,-4 13 10-16,0 6 5 16,2 4-3-16,7-2 4 15,0-3-6-15,8-8 0 16,6-9-5-16,17-14-41 0,-6-12-166 16,-1-16-170-16</inkml:trace>
  <inkml:trace contextRef="#ctx0" brushRef="#br0" timeOffset="11922.0452">23258 2012 45 0,'0'0'1525'16,"0"0"-1414"-16,0 0-83 16,0 0-20-16,0 0-8 15,0 0-8-15,10 96 8 16,-10-33 10-16,-3 22 5 15,-12 16-1-15,-4 7 2 16,2-21-10-16,4-20-5 0,8-25 2 16,5-5-2-16,0 2-1 15,0 1 1-15,14-1-1 16,7-9 0-16,10-12-8 16,35-18 6-16,-7-11-65 15,-2-16-244-15</inkml:trace>
  <inkml:trace contextRef="#ctx0" brushRef="#br0" timeOffset="12125.1744">22953 2432 1570 0,'0'0'200'0,"0"0"-130"16,0 0-9-16,0 0-52 15,149-2 1-15,-41-8-4 16,8-4-6-16,-2-2-30 16,-19-4-83-16,-32 5-196 15,-14-2-424-15</inkml:trace>
  <inkml:trace contextRef="#ctx0" brushRef="#br0" timeOffset="12297.0903">24011 2262 1187 0,'0'0'297'16,"0"0"-176"-16,0 0-2 0,0 0-44 16,49-84-40-16,-40 73-25 15,-6 6-10-15,-3 5-13 16,0 1-119-16,0 21-116 16,-31 34 67-16,2-6-153 15,-1 0-449-15</inkml:trace>
  <inkml:trace contextRef="#ctx0" brushRef="#br0" timeOffset="12593.9319">23942 2905 459 0,'0'0'343'0,"0"0"-132"16,0 0-20-16,0 0 60 16,0 0-87-16,0 0-70 15,0 0-14-15,-34-79-23 16,34 56-25-16,9 4-23 16,4 6-9-16,3 8-3 15,0 5-22-15,0 4 3 16,-4 11 3-16,-4 5-25 15,-5 1-37-15,-3 2-106 16,-6-5-14-16,-8-8-121 0</inkml:trace>
  <inkml:trace contextRef="#ctx0" brushRef="#br0" timeOffset="14437.7041">1856 4133 1035 0,'0'0'251'16,"0"0"-203"-16,0 0-48 15,0 0 0-15,119 1 0 16,-22-2 12-16,27-12 7 0,13 0 8 15,-12-1 1 1,-17 3-15-16,-32 1-13 0,-18 3 8 16,-16 0-8-16,-8-1-34 15,-4-4-33-15,-3-3-79 16,-5-6-33-16,-16-3-90 16,-6-2-28-16,-9 2 137 15,-13 5 160-15,1 5 199 16,6 5-19-16,5 6 57 15,10 3-85-15,0 0-103 16,10 16-30-16,13 9 21 16,8 7 9-16,9 7-27 15,2 1-7-15,1 0-14 16,-4-2 14-16,-11-3-13 16,-10-2-2-16,-13-2 0 0,-5 0-73 15,-36 7-78-15,-6-6-44 16,-4-7-590-16</inkml:trace>
  <inkml:trace contextRef="#ctx0" brushRef="#br0" timeOffset="14781.4577">3998 3781 704 0,'0'0'803'0,"0"0"-735"16,0 0-24-16,0 0-19 16,0 0-25-16,0 0-6 15,0 0-19-15,-16 95 16 16,7-5 9-16,-5 11 19 15,-2-4-2-15,1-21-2 16,0-21-8-16,9-14-5 16,0-6-2-16,3 3 2 15,3 1-2-15,0 0-21 16,0-9-103-16,0-12-13 16,9-10-129-16,0-8-235 0</inkml:trace>
  <inkml:trace contextRef="#ctx0" brushRef="#br0" timeOffset="14968.97">3937 3801 1333 0,'0'0'205'0,"0"0"-159"16,55-94-18-16,-10 58-19 15,7 8-8-15,6 6-1 16,3 6-1-16,-5 9 0 15,-7 7-28-15,0 0-109 16,-16 13-45-16,-15 1-308 0</inkml:trace>
  <inkml:trace contextRef="#ctx0" brushRef="#br0" timeOffset="15156.5105">3925 4020 1136 0,'0'0'213'0,"0"0"-168"16,0 0-37-16,0 0-6 16,109 5 4-16,-18-5-5 15,25-4-1-15,8-7-24 16,-5-1-103-16,-20 0-109 16,-35 5-10-16,-16 3-51 0</inkml:trace>
  <inkml:trace contextRef="#ctx0" brushRef="#br0" timeOffset="15968.9784">4413 4408 1215 0,'0'0'274'15,"0"0"-268"-15,0 0 9 16,94-87 12-16,-39 43-8 16,3-4 18-16,2-3-4 15,-2-4-15-15,-10 2-8 16,-2 1-10-16,-16 9 6 16,-8 11-5-16,-13 13 6 15,-7 9 15-15,-2 9-22 16,0 1-10-16,-5 0-9 0,-5 3-34 15,1 9 21-15,0 5 7 16,3 6-1-16,6 5 0 16,0 6 12-16,0 3 12 15,6 2 1-15,3 3 1 16,7-1-6-16,1-3 5 16,5-2-40-16,8-8-49 15,6-10-62-15,13-9 3 16,9-9-66-16,9-6 6 15,2-17 66-15,-2-7 143 16,-4-9 63-16,-8-4 31 16,-10-10 33-16,-11-3-26 15,-10 0-27-15,-8 3 31 16,-11 12 70-16,-5 16 25 0,-14 17-62 16,-14 8-138-16,-15 17-4 15,-5 18-5-15,-1 9 9 16,7 2 0-16,12-1-1 15,14-5-17-15,16-6-3 16,0-6-1-16,22-4 9 16,11-7 8-16,9-6 4 15,4-8 2-15,-1-3 7 16,-2-6-7-16,-6-14 1 16,-10-5 18-16,-7-7-3 15,-10-7-8-15,-10-3-9 16,0 0-19-16,-3 2 11 0,-15 6 7 15,-4 10-27 1,-11 13-109-16,5 7-167 0,2 4-355 16</inkml:trace>
  <inkml:trace contextRef="#ctx0" brushRef="#br0" timeOffset="16562.7479">5860 3928 922 0,'0'0'233'16,"0"0"-183"-16,0 0-37 15,0 0-13-15,0 0-1 16,76 103-6-16,-70-63 1 0,-3 2 6 16,-3 2-11-16,0-3-18 15,-6-5-44-15,-3-6 39 16,-1-9 22-16,4-10 12 15,4-6 13-15,1-5 139 16,1-3 61-16,0-18-90 16,6-10-85-16,13-10-15 15,8-8-23-15,4-1-4 16,8 6-12-16,-3 10-16 16,-3 18 9-16,-2 16-1 15,-7 2-3-15,-5 25 8 16,-5 7 0-16,-2 4 12 15,-2 2 5-15,-1-5-14 0,0-6-1 16,0-6 8 0,-3-7 9-16,-3-8-1 0,0-5 1 15,0-3 0-15,3 0 26 16,7-17 89-16,10-10-77 16,7-8-28-16,8-9-8 15,4-1 0-15,3 3-2 16,1 8-8-16,-7 10 7 15,-9 16-5-15,-5 8-9 16,-11 7-17-16,-4 16 6 16,-7 8 13-16,-3 6 13 15,0 1 0-15,0 1 1 16,0-2 0-16,0 0 0 16,3-3 0-16,12-3 1 15,6-5-1-15,10-5 0 0,29-10-1 16,-5-6-51-16,0-5-207 15</inkml:trace>
  <inkml:trace contextRef="#ctx0" brushRef="#br0" timeOffset="17328.3909">9001 3937 370 0,'0'0'834'0,"0"0"-766"16,0 0-23-16,-20-81 72 15,1 66-75-15,-5 6 11 16,-4 9-29-16,-8 0-24 16,-9 25 1-16,-4 17 2 15,1 10 7-15,5 9-3 16,10 1 3-16,18-5-2 16,11-3 5-16,8-7 17 15,20-8-12-15,19-7-11 16,5-6-7-16,22-10-30 0,30-16-86 15,-15 0-86-15,-9-12-436 16</inkml:trace>
  <inkml:trace contextRef="#ctx0" brushRef="#br0" timeOffset="17594.0261">9490 3932 1043 0,'0'0'195'15,"0"0"-146"-15,0 0-47 16,0 0 12-16,0 0-1 15,82 95-1-15,-67-60-11 16,-7 2 7-16,-8-2-8 16,-5-1-2-16,-19-3 2 0,-13-7 0 15,-5-5 0 1,-3-11 9-16,2-8 17 0,4-4 81 16,8-19 17-16,7-5-26 15,12-9-62-15,9-4-20 16,3-2-16-16,15 3-9 15,15 6-20-15,6 12-22 16,25 17-89-16,-6 5-40 16,-6 3-233-16</inkml:trace>
  <inkml:trace contextRef="#ctx0" brushRef="#br0" timeOffset="18125.2663">9951 3973 1420 0,'0'0'160'0,"0"0"-127"0,0 0-11 16,109-66-21-16,-78 66 0 16,2 2-1-16,0 20-15 15,-5 9 15-15,-8 7 0 16,-4 3-27-16,-13 2-43 16,-3-1-16-16,0-4-31 15,-12-6 47-15,2-9 43 16,-4-10 27-16,5-9 0 15,-4-4 82-15,1-6 11 16,3-14 0-16,3-8-12 16,6-7-47-16,7-7-34 15,22-2-21-15,8 6-3 16,5 10-13-16,3 14 11 0,-2 14 12 16,-1 12-10-16,-5 19 8 15,0 9 16-15,-7 3-10 16,-6 0-41-16,-6-4-20 15,-6-5-12-15,-9-7 14 16,-3-7-1-16,0-9 15 16,-6-6 55-16,-3-5 22 15,6 0 108-15,3-15 70 16,0-12-93-16,25-8-52 16,14-3-50-16,6-2-5 15,7 9-8-15,-3 12 6 16,-1 10-8-16,-9 9-3 0,-5 5-5 15,-10 16 7-15,-3 5-1 16,-9 7 11-16,-5 1-12 16,-7 18-16-16,-10-10-91 15,-5-4-173-15</inkml:trace>
  <inkml:trace contextRef="#ctx0" brushRef="#br0" timeOffset="18390.9104">11376 3912 1384 0,'0'0'0'0,"0"0"-32"15,-57 80 20-15,30-25 5 16,-1 16 7-16,1 17 25 15,-5 17 7-15,6 1-15 16,5-19-7-16,9-19-8 16,6-24 4-16,3-4-6 15,0 4-7-15,-1 3-26 16,4 4-32-16,0-16-119 16,0-15-102-16</inkml:trace>
  <inkml:trace contextRef="#ctx0" brushRef="#br0" timeOffset="18656.5256">11298 4079 1122 0,'0'0'177'15,"33"-72"38"-15,-12 41-52 16,3 4-90-16,3 15-54 16,4 10-18-16,5 2-2 15,4 18 1-15,-7 11-7 16,-5 7-2-16,-11 6 2 15,-14 1 5-15,-3 1-15 16,-23-3-21-16,-16-3 10 16,-7-5 12-16,-3-10 4 15,1-7 5-15,8-8 6 16,19-8-6-16,21-7-18 16,0-12-93-16,18-7-393 0</inkml:trace>
  <inkml:trace contextRef="#ctx0" brushRef="#br0" timeOffset="18922.1487">12159 3988 606 0,'0'0'545'15,"0"0"-483"-15,0 0-46 16,36 91 30-16,-36-61-1 16,0 1-29-16,-24-1-1 15,-7-2-7-15,-11-3 4 16,-4-4 4-16,-2-6-10 15,5-8 8-15,10-7 46 0,6-3 100 16,12-18-64-16,6-9-39 16,9-8-38-16,0-6-19 15,9-1-22 1,18 4-26-16,4 10-10 0,5 13-18 16,6 14-40-16,19 11-22 15,-7 13-195-15,-2 2-449 0</inkml:trace>
  <inkml:trace contextRef="#ctx0" brushRef="#br0" timeOffset="19187.84">12701 4098 902 0,'0'0'181'15,"0"0"-34"-15,0 0 13 16,19-98-60-16,-28 67-39 16,-20 4-45-16,-6 10-16 15,-5 12-7-15,-2 5-6 0,3 15 4 16,10 16-11-16,15 6-34 15,14 2-23-15,10 0 49 16,23-2 27-16,9 1 0 16,4-3 0-16,-4-3 1 15,-6-2 0-15,-14-5 0 16,-13-2-1-16,-9-3 1 16,-9-3 7-16,-21-3 15 15,-7-3-10-15,-12-6-12 16,-11-5-18-16,12 0-153 15,12 0-370-15</inkml:trace>
  <inkml:trace contextRef="#ctx0" brushRef="#br0" timeOffset="19375.2737">13096 3985 763 0,'0'0'650'16,"0"0"-650"-16,0 0-21 15,0 0 21-15,-34 73 16 16,17-39-8-16,4 2-3 16,1 17-5-16,6-11-157 15,0-8-353-15</inkml:trace>
  <inkml:trace contextRef="#ctx0" brushRef="#br0" timeOffset="19531.5531">13363 3555 588 0,'0'0'1020'0,"0"0"-1020"16,0 0-95-16,0 0-44 16,0 0-201-16,-91 71-347 0</inkml:trace>
  <inkml:trace contextRef="#ctx0" brushRef="#br0" timeOffset="19781.54">13821 3517 864 0,'0'0'244'16,"0"0"-238"-16,-49 84 20 15,4-7 36-15,-10 28-14 16,3 5-13-16,16-5-22 15,13-14-13-15,17-26 13 16,6-13 29-16,0-11-14 16,3-4 5-16,17 1 18 15,3 3-16-15,12-2-8 16,4-10-13-16,29-17-14 16,-6-7-122-16,-7-5-556 0</inkml:trace>
  <inkml:trace contextRef="#ctx0" brushRef="#br0" timeOffset="20094.1308">13516 4085 1275 0,'0'0'16'0,"127"-13"-16"16,-25-1 0-16,13-4-6 15,-18-2 6-15,-24 0 0 16,-28 1 0-16,-7-7 9 16,5-4-9-16,-2 0 12 15,-5 1 24-15,-13 12 103 16,-13 11-18-16,-10 6-76 16,0 16-45-16,-10 17 7 0,-6 9 0 15,0 7 8-15,-1 3-14 16,4 0 9-16,4-5-10 15,5-1-23-15,4 0-135 16,13-12-16-16,0-10-224 0</inkml:trace>
  <inkml:trace contextRef="#ctx0" brushRef="#br0" timeOffset="20250.3134">14536 3556 897 0,'0'0'634'0,"0"0"-634"16,0 0-64-16,-85 24-46 15,58 4-151-15,12 3-139 0</inkml:trace>
  <inkml:trace contextRef="#ctx0" brushRef="#br0" timeOffset="20531.5924">14652 3870 354 0,'0'0'405'0,"0"0"-201"16,-97 85-32-16,51-40-59 15,7 2-57-15,11-2-27 16,17-1-4-16,11-3 62 0,20-3-22 16,12-4-17-16,13-6-10 15,1-9 6-15,3-6-11 16,-1-10-11-16,-3-3-4 15,-6-14-4-15,-6-16 11 16,-9-23-12-16,-9-2-13 16,-8-7-32-16,-7 1-7 15,-3 16 21-15,-21 6 17 16,-4 17-10-16,-8 16-85 16,-10 11-65-16,10 13-177 15,14 3-644-15</inkml:trace>
  <inkml:trace contextRef="#ctx0" brushRef="#br0" timeOffset="20937.7972">15080 3905 1107 0,'0'0'128'16,"0"0"-43"-16,0 0 33 16,84-88-24-16,-63 84-56 15,-5 4-38-15,0 11-3 16,4 17-4-16,-4 7 7 15,-1 6-1-15,-7 0 1 16,-5-3-25-16,-3-7-16 16,0-7 12-16,0-8 13 15,-3-7 15-15,3-5 1 0,0-4 21 16,0 0 72 0,0 0 32-16,19-9 24 15,11-13-70-15,8-11-64 0,15-9-15 16,4-5-5-1,-5 5-23-15,-10 12-1 0,-8 16 14 16,-19 14-4-16,-9 17-10 16,-6 23 10-16,-6 9 13 15,-13 9 6-15,-3 3 0 16,5-2-1-16,3 0 1 16,12-2 0-16,2-6 0 15,22-1-7-15,15-9-13 16,37-11-31-16,-6-12-146 15,-3-12-353-15</inkml:trace>
  <inkml:trace contextRef="#ctx0" brushRef="#br0" timeOffset="21703.4551">17912 3530 1463 0,'0'0'188'0,"0"0"-188"0,0 0-32 16,0 0 6-16,0 0 17 15,-59 79 7-15,30-20 2 16,-11 32 12-16,-5 25 5 16,0 8 5-16,9-10-6 15,17-29-9-15,16-31-6 16,3-14 1-16,3-6 8 16,15 4 0-16,12 3 0 15,13-1-2-15,24-8-8 16,27-15 0-16,21-17-28 15,-15-1-165-15,-22-21-494 0</inkml:trace>
  <inkml:trace contextRef="#ctx0" brushRef="#br0" timeOffset="22203.4474">17396 3883 1438 0,'0'0'0'0,"0"0"-58"16,89 20 11-16,19-7 47 15,41 2 1-15,17-1 0 16,-10-3 1-16,-26-2 8 16,-45-6-4-16,-21-3-6 15,-22 0 0-15,-9 0 2 16,-2-3-2-16,-4-6 1 15,-7-2 10-15,-13 0 61 0,-7-2 25 16,-7 2-37-16,-13 0-50 16,-9 5-10-16,-3 6-1 15,-4 0-9-15,-6 16 8 16,5 7 2-16,5 6 1 16,10-1-1-16,12-1-1 15,10-6 1-15,0-3 0 16,20-3 7-16,12-6 3 15,13-1 6-15,8-7-7 16,8-1-3-16,4 0-6 16,-7-9 0-16,-8-3 0 0,-12 0 0 15,-15 4 1-15,-10 3-1 16,-13 5 0-16,0 2-63 16,-6 14 12-16,-11 6 40 15,4 3 9-15,0 2-8 16,6-4-41-16,7-5-27 15,14-5-53-15,5-6 31 16,7-7-274-16</inkml:trace>
  <inkml:trace contextRef="#ctx0" brushRef="#br0" timeOffset="22641.0324">19106 3457 1510 0,'0'0'183'16,"0"0"-183"-16,0 0-46 16,0 0 3-16,-55 92 30 15,23-10 7-15,-8 25 5 16,4 5-1-16,11-19 1 16,8-24 1-16,12-34 0 15,4-10-19-15,1-2 3 16,0-4 9-16,0-2 6 15,0-11 2-15,6-6 14 16,11-4 78-16,9-20-43 16,15-10-31-16,11-9-19 15,7 2-7-15,0 6-11 0,-7 18 11 16,-10 17-8 0,-8 14-4-16,-12 24 3 0,-10 8 8 15,-10 4 7-15,-2-3 1 16,-18-3-1-16,-17-6 1 15,-8-7 15-15,-10-7-2 16,-8-10-4-16,-4-8 2 16,3-6-5-16,8-5 6 15,11-14-11-15,13-9-1 16,30-30-38-16,10 7-132 16,17-4-236-16</inkml:trace>
  <inkml:trace contextRef="#ctx0" brushRef="#br0" timeOffset="22859.7304">19654 3437 819 0,'0'0'673'0,"0"0"-672"16,-32 83-1-16,2-29 35 16,2 7-18-16,-5 5-1 15,7 2-7-15,7 0-8 16,9-3 0-16,3-5 0 15,7-5-1-15,0-8-65 16,17-9-19-16,31-13-111 16,-2-9-77-16,2-13-465 0</inkml:trace>
  <inkml:trace contextRef="#ctx0" brushRef="#br0" timeOffset="23156.5789">19865 4028 962 0,'0'0'144'15,"0"0"-105"-15,0 0 108 16,0 0-17-16,0 0-40 16,82-18-65-16,-43-1-15 15,-4-6 2-15,-2-4 30 16,-4-5 3-16,-13-4-13 16,-9 1-1-16,-7 3-11 15,-1 7-20-15,-24 13 0 16,-14 13-7-16,-10 6-6 15,-9 28 3-15,-5 16 8 0,8 9-7 16,11 6 2-16,17-4 7 16,18 0 0-16,9-7 7 15,19-2-7-15,21-6 0 16,8-5-19-16,27-7-93 16,42-10-84-16,-19-10-302 15,-2-9-365-15</inkml:trace>
  <inkml:trace contextRef="#ctx0" brushRef="#br0" timeOffset="23312.8441">20870 4192 933 0,'0'0'320'15,"0"0"-243"-15,0 0-28 16,6 106 15-16,-16-63-28 16,-13 0-24-16,-9-2-12 15,-11-2-16-15,-44 8-28 0,5-10-106 16,4-8-790-16</inkml:trace>
  <inkml:trace contextRef="#ctx0" brushRef="#br0" timeOffset="26156.6938">3868 5293 500 0,'0'0'762'16,"0"0"-712"-16,0 0-34 0,0 0 5 15,0 0-15-15,0 0-6 16,-10-4 0-16,7 15-7 16,-6 9-4-16,0 10 11 15,-6 12 25-15,0 20-8 16,-4 15 25-16,1-1-16 15,3-8-10-15,6-10-4 16,0-14-11-16,0 4 0 16,3 1 0-16,3-5 1 15,0-6 4-15,3-3-6 16,0-4-40-16,0-7-19 16,0-1-56-16,0-9-90 15,9-8-130-15</inkml:trace>
  <inkml:trace contextRef="#ctx0" brushRef="#br0" timeOffset="26469.1531">3838 5393 1437 0,'0'0'196'0,"0"0"-160"15,0-73-8-15,0 47-15 16,0 2-11-16,11 4-2 15,8 6-3-15,4 2 3 16,5 6 0-16,2 6-9 0,1 0 8 16,-4 14-10-16,-3 10-5 15,-9 4-4-15,-2 4-12 16,-8-2-18-16,-5 0 10 16,0-3-1-16,-18-2 6 15,-5-4 34-15,-8-1 1 16,-2-4 1-16,-4-2-1 15,1-4-14-15,-7 1-31 16,7-4-150-16,9-3-198 0</inkml:trace>
  <inkml:trace contextRef="#ctx0" brushRef="#br0" timeOffset="26797.265">4310 5789 1260 0,'0'0'229'0,"0"0"-169"16,0 0-22-16,0 0-35 15,0 0-3-15,0 0-2 16,0 0 2-16,-12 99 34 15,6-62-7-15,3 2 10 16,-3 3-15-16,3-2 0 16,3-1-15-16,-3-4-6 15,3-4 9-15,0-4-8 0,0-8-2 16,0-5-12-16,0-4-76 16,9-10-88-16,-1 0-93 15,0-10-284-15</inkml:trace>
  <inkml:trace contextRef="#ctx0" brushRef="#br0" timeOffset="27500.401">4804 5661 851 0,'0'0'173'16,"0"0"-90"-16,0 0 27 0,0 0-36 15,0 0-15-15,0 0 21 16,0 0 1-16,0-2 2 16,0-6-3-16,0 1-26 15,0 2-20-15,0-1-11 16,3 0-8-16,3 0-14 15,7-1-1-15,5 0-1 16,0 0-5-16,-3 3 6 16,0 4-11-16,-8 0-45 15,-7 3-133-15,-1 9-32 16,-13 0-542-16</inkml:trace>
  <inkml:trace contextRef="#ctx0" brushRef="#br0" timeOffset="28969.2858">6797 5410 1121 0,'0'0'224'0,"0"0"-158"16,0 0-13-16,0 0-9 16,0 0-31-16,0 0-7 15,0 0 0-15,109 0 21 0,-66 0 2 16,2 0-5-16,1 0-11 16,-1 0-5-16,1 0-6 15,-7 0-1-15,-3 0 0 16,-5 0-1-16,-10 0-62 15,-12 0-61-15,-9 1-86 16,-6 2-297-16,-12 1 140 0</inkml:trace>
  <inkml:trace contextRef="#ctx0" brushRef="#br0" timeOffset="29203.5668">6797 5629 431 0,'0'0'411'16,"0"0"-279"-16,0 0-92 16,0 0 30-16,0 0 48 15,84 14-2-15,-35-14-27 16,9 0-2-16,0 0-22 16,3-4-37-16,-7-2-14 15,-9 2-6-15,-6-1-8 16,-11 2-13-16,-4 2-102 15,-2 1-53-15,-10 0-184 16,-1-1-495-16</inkml:trace>
  <inkml:trace contextRef="#ctx0" brushRef="#br0" timeOffset="29562.921">7983 5280 1340 0,'0'0'208'16,"0"0"-159"-16,0 0-32 15,0 0-17-15,0 0-16 16,0 0-14-16,0 0 10 0,-12 90 20 15,-4-16 39 1,-2 20-8-16,0-2-12 0,3-17-6 16,8-24-6-16,4-15-7 15,3 4 1-15,0 2-1 16,0 4 1-16,0-10-1 16,0-6-12-16,10-9-67 15,-4-4-37-15,3-10-3 16,9-11-80-16,-6-12-32 15,1-8-102-15</inkml:trace>
  <inkml:trace contextRef="#ctx0" brushRef="#br0" timeOffset="29844.1888">7943 5402 553 0,'0'0'558'16,"0"0"-438"-16,12-102-33 15,7 66 53-15,2 7-41 16,6 7-39-16,7 4-31 15,2 7-17-15,0 7-12 16,3 4-1-16,-5 3 0 16,-7 17-6-16,-2 5 4 15,-7 3 3-15,-9 3-9 16,-6 2-30-16,-3-4-17 16,-3 0-5-16,-21-3 13 15,-7-2 31-15,-11-3 7 16,-4-4 9-16,-5-2 0 15,2-4-10-15,7-4-30 0,-1 0-75 16,13-3-202 0,9-1-378-16</inkml:trace>
  <inkml:trace contextRef="#ctx0" brushRef="#br0" timeOffset="30125.438">8435 5657 1111 0,'0'0'165'16,"0"0"-129"-16,0 0-36 0,0 0 0 16,0 0 20-1,0 106 45-15,0-61 6 0,0 1 13 16,0 1-17-16,-3 1-20 15,3-3-13-15,0-4-18 16,0-3-8-16,0-4-2 16,0-5-6-16,0 1-10 15,0-7-142-15,0-10-193 0</inkml:trace>
  <inkml:trace contextRef="#ctx0" brushRef="#br0" timeOffset="30531.7174">9035 5478 1273 0,'0'0'190'15,"0"0"-148"-15,0 0-14 16,0 0-5-16,0 0-22 15,0 0 5-15,0 0-5 16,112 0 13-16,-67 0 14 16,1 0-17-16,3-2-9 15,-1 1-2-15,-6 1-25 16,1 0-110-16,-15 0-120 16,-11 0-354-16</inkml:trace>
  <inkml:trace contextRef="#ctx0" brushRef="#br0" timeOffset="30734.876">9035 5668 546 0,'0'0'734'16,"0"0"-667"-16,0 0-34 15,0 0-7-15,0 0-4 16,98 6 14-16,-52-5-11 15,7-1-16-15,-2 2 1 16,1 2-9-16,6 1-1 16,-13 1-100-16,-8-2-236 0</inkml:trace>
  <inkml:trace contextRef="#ctx0" brushRef="#br0" timeOffset="32297.3604">11792 5551 120 0,'0'0'385'16,"0"0"-145"-16,0 0-177 16,0 0-24-16,0 0 35 15,0 0-28-15,0 0-8 16,-3 0-18-16,0 0-6 15,0 0 4-15,-4 0-5 16,4 0-5-16,-3 0-6 16,-1 0 5-16,3 0-7 15,-2 0 1-15,-1 0 1 16,4 0 0-16,0 0 7 16,3 0-1-16,0 0-7 15,0 0 11-15,0 0 1 16,0 0 6-16,0 0 5 0,3 0-24 15,0 0 0 1,4 0-1-16,-4 0 1 0,0 0-1 16,-3 0-6-16,1 0 6 15,-1 0 0-15,0 0 1 16,0 3-9-16,0-3 6 16,0 1 2-16,0-1 1 15,0 2 0-15,0-2-9 16,-1 1-11-16,-5-1 9 15,-1 2 5-15,1-2 6 16,6 0 0-16,0 0 13 16,0 0 35-16,0 0 33 15,3 0-15-15,3-3-53 16,4-3-12-16,-4 3-1 16,-1 0-1-16,1 2-6 0,-6 1 6 15,0 0-7-15,0 0 0 16,0 0 6-16,0 0-6 15,0 1-4-15,-3 5-10 16,-4-2-1-16,0 1 16 16,1-4-3-16,2 3 4 15,1-4 6-15,0 0 1 16,3 0 14-16,0 0-4 16,0 0-11-16,0 0-1 15,10-4-95-15,-3 4-96 16,3 0-202-16</inkml:trace>
  <inkml:trace contextRef="#ctx0" brushRef="#br0" timeOffset="32672.4246">12520 5210 1352 0,'0'0'56'0,"0"0"-49"16,0 0 53-1,0 0-60-15,0 0-28 0,0 0 15 16,-37 99 13-16,16-22 0 15,0-2 17-15,2-5 4 16,6-8-4-16,7-14-8 16,2 6-8-16,0 4-1 15,4-5 1-15,0-7 9 16,0-3-8-16,0-6-2 16,0-8-9-16,0-6-60 15,11-11-48-15,2-8-93 16,0-4-303-16</inkml:trace>
  <inkml:trace contextRef="#ctx0" brushRef="#br0" timeOffset="33000.4744">12584 5280 1423 0,'0'0'124'0,"0"0"-124"16,0 0 16-16,84-93-5 15,-47 73 1-15,-1 3-12 16,-4 6 1-16,0 6-1 16,-8 3 0-16,-6 2-18 15,-5 3-6-15,-10 14-29 16,-3 4 17-16,0 3 13 16,-10 2 0-16,-8-1 18 15,-2-3 5-15,0 1 9 0,1-7-8 16,-1-2 17-16,-4-5-4 15,3 1-2-15,-8-3-12 16,3 2-10-16,-4-4-44 16,-12 2-89-16,11-1-98 15,4-3-270-15</inkml:trace>
  <inkml:trace contextRef="#ctx0" brushRef="#br0" timeOffset="34047.3736">12990 5743 408 0,'0'0'941'16,"0"0"-851"-16,0 0-2 15,0 0-2-15,0 0-45 16,0 0-9-16,0 0 6 16,0-7 4-16,0 7-11 15,0 0-11-15,0 0-8 16,0 0-9-16,0 0-3 0,0 0 0 16,0 6-11-16,0 8-4 15,-3 8 15-15,0 8-1 16,-4 4 1-16,4 5 2 15,0 2 5-15,3 0-6 16,0 0 5-16,0-3-6 16,0-3 1-16,3-2 0 15,3-4 0-15,-2-2 3 16,-1-4-4-16,-3-3-25 16,0-4-23-16,0-1-32 15,0 0-105-15,-3-3-62 16,-4-2-133-16</inkml:trace>
  <inkml:trace contextRef="#ctx0" brushRef="#br0" timeOffset="36797.4021">5596 5279 1243 0,'0'0'192'16,"0"0"-152"-16,0 0-32 16,0 0 3-16,0 0-10 15,0 0 5-15,0 0 19 16,-3 0-6-16,3 0-3 15,0 0-2-15,0 0-8 0,0 0-5 16,0 0 1-16,0 0 5 16,0 0-5-16,0 0 14 15,0 0 0-15,0 0 1 16,0 0-8-16,0 0-8 16,0 1 0-16,0 3 0 15,0 5-1-15,0 9-10 16,-6 14 8-16,-6 21 1 15,0 23 0-15,-1-1-1 16,4-6 1-16,1-11 1 16,8-16-8-16,-3 8 8 15,3 0 1-15,0-6-1 16,0-7 0-16,0-6-19 0,3-9-49 16,6-6-41-16,2-8 3 15,8-8-23-15,-4-10-17 16,0-9-123-16</inkml:trace>
  <inkml:trace contextRef="#ctx0" brushRef="#br0" timeOffset="37109.9053">5624 5316 1202 0,'0'0'164'0,"0"0"-128"16,0 0-36-16,39-77 22 15,-24 63-12-15,3 4-10 16,1 5-1-16,-2 5 1 16,2 0-10-16,-1 5 8 0,0 11-5 15,-6 3 6-15,3 4-1 16,-6 3 1-16,-6 0-5 16,-3-1 5-16,0-2-9 15,0-1-2-15,-3-6-2 16,-8-2 12-16,-5 0 1 15,-2-2 0-15,-9-2-5 16,0-3-25-16,-4-3-24 16,-8-4-52-16,12 0-81 15,5 0-53-15</inkml:trace>
  <inkml:trace contextRef="#ctx0" brushRef="#br0" timeOffset="37453.6645">6078 5585 1109 0,'0'0'304'15,"0"0"-227"-15,0 0-36 16,0 0-16-16,0 0-25 0,0 0 0 16,0 0 28-16,0 76 12 15,0-41 3-15,0 4-3 16,-3 0-14-16,3-1-1 16,0 0-15-16,-3-3-8 15,3-2-1-15,0-4-1 16,0 0-22-16,0-2-103 15,9-9-150-15,3-7-457 0</inkml:trace>
  <inkml:trace contextRef="#ctx0" brushRef="#br0" timeOffset="38813.0842">10185 5353 456 0,'0'0'561'16,"0"0"-479"-16,0 0 35 15,0 0-2-15,0 0-51 16,0 0-8-16,0 0-17 16,3-4-2-16,-3 4-18 15,0 0-11-15,0 10-7 16,0 13 1-16,-3 11 41 0,-10 25 26 15,1-3-30-15,-2 12-17 16,4-1-10 0,4-11-2-16,-3 3-7 0,6-4 2 15,3-10-4-15,0-1-1 16,0-9 0-16,0-8 0 16,0-3-24-16,0-10-51 15,0-7-77-15,0-7 0 16,0-12-16-16,0-12-91 15,0-8-465-15</inkml:trace>
  <inkml:trace contextRef="#ctx0" brushRef="#br0" timeOffset="39094.3123">10111 5435 512 0,'0'0'486'16,"0"0"-326"-16,64-96-70 0,-31 66 23 15,4 7-68 1,1 7-20-16,3 10-24 0,-1 6 5 15,-1 0 9-15,-6 15-15 16,-5 7 2-16,-4 8 15 16,-9 2-7-16,-9 1-10 15,-6 2-13-15,0-5-12 16,-6-3 7-16,-13-5 9 16,-7-4 9-16,-6-5 9 15,-1-3 1-15,-3 0-9 16,0-7 1-16,5-2-2 15,4-1-29-15,1 0-93 0,10 0-134 16,7-1-283-16</inkml:trace>
  <inkml:trace contextRef="#ctx0" brushRef="#br0" timeOffset="39344.3402">10721 5677 751 0,'0'0'569'0,"0"0"-502"16,0 0-58-16,0 0 21 16,-23 79 56-16,13-37 4 15,1 2-36-15,3 5-18 0,2 3-14 16,4-1-7-16,0-2-5 15,0-2-10-15,10 2-22 16,-1-10-195-16,-3-15-661 0</inkml:trace>
  <inkml:trace contextRef="#ctx0" brushRef="#br0" timeOffset="42516.2962">14500 5565 447 0,'0'0'153'16,"0"0"44"-16,0 0-67 16,0 0-38-16,0 0 6 15,0 0 14-15,0 2-14 16,0-2 8-16,0 0-10 16,0 1-19-16,0-1-20 15,0 0-15-15,3 0-20 0,6 0-9 16,10 0-2-16,14 0-11 15,13 0 1-15,14 0 0 16,10-1 1-16,-2 1-1 16,0 0-1-16,-9 0-23 15,-5 1-31-15,-11 5-77 16,-2 1-15-16,-11-2-84 16,-11 0-169-16</inkml:trace>
  <inkml:trace contextRef="#ctx0" brushRef="#br0" timeOffset="42766.3605">14380 5726 1013 0,'0'0'330'0,"0"0"-255"16,0 0-73-16,0 0-1 15,0 0 0-15,81 0 0 16,-20 0-1-16,23 0 7 16,-2-3-6-16,-4 0-1 15,-13 2-9-15,13-5-110 16,-10-1-130-16,-3 1-327 0</inkml:trace>
  <inkml:trace contextRef="#ctx0" brushRef="#br0" timeOffset="43110.0405">14857 5385 971 0,'0'0'452'16,"0"0"-452"-16,0 0-38 15,0 0 5-15,0 0-13 16,0 0 28-16,84-5 11 15,-49 25 1-15,1 8 5 16,4 8-1-16,-4 6 2 16,-1 3-1-16,0 0 1 15,-2 0-1-15,-7-5 0 0,0-5 1 16,-11-5-2-16,-5-5 2 16,-5-5-1-16,-5-5-14 15,0 0 6-15,-8-1 1 16,-11 0 8-16,-11 1 0 15,-4 2 10-15,-8 3-8 16,-1 1-2-16,-12 7-66 16,13-5-170-16,9-3-101 0</inkml:trace>
  <inkml:trace contextRef="#ctx0" brushRef="#br0" timeOffset="43688.1425">16099 5482 1095 0,'0'0'164'0,"0"0"-122"16,0 0 6-16,0 0-2 15,0 0-4-15,0 0-13 16,0 0-29-16,1-6-1 15,-1 22-21-15,0 9 15 0,-6 13 7 16,-5 11 8-16,-4 10 11 16,0 4-3-16,3 3-9 15,3-1-7-15,5-4 0 16,4-5 1-16,0-3 2 16,0-7-2-16,0-3-1 15,7-8-24-15,2-7-8 16,5-5-55-16,-1-9-84 15,-4-9-170-15</inkml:trace>
  <inkml:trace contextRef="#ctx0" brushRef="#br0" timeOffset="44016.2563">16039 5565 1162 0,'0'0'315'15,"0"0"-305"-15,0 0-10 16,0 0 35-16,57-80-35 16,-23 74 0-16,4 6 0 15,4 0-1-15,-2 6-9 16,-8 13 0-16,-2 7 1 16,-5 4 0-16,-6 1 2 15,-7 1-6-15,-7-4-9 16,-5-2-1-16,0-4 1 15,-13-5 13-15,-10 2 2 16,-6-8 6-16,-14 2 1 16,-2-5 6-16,-4-4-5 0,5-1 5 15,3-3-6-15,6 0-17 16,6 0-130-16,9 0-179 16,7 0-576-16</inkml:trace>
  <inkml:trace contextRef="#ctx0" brushRef="#br0" timeOffset="44313.1629">16474 5911 235 0,'0'0'960'15,"0"0"-826"-15,0 0-102 16,0 0-20-16,0 0-12 15,0 0 0-15,0 0 0 16,0 65 13-16,-7-27 91 16,-3 8-2-16,3 5-41 15,-2-1-29-15,0-2-20 16,0-7-5-16,4-5-1 16,2-5-5-16,0-5 8 15,2-6-9-15,-2-5-48 16,0-7-125-16,-4-3-59 15,1-5-319-15</inkml:trace>
  <inkml:trace contextRef="#ctx0" brushRef="#br0" timeOffset="44781.8918">16588 5320 1300 0,'0'0'35'16,"0"0"-35"-16,0 0 0 16,0 0 11-16,0 0-7 15,86-40-4-15,-56 53-10 16,1 17 1-16,6 23-1 16,-1 27 10-16,3 22 29 15,-5 8-13-15,-3-8-3 16,-5-13 0-16,-11-23-12 15,-7-14-1-15,-5-7 0 16,-3-2 9-16,0 5-8 16,-7 4 15-16,-12 4-16 0,-8-6 0 15,-8-7-13-15,-7-3 7 16,-10-8-42-16,-39-2-77 16,17-10-165-16,-2-10-464 0</inkml:trace>
  <inkml:trace contextRef="#ctx0" brushRef="#br0" timeOffset="45188.1488">15857 5263 654 0,'0'0'337'0,"0"0"-253"15,0 0-76-15,-89 60-8 16,48-1 0-16,-3 23 23 15,4 21 50-15,4 5 12 16,9-5-2-16,18-14-35 16,9-13-15-16,0-12 2 15,3-9 7-15,7-14 9 16,7-3-22-16,4 3-20 0,6 1-8 16,12 2 0-16,7-8-1 15,6-7-31-15,39-9-74 16,-17-7-63-16,0-12-367 0</inkml:trace>
  <inkml:trace contextRef="#ctx0" brushRef="#br0" timeOffset="45578.778">16301 5092 662 0,'0'0'568'16,"0"0"-494"-16,0 0-40 16,0 0 9-16,0 0 34 15,0 0-39-15,0 0-18 0,25-10-5 16,-4 10-8-16,7 0-6 16,9 0 5-16,5 0 1 15,6 2-6-15,4-1 0 16,0 2-1-16,23-3-91 15,-20 0-134 1,-6 0-312-16</inkml:trace>
  <inkml:trace contextRef="#ctx0" brushRef="#br0" timeOffset="45891.2825">17005 4703 965 0,'0'0'330'16,"0"0"-295"-16,0 0-25 15,0 0 7-15,0 0-11 16,0 0-6-16,0 0 0 16,-6-7-20-16,6 25 18 15,-3 9 2-15,-3 9 11 16,-4 7-10-16,-1 8 6 15,0 5-1-15,3 2-5 16,2 0 2-16,0-2-2 16,6-2-1-16,0-4-31 0,6 7-93 15,7-8-103 1,-1-13-332-16</inkml:trace>
  <inkml:trace contextRef="#ctx0" brushRef="#br0" timeOffset="46172.5352">17269 5607 876 0,'0'0'407'15,"0"0"-356"-15,0 0-26 0,0 0-8 16,0 0-16-16,77 0 0 16,-37-1 15-16,5-2 10 15,3-1-7-15,-3 1-18 16,0 0-1-16,-5 1 0 16,3-1-38-16,-11 0-120 15,-10-1-216-15</inkml:trace>
  <inkml:trace contextRef="#ctx0" brushRef="#br0" timeOffset="46422.56">17305 5814 527 0,'0'0'134'0,"0"0"-81"15,0 0 17-15,0 0 73 16,0 0-32-16,0 0 3 16,84 18-37-16,-42-18-25 15,6 0-1-15,1 0-27 16,4-10-15-16,-1 0-9 16,-4-3-8-16,10-5-113 15,-16 3-151-15,-9 1-639 0</inkml:trace>
  <inkml:trace contextRef="#ctx0" brushRef="#br0" timeOffset="47000.6942">18544 5293 519 0,'0'0'360'16,"0"0"-271"-16,0 0-79 0,0 0-9 15,0 0-1-15,0 0 25 16,-12 92 34-16,8-48 22 16,-2 9 0-16,2 6-27 15,1 3-24-15,-3 3-11 16,3-1-9-16,0 0-1 15,3-3-8-15,-5-1 0 16,3-6 0-16,1-5-1 16,-2-7-14-16,2-7-47 15,-4-10-62-15,2-5-147 16,0-13-342-16</inkml:trace>
  <inkml:trace contextRef="#ctx0" brushRef="#br0" timeOffset="47360.054">18522 5471 1139 0,'0'0'116'16,"0"0"-87"-16,36-86 23 16,-17 51-10-16,7 8-27 15,-3 1-2-15,3 8 17 16,-2 5-1-16,0 4-22 15,-4 8-7-15,3 1-7 16,-10 0-2-16,1 14-3 16,1 6 1-16,-9 6 2 0,-6 3 8 15,0 5-7-15,0 1-2 16,-6 2 2-16,-9-2 0 16,-2-1-3-16,0-6-11 15,-6-2-26-15,1-9 6 16,-8-4 9-16,-2-6 23 15,0-5 2-15,-7-2-31 16,-10-2-27-16,10-9-108 16,9 2-94-16</inkml:trace>
  <inkml:trace contextRef="#ctx0" brushRef="#br0" timeOffset="47735.0804">18979 5766 348 0,'0'0'899'15,"0"0"-773"-15,0 0-54 16,0 0-5-16,0 0-38 16,0 0-13-16,0 0 6 0,0 8-6 15,0-1-7 1,-3 6-3-16,-3 8 2 0,-5 6 19 16,-2 12 0-16,1 8 4 15,-4 5-11-15,3 4-4 16,3 4-5-16,0-4-10 15,1-2 0-15,-1-6-1 16,0-5-5-16,-2 7-72 16,2-12-131-16,-1-10-413 0</inkml:trace>
  <inkml:trace contextRef="#ctx0" brushRef="#br0" timeOffset="51063.2403">3894 7040 325 0,'0'0'564'0,"0"0"-521"16,0 0-31-16,0 0 11 16,0 0-6-16,0 0-1 0,0-20 25 15,0 18 4-15,4 1-2 16,-4 1 2-16,0-3-19 15,3 3-6-15,-3 0 9 16,0 0 13-16,0 0-6 16,0 0-7-16,0 4-7 15,0 9-9-15,0 10-4 16,-10 13 11-16,-1 21 44 16,-5 1-9-16,1 5-21 15,-1 1-12-15,2-13-9 16,-1 2-12-16,3-9-1 15,3-4 0-15,3-7 1 0,3-7 0 16,-1-3-1-16,4-10 0 16,0-3-6-16,0-6-20 15,0-1-8-15,0-3 15 16,0 0 18-16,0 0 1 16,0 0-1-16,0 0 1 15,0 0 0-15,0 0 1 16,0 0 0-16,0 0 0 15,0 0 0-15,0 0 9 16,0 0-9-16,0 0-1 16,0 0 1-16,0 0 8 15,0 0-9-15,0-1 2 16,0 1-1-16,0 0-1 16,0 0 1-16,0 0-1 0,0 0 0 15,0 0 0-15,0 0 1 16,0 0-2-16,0 0 1 15,0 0 0-15,0 0 0 16,0 0-6-16,0 0-9 16,0 0-10-16,0 0-11 15,0 0 6-15,0 0 11 16,0 0 6-16,0 0 0 16,0 0-2-16,0-2-20 15,0 1-23-15,4-2-34 16,8 0-13-16,-4 1-169 15,-2-3-127-15</inkml:trace>
  <inkml:trace contextRef="#ctx0" brushRef="#br0" timeOffset="51922.6268">3764 6832 349 0,'0'0'14'16,"0"0"236"-16,0 0-113 16,0 0 16-16,0 0-19 0,0 0-32 15,0 0-11-15,16-33-16 16,-16 33-10-16,0 0-38 16,0 0-20-16,0 11-7 15,-6 6 0-15,-1 8 0 16,-5 6 9-16,1 4-5 15,-2 4-4-15,1-3-1 16,6-2 1-16,-1-7-1 16,4-3-6-16,1-9-2 15,2-5 9-15,0-4 0 16,0-5-2-16,0-1-3 16,0 0 5-16,0 0 5 15,5-8 15-15,11-10 11 0,8-12-5 16,4-6-14-1,5-7-2-15,6-5-4 0,3 0 14 16,-2 5 6-16,-3 9-16 16,-4 5-4-16,-6 9 1 15,-6 10-7-15,-2 6 0 16,-5 1-1-16,2 3-1 16,-7 0-6-16,4 4-11 15,-5 9 1-15,-2 7 6 16,-3 4 11-16,0 4 2 15,-3 2-1-15,0 1 1 16,0-2-1-16,3 1-5 16,4-4 5-16,2-5 0 15,2-3 0-15,2-4-1 16,5-4 0-16,6-3-20 0,6-4-7 16,4-3 2-16,27 0-35 15,-7 0-127-15,-9-7-395 0</inkml:trace>
  <inkml:trace contextRef="#ctx0" brushRef="#br0" timeOffset="53047.6426">3916 7896 1118 0,'0'0'126'16,"0"0"-65"-16,0 0 33 15,0 0-68-15,0 0-16 16,0 0-9-16,0 0-1 0,-64-29 0 16,52 29 10-16,-6 0 8 15,-4 10-12-15,-4 9 1 16,-4 8 10-16,-8 6 4 15,2 6-5-15,0 5 0 16,6-2-6-16,8 2 9 16,7-3 23-16,12-4-7 15,3-4-19-15,1 0-9 16,16-6-1-16,10-5 3 16,7-8-4-16,9-4-4 15,2-7-1-15,7-3 0 16,-2-6-1-16,-1-11-7 15,-3-6-2-15,-9-7-7 0,-1-7 1 16,-9-5-16-16,-6-5-21 16,-2 1 7-16,-11 6 30 15,-1 8 16-15,-7 9 33 16,0 10 15-16,0 6-1 16,0 4-15-16,-4 3-19 15,-2 0-13-15,1 0-10 16,-7 15-2-16,-1 9 4 15,-2 5 6-15,2 8 2 16,2 3 0-16,5-1 0 16,6-2 16-16,0-2-2 15,6-5-12-15,15-6-2 16,7-7 5-16,8-3-5 16,12-6-13-16,34-8-108 15,-9 0-114-15,-6-13-895 0</inkml:trace>
  <inkml:trace contextRef="#ctx0" brushRef="#br0" timeOffset="53938.2805">5848 6859 745 0,'0'0'221'0,"0"0"-134"15,0 0 50-15,0 0-40 16,0 0-29-16,0 0-30 0,0 0-26 15,0 6-12-15,0 12-2 16,0 10 2-16,-9 9 19 16,-1 12 22-16,-1 5-15 15,-5 4-4-15,4 0-9 16,0-6-6-16,0-3-5 16,6-5-2-16,3-11 0 15,0-10-69-15,3-7-18 16,0-6-42-16,0-7-105 15,9-3-252-15</inkml:trace>
  <inkml:trace contextRef="#ctx0" brushRef="#br0" timeOffset="54375.7905">5930 6686 760 0,'0'0'348'0,"0"0"-348"16,0 0-20-16,-107 21 11 16,68 10 9-16,0 7 0 15,-1 1 2-15,7 2 4 16,5-4-5-16,5-5 11 16,7-6-12-16,7-9 1 15,2-3 1-15,7-8-1 0,0-6 8 16,0 0 47-16,7-3 48 15,8-14-44-15,6-9-33 16,4-7-18-16,2-7-2 16,7-1-6-16,-1-1 0 15,0 2 0-15,0 7-1 16,-5 8 0-16,-7 8 0 16,-6 9 0-16,0 6 0 15,-3 2-8-15,-3 3-15 16,4 16 11-16,-1 6 12 15,2 7 0-15,-1 8 1 16,2 2 6-16,3 5-7 16,0 1 0-16,10 17-39 0,-4-13-130 15,1-8-223-15</inkml:trace>
  <inkml:trace contextRef="#ctx0" brushRef="#br0" timeOffset="55016.4218">5818 7870 77 0,'0'0'1101'0,"0"0"-1026"16,0 0-75-16,0 0-6 15,-73 104 4-15,60-67 2 16,2 1 11-16,5-2 5 15,2 0 0-15,1-3 2 16,3 0-10-16,0-5-6 16,0-4-1-16,0-7 0 15,0-1 0-15,0-8-1 0,0-5-6 16,0-3 6 0,0 0 5-16,0-14 21 0,10-12-26 15,10-7-3-15,5-4 3 16,14-1-1-16,4 4 1 15,8 10 0-15,4 7 0 16,-3 8 0-16,-5 9 6 16,-4 0-6-16,-12 17 1 15,-4 6 13-15,-12 6-1 16,-9-2-11-16,-6 3 11 16,0 0-13-16,-9-4 1 15,-12-3 12-15,-3-4 12 16,-6-4 11-16,-1-5 8 15,-9-4-19-15,1-6-9 16,-3 0-6-16,-1-3 3 0,7-14-13 16,2-3-25-16,10-1-84 15,3-4-28-15,6 5-100 16,9 6-333-16</inkml:trace>
  <inkml:trace contextRef="#ctx0" brushRef="#br0" timeOffset="55782.0736">8046 6815 32 0,'0'0'823'0,"0"0"-583"15,0 0-161-15,0 0-28 16,0 0-38-16,0 0-12 16,0 0 7-16,0 60 30 15,0-26 14-15,0 5 2 16,0 12 5-16,-9 4-14 15,-2 4-17-15,4 5-12 0,-2-2-7 16,3-6-8 0,3-6 1-16,0-7 7 0,3-7-9 15,0-10-21-15,0-6-47 16,0-11-42-16,0-8-89 16,0-1-187-16</inkml:trace>
  <inkml:trace contextRef="#ctx0" brushRef="#br0" timeOffset="56157.0652">7932 6827 431 0,'0'0'754'16,"0"0"-754"-16,0 0-26 15,-98 25 15-15,67 1 1 0,-2-1 1 16,10 0-1-16,7-6 9 15,7-5-2-15,6-7 3 16,0-3 0-16,3-2 10 16,0-2 33-16,0 0 98 15,6-7 41-15,9-13-73 16,9-9-74-16,7-7-29 16,5-4 6-16,7 0-11 15,2 1-1-15,1 8 0 16,-7 7 0-16,-6 10 0 15,-8 8-1-15,-5 6-12 16,-7 0-2-16,-1 10-5 0,-6 9 2 16,4 2 17-1,-5 4 0-15,-2 2 1 0,3 1-1 16,0 2-51-16,7 10-40 16,-1-7-53-16,-1-6-208 0</inkml:trace>
  <inkml:trace contextRef="#ctx0" brushRef="#br0" timeOffset="56735.1895">8010 8075 1056 0,'0'0'164'16,"0"0"-124"-16,0 0-27 15,0 0 8-15,0 0 22 16,0 0 5-16,0 0 20 16,61 51 15-16,-37-51-16 15,3 0-7-15,1-12-18 0,2-4-20 16,-6-5-9-16,-3-5-1 16,1-3-2-16,-8-5 1 15,-1 0-5-15,-7 3-4 16,-6 4-1-16,0 10 17 15,-3 8 8-15,-10 6-26 16,-7 3-13-16,-8 3 4 16,-5 13-1-16,-7 13 1 15,4 2 9-15,-3 8 0 16,8 1-6-16,7 2 6 16,12-1 8-16,6-2 8 15,6-2-2-15,6-4-5 0,15-5-2 16,16-4-6-16,8-3 1 15,7-5 2-15,8-4-4 16,4-5-38-16,18 0-61 16,-18-4-198-16,-7-3-349 15</inkml:trace>
  <inkml:trace contextRef="#ctx0" brushRef="#br0" timeOffset="57938.3328">10387 7054 90 0,'0'0'89'16,"0"0"-8"-16,0 0 40 15,0 0-102-15,0 0 154 16,0 0 30-16,0 0-74 16,34-64 18-16,-31 59-3 15,-1 1-47-15,2 1-25 16,-4 3 9-16,0 0-17 16,0 0-41-16,0 0-23 15,0 12-20-15,0 11 8 16,3 8 12-16,0 15 13 15,0 8 3-15,0 5-8 16,0 5 3-16,0-3-4 16,0-2-2-16,0-6-4 0,-3 1 4 15,4-6-4-15,-4-4-1 16,0-5 0-16,0-3-9 16,0-8-59-16,0-9-29 15,0-6-31-15,0-6-118 16,0-7-137-16</inkml:trace>
  <inkml:trace contextRef="#ctx0" brushRef="#br0" timeOffset="58391.4642">10415 6931 947 0,'0'0'205'0,"0"0"-153"0,0 0 0 16,0 0-20-16,0 0-32 16,0 0-25-16,0 0 11 15,-67 30 14-15,37-3 0 16,-5 2 8-16,3 1 1 15,-1-3-9-15,6-2 1 16,2-4 1-16,8-5-2 16,7-6 0-16,1-2-37 15,9-3-73-15,0-5-117 16,3 0-88-16,9-3 5 0</inkml:trace>
  <inkml:trace contextRef="#ctx0" brushRef="#br0" timeOffset="58594.6144">10430 6876 476 0,'0'0'503'16,"0"0"-430"-16,0 0-38 15,0 0 20-15,0 0 0 16,0 0-20-16,79-51 0 16,-67 51-4-16,0 4-12 15,0 13-9-15,4 6-9 16,1 5 0-16,2 3-1 15,5 6-6-15,4-2-18 16,20 9-70-16,-5-9-202 16,-4-11-489-16</inkml:trace>
  <inkml:trace contextRef="#ctx0" brushRef="#br0" timeOffset="60328.9969">10470 8299 313 0,'0'0'49'16,"0"0"137"-16,0 0-120 16,0-86-4-16,1 60 29 15,3 2 44-15,2 4-34 16,-3 5-23-16,1 4 35 16,-1 5-24-16,-3 3-35 15,0 3-26-15,0 0-19 16,0 0-9-16,0 3-14 15,3 15 1-15,-3 3 12 16,3 13 0-16,0 6 1 16,0 5 10-16,0 1-9 15,0 1 0-15,3-3 6 16,0-5-7-16,-3-3 0 0,0-7 6 16,0-5-6-16,-3-5-7 15,0-5-12-15,0-6 9 16,0-4-1-16,0-2 11 15,3-2 0-15,0 0 10 16,3-6 22-16,7-13-15 16,7-10-2-16,8-3-7 15,8-6 1-15,4-1-9 16,5 6 1-16,1 6-1 16,-1 10 0-16,1 8-1 15,-7 9-8-15,-3 10 8 16,-8 10-11-16,-7 8 2 0,-9 2-3 15,-9-2 6-15,-3 2 6 16,0-4 0-16,-9-3 0 16,-9-3 1-16,-3-3 12 15,-6-5 1-15,-1-2-1 16,-2-4-2-16,0-5-3 16,-1-1 9-16,1 0 5 15,-3 0-2-15,-1-10-19 16,1 3-5-16,0-2-43 15,-10 3-62-15,5 2-126 16,9 4-142-16</inkml:trace>
  <inkml:trace contextRef="#ctx0" brushRef="#br0" timeOffset="61047.7528">12568 6937 147 0,'0'0'351'0,"0"0"-321"15,0 0-30-15,0 0-39 16,0 0 39-16,0 0 48 16,0 0 83-16,9-38 24 15,-9 38-50-15,0 0-49 0,0 0-38 16,-3 10-12-1,-6 9 2-15,-3 10 21 0,-3 4-3 16,0 7-4-16,5 4-5 16,1 5-8-1,2 5-8-15,6-2 5 0,1 3 7 16,0-4-4-16,1-2-9 16,6-2-13-16,-4 8-80 15,-3-12-113-15,0-9-209 0</inkml:trace>
  <inkml:trace contextRef="#ctx0" brushRef="#br0" timeOffset="61579.0168">12490 6904 479 0,'0'0'903'0,"0"0"-874"16,0 0-20-16,0 0-9 15,0 0 0-15,0 0-2 16,0 0-15-16,-98-25 4 16,69 50 12-16,1 6-1 15,-6 2 2-15,1 6-1 16,5-3 1-16,6-5-2 15,8-5-7-15,5-6-7 16,6-7-17-16,3-6-57 16,0-4-2-16,3-3 92 0,12-3 17 15,6-15 2-15,7-11-8 16,5-3 1-16,0-9 2 16,2-2-14-1,4-6 7-15,0 6 2 0,-3 1-8 16,-3 9 22-16,-2 6 19 15,-7 7-10-15,-2 10-14 16,-5 6-12-16,-1 4-6 16,-1 0-1-16,0 8-7 15,-6 11 8-15,3 7 2 16,-2 4-1-16,4 10 0 16,-1 3-1-16,-1 7 0 0,1 3 2 15,7 3-2-15,-1-1-47 16,4 15-87-16,-1-15-169 15,-4-10-531-15</inkml:trace>
  <inkml:trace contextRef="#ctx0" brushRef="#br0" timeOffset="62172.7973">12462 8147 1280 0,'0'0'119'16,"0"0"-71"-16,0 0-48 16,0 0-6-16,0 0 1 15,-85 46 4-15,49-13 1 16,3 7 0-16,8 2 0 16,4-2 0-16,12-3 0 0,6-8 9 15,3-5 10 1,0-4-3-16,13-3-6 0,13-6 2 15,7-7-1-15,2 1 10 16,10-5-10-16,1-5 1 16,0-11-5-16,-1-11 3 15,0-9-4-15,-3-3-5 16,-9-2 0-16,-8 3 6 16,-8 14 1-16,-10 7 19 15,-7 10 5-15,0 5 2 16,0 2-34-16,-3 0-18 15,-7 9-11-15,-3 9 12 16,-1 8 11-16,2 3 6 16,3 8 0-16,1-3 0 15,8-2 0-15,0-3-12 0,17-5 11 16,3-5 1-16,9-2-1 16,4-3-28-16,15-5-70 15,-2-3-89-15,-12-6-515 16</inkml:trace>
  <inkml:trace contextRef="#ctx0" brushRef="#br0" timeOffset="65375.9403">6815 8101 823 0,'0'0'529'0,"0"0"-487"16,0 0 3-16,0 0 8 15,0 0-47-15,0 0 4 16,121-21-9-16,-72 12 1 15,2 2-1-15,-5 0 1 16,-4 1-1-16,-9 2 0 16,-8-1-1-16,-12 3-41 15,-7 1-111-15,-6 0-365 0</inkml:trace>
  <inkml:trace contextRef="#ctx0" brushRef="#br0" timeOffset="65547.8851">6727 8322 405 0,'0'0'596'0,"0"0"-489"15,0 0-66-15,94 6 25 16,-36-6-25-16,5 0-25 16,5 0-9-16,10-6-7 15,-14-1-3-15,-15 5-249 0</inkml:trace>
  <inkml:trace contextRef="#ctx0" brushRef="#br0" timeOffset="66110.3424">8771 8221 481 0,'0'0'711'0,"0"0"-608"16,0 0-28-16,0 0-54 16,0 0-15-16,82 0-4 15,-48 0 10-15,5 0-4 16,3 0-6-16,4 0 8 15,-1 0-10-15,-2 0 1 16,-7 0-1-16,-5 0-27 16,-8 1-125-16,-10 1-214 0</inkml:trace>
  <inkml:trace contextRef="#ctx0" brushRef="#br0" timeOffset="66329.079">8753 8464 538 0,'0'0'492'0,"0"0"-414"16,0 0-28-16,0 0-2 16,0 0 1-16,109 3-7 15,-68-3-24-15,9 0-5 16,-2 0-12-16,13 0-1 15,-15 0-78-15,-7 0-317 0</inkml:trace>
  <inkml:trace contextRef="#ctx0" brushRef="#br0" timeOffset="69907.2611">2566 9309 1064 0,'0'0'153'0,"0"0"-153"16,0 0-12-16,0 0-1 15,-51 79 13-15,21-28 31 16,-4 5 15-16,0 2-1 16,5-3-22-16,4-4-8 15,4-7-4-15,2-1-9 0,7-7-1 16,1-7-1 0,4-6 0-16,1-9-25 0,6-4-37 15,0-10-36-15,0 0 43 16,0-16 29-16,13-18-70 15,5-8 27-15,6-24 52 16,9-23 17-16,13-18 6 16,-1 8 21-16,-5 24-12 15,-10 28 58-15,-6 31 63 16,0 0-56-16,1 8-37 16,3 5-9-16,-5 3-20 15,-1 24-9-15,-4 14-4 16,-3 20 23-16,-7 1-4 0,-7 7 18 15,-1 3-5 1,0-13-4-16,-3 3-17 0,-3-9-11 16,-3-6-1-16,3-6-50 15,-4-8-25-15,-2-7-24 16,-3-9-47-16,-14-8 23 16,1-6-78-16,1 0-15 0</inkml:trace>
  <inkml:trace contextRef="#ctx0" brushRef="#br0" timeOffset="70094.7637">2364 9673 983 0,'0'0'197'15,"0"0"-155"-15,0 0-34 0,0 0 10 16,0 0 6 0,90 0 36-16,-39 0-5 0,10 0-19 15,9-13-18-15,-3-1-18 16,-1-3-35-16,-7-2-74 15,1-17-111-15,-15 5-79 16,-14-1-111-16</inkml:trace>
  <inkml:trace contextRef="#ctx0" brushRef="#br0" timeOffset="70266.6401">2999 9323 637 0,'0'0'292'0,"0"0"-117"16,0 0-3-16,0 0-75 15,0 0-76-15,0 0-21 16,0 0-2-16,0 72 2 15,-5-20 22-15,-1 5-3 16,-3 0-5-16,-1 1-8 0,1-4-5 16,1-2-1-16,2-5-21 15,3-8-16-15,3-6-32 16,6-9-77 0,9-7-100-16,3-12-60 0</inkml:trace>
  <inkml:trace contextRef="#ctx0" brushRef="#br0" timeOffset="70594.7651">3258 9571 990 0,'0'0'266'0,"0"0"-221"16,0 0-41-16,0 0-4 16,0 0-1-16,-100 58-5 15,84-34 5-15,8 2-12 0,8-2 13 16,0-1 3-16,15 0 8 15,9-3-2-15,3 4 0 16,6-2-9-16,-5-2 2 16,2 3-1-16,-8 0 0 15,-8-4-1-15,-5 2 0 16,-9-2 1-16,0 1 6 16,-9-1 49-16,-15 1-11 15,-9-2-14-15,0-2-12 16,-6-2-19-16,2-4-7 15,7-7-47-15,3-3-93 16,8-13-135-16,13-7-516 0</inkml:trace>
  <inkml:trace contextRef="#ctx0" brushRef="#br0" timeOffset="70907.3088">3670 9631 1068 0,'0'0'125'15,"0"0"-93"-15,0 0 8 16,85 55-21-16,-70-29 3 16,-2 4 12-16,-5 4-7 15,-5-2 0-15,-3 1-5 16,0-3 0-16,-8-1-1 16,-11-5 7-16,-4-1-16 15,-5-9 5-15,-2-1 6 0,-1-11 2 16,1-2 13-16,3-5 17 15,2-16 2-15,10-12-25 16,0-6-7-16,12-5-16 16,3-1-8-16,3 2-1 15,15 7-2-15,3 12-14 16,12 7-20-16,-8 8-143 16,-1 6-122-16</inkml:trace>
  <inkml:trace contextRef="#ctx0" brushRef="#br0" timeOffset="72016.679">5317 9495 1011 0,'0'0'191'0,"0"0"-147"16,0 0-20-16,0 0-24 15,0 0-7-15,0 0 6 16,-18 58 1-16,3-21 46 16,-3 9 6-16,-4 5 11 15,-1 7-14-15,-5 1-10 0,4 1-7 16,-4-3-19-1,7-2-4-15,3-5 0 0,5-9-9 16,4-3 1-16,4-7-1 16,2-6-50-16,0-8-43 15,3-3-26-15,0-14-50 16,6 0-176-16,3-7-52 0</inkml:trace>
  <inkml:trace contextRef="#ctx0" brushRef="#br0" timeOffset="72297.9201">5307 9535 1111 0,'0'0'191'0,"0"0"-138"16,0 0 33-16,61-96-32 0,-33 73-35 16,5 6-18-16,0 7 1 15,4 10-2-15,-6 0-19 16,-8 20 12-16,-4 10 7 15,-10 2 0-15,-9 5-13 16,0-1-3-16,-12-3-14 16,-13 0 1-16,-8-7 29 15,0-5 2-15,-3-2 8 16,0-6-9-16,-2-5 15 16,5-5-16-16,3-3 0 15,-1 0-31-15,7 0-188 16,9 0-276-16</inkml:trace>
  <inkml:trace contextRef="#ctx0" brushRef="#br0" timeOffset="72782.3019">5556 10062 586 0,'0'0'899'0,"0"0"-899"15,22-79 15-15,5 53-1 16,6 3 4-16,4 6-18 16,-1 7-5-16,-2 7 5 0,-4 3-10 15,-9 3-8-15,-5 11-1 16,-7 6 9-16,-7 3 9 15,-2 6 1-15,-5 1 10 16,-17 7-9-16,-5-1 0 16,-7 1-1-16,1-5-5 15,-3 1 4-15,8-6 1 16,4-8 0-16,6-2 1 16,6-7 0-16,6 0-1 15,3-3-11-15,3-1 11 16,0 1 6-16,6 0 45 15,9 2-19-15,3 0-6 16,4-2 6-16,5 0-1 0,6-4-7 16,0 0-8-16,1-3-4 15,-1 0-12-15,0 0-25 16,-2-3-65-16,5-10-67 16,-6 1-166-16,-3-2-677 0</inkml:trace>
  <inkml:trace contextRef="#ctx0" brushRef="#br0" timeOffset="73391.7067">6445 9806 88 0,'0'0'400'16,"0"0"-224"-16,0 0-134 15,0 0-29-15,0 0 11 16,0 0 60-16,0 0 36 16,0-2-16-16,0 2-10 15,0 0 0-15,-3-1-22 16,0-3-38-16,-3 4-20 16,3-5-13-16,0 3 23 15,3-4 43-15,0 3 31 0,0-1-11 16,0-3-35-16,3 1-2 15,3 2-39-15,-3-2-10 16,3 2 5-16,-3 4-6 16,0-3-7-16,-3 3 1 15,0 0-16-15,0 3-186 16,0 8-33-16,-6-1-517 0</inkml:trace>
  <inkml:trace contextRef="#ctx0" brushRef="#br0" timeOffset="74094.8153">8131 9567 84 0,'0'0'89'16,"0"0"-66"-16,0 0-22 15,80 0 1-15,-60 0-1 16,-1 4 15-16,-2-1 48 0,-4 3 5 15,-1 1-40-15,-6 0-29 16,-2 0-133-16</inkml:trace>
  <inkml:trace contextRef="#ctx0" brushRef="#br0" timeOffset="74454.2012">8277 9611 532 0,'0'0'795'0,"0"0"-666"16,0 0-23-16,0 0-26 15,0 0-45-15,0 0-13 16,0 0-13-16,70 0-2 16,-34-3 16-16,3-4-8 15,1 3-8-15,2-2-5 16,1 2-2-16,-7 1 1 16,-5 2 0-16,-4 1-1 15,-6 0-8-15,-6 0-66 16,-6 0-102-16,-9 1-33 15,0 6-293-15,-13-1-179 0</inkml:trace>
  <inkml:trace contextRef="#ctx0" brushRef="#br0" timeOffset="74688.5946">8231 9814 415 0,'0'0'770'0,"0"0"-678"16,0 0-56-16,0 0-7 16,0 0-9-16,0 0 32 15,82 4-2-15,-43-4 12 16,7 0-6-16,2 0-23 0,4 0-26 16,-3 0-5-16,2 0-2 15,-5-6-28-15,8-7-107 16,-8 3-107-16,-13-3-531 15</inkml:trace>
  <inkml:trace contextRef="#ctx0" brushRef="#br0" timeOffset="75141.7704">9559 9339 933 0,'0'0'230'16,"0"0"-159"-16,0 0-69 15,0 0-2-15,0 0 0 16,0 0 1-16,-20 99 34 16,7-53 16-16,-2 5-14 0,-3 7-9 15,3-2-11-15,-1 2 6 16,2-2-5-16,1-1-8 15,4-5-1-15,0-7-2 16,6 0-4-16,-3-8-2 16,3-4 4-16,3-8-5 15,0-2-64-15,0-11-30 16,9-8-87-16,0-2-172 0</inkml:trace>
  <inkml:trace contextRef="#ctx0" brushRef="#br0" timeOffset="75454.2163">9575 9432 1341 0,'0'0'173'0,"0"0"-131"16,45-72-11-16,-15 45-6 15,1 7-8-15,6 6-9 16,-1 4-8-16,0 7-7 15,-2 3 7-15,-7 0-6 16,-9 13 0-16,-3 7-20 16,-12 7-3-16,-3 5 21 15,-6 2 7-15,-15 3-46 16,-7-1 5-16,-2-3-26 16,-6-8 26-16,3-4 27 0,2-5 13 15,-2-6 2 1,3-6 2-16,-4-4-2 0,7 0-110 15,5 0-420-15</inkml:trace>
  <inkml:trace contextRef="#ctx0" brushRef="#br0" timeOffset="75735.493">10130 9782 1001 0,'0'0'552'15,"0"0"-509"-15,0 0-43 0,0 0 0 16,-3 76 41-16,-3-37-3 16,-4 2-7-16,4 2 11 15,-5-1-20-15,5 0-13 16,-1-4-8-16,1-2 5 15,0-7-6-15,3-2-19 16,-3-3-54-16,6-8-140 16,0-7-96-16,12-4-620 0</inkml:trace>
  <inkml:trace contextRef="#ctx0" brushRef="#br0" timeOffset="75969.8494">10803 9650 1117 0,'0'0'562'0,"0"0"-499"16,0 0-44-16,82-19-6 15,-39 16-12-15,3-1 0 16,2 1 0-16,-3 3-1 15,-5-3-21-15,-1 2-112 16,-12 1-134-16,-15-3-462 0</inkml:trace>
  <inkml:trace contextRef="#ctx0" brushRef="#br0" timeOffset="76157.3521">10779 9851 781 0,'0'0'552'0,"0"0"-492"16,0 0 8-16,0 0 39 16,0 0-28-16,103 13-38 15,-57-13-18-15,0 0-14 16,16 0-9-16,-13 0-156 16,-10 0-153-16</inkml:trace>
  <inkml:trace contextRef="#ctx0" brushRef="#br0" timeOffset="78423.0345">13536 9584 385 0,'0'0'63'0,"0"0"-55"0,0 0 0 16,0 0-7-16,0 0-1 16,0 0 2-16,0 0 45 15,-79 30 93-15,76-30-75 16,0 0 23-16,3-4 29 15,0-5-39-15,0 2-10 16,3 3 44-16,4-2-44 16,1 5-45-16,4-1-9 15,-3 2-12-15,-3 0-2 16,4 0 0-16,-7 0-8 16,0 0 8-16,-2 6-6 15,-1 0 2-15,0-2 2 16,0 3 2-16,-6-3-18 0,-2-1 5 15,-4-3 13 1,3 0 0-16,0 0 13 0,1 0 3 16,5 0 17-16,2-3-6 15,1-4-14-15,0 3-2 16,0 1 7-16,9 3-18 16,6 0-33-16,14 0-22 15,0 0-86-15,-3 0-242 0</inkml:trace>
  <inkml:trace contextRef="#ctx0" brushRef="#br0" timeOffset="78735.5198">14269 9197 358 0,'0'0'1039'0,"0"0"-943"16,0 0-96-16,0 0 0 16,0 0-39-16,0 0 28 15,-30 79 11-15,6-15 36 16,0-2-1-16,-1 7 6 16,-2 0-22-16,9-12-8 15,-6 6-5-15,2-5-5 0,4-7 0 16,3-2 0-1,-2-5-1-15,5-6-32 0,2-8-75 16,3-9-53 0,1-8-116-16,6-8-227 0</inkml:trace>
  <inkml:trace contextRef="#ctx0" brushRef="#br0" timeOffset="79016.7899">14260 9185 1438 0,'0'0'185'16,"0"0"-121"-16,0 0-16 15,0 0-6-15,0 0-34 16,0 0-8-16,106-44 0 0,-76 48-1 16,-1 13-8-16,0 6-1 15,-12 6 4-15,-8 1-32 16,-7 2-10-16,-2 2-1 15,-15-5-27-15,-15-3-26 16,-7-3 65-16,-6-5 22 16,-5-5 15-16,-1 0-10 15,4-7-41-15,-1-2-108 16,13 1-143-16,7-3-415 0</inkml:trace>
  <inkml:trace contextRef="#ctx0" brushRef="#br0" timeOffset="79423.0171">14448 9732 1395 0,'0'0'174'15,"0"0"-121"-15,80-17-36 16,-38 14-9-16,0 3-6 15,1 0-1-15,-10 10-1 16,-8 6-9-16,-5 1-1 16,-10 1 9-16,-10 5-21 15,0 3-22-15,-16 4-2 0,-10 1 21 16,-5 0 15 0,-3-1 10-16,-2 0 0 0,3-5 1 15,5-4 0 1,7-4-1-16,9-4 8 0,9-1 1 15,0-5 3-15,3 0 23 16,0-1 2-16,15-2-2 16,9-1-6-16,8 1-20 15,6-2 3-15,8-2-12 16,-1 0 0-16,-2 0-21 16,-1 0-38-16,-6 0-53 15,4 0-43-15,-16 0-177 16,-3-2-506-16</inkml:trace>
  <inkml:trace contextRef="#ctx0" brushRef="#br0" timeOffset="103019.6918">7562 9981 293 0,'0'0'117'0,"0"0"-54"16,0 0-1-16,0 0 93 15,0 0-84-15,0 0 56 0,0 0-32 16,8-47-39-16,-8 40-14 16,0-2-8-16,0-2-15 15,0 1-19-15,-15-6-94 16,-3 0-163-16,-3 5-513 0</inkml:trace>
  <inkml:trace contextRef="#ctx0" brushRef="#br0" timeOffset="103988.4864">7297 9524 879 0,'0'0'114'15,"0"0"-75"-15,0 0 62 16,0 0-20-16,0 0 11 15,0 0-13-15,0 0-3 16,6-16-8-16,-6 16-7 16,0 0-13-16,0 0-11 15,0 0-18-15,0 0-10 0,0 7-9 16,-6 3-16-16,-5 9-1 16,-5 14 17-16,-6 11 1 15,-8 5-1-15,0 10 9 16,-1 1-8-16,1-1 0 15,4-3 1-15,1-3-1 16,7-10-1-16,0-6 1 16,5-5-1-16,4-9-1 15,1-6 1-15,1-7 7 16,4-4-7-16,0-5-2 16,3-1 1-16,0 0 1 15,0-13 6-15,0-11-6 16,0-9-21-16,10-13 8 15,7-10 12-15,11-17 1 16,17-19-1-16,4 10 1 0,0 6 0 16,-1 12 1-16,-5 15 0 15,10-1 0-15,5-3 0 16,0 7 7-16,-3 10-7 16,-3 9-1-16,-7 7 6 15,-6 10-6-15,-12 10 0 16,-8 0-18-16,-10 21-11 15,-9 12 16-15,0 9 13 16,-12 11 0-16,-10-3 1 16,-5 0 5-16,-6-8 0 15,2-8-4-15,-5-7-2 16,0-8 10-16,-7-3 24 16,1-6-17-16,0-3 1 0,7-4 1 15,5-3 3-15,9-3-5 16,3-8 6-16,9-8-23 15,0 2-2-15,5 3-45 16,4 5 9-16,0 6-71 16,0 3-150-16,0 10-290 15,7 4-77-15</inkml:trace>
  <inkml:trace contextRef="#ctx0" brushRef="#br0" timeOffset="104441.6197">7385 9934 838 0,'0'0'559'16,"0"0"-500"-16,0 0 30 15,0 0-46-15,0 0-22 16,82-33-20-16,-48 29 6 15,-8 1-1-15,-1 3-6 16,-7 0-1-16,-9 0-31 16,-6 6-2-16,-3 8 11 15,0 3 23-15,-20 10 6 16,-5 2 1-16,-8 3-7 0,-4-1-3 16,6-2-8-1,1-3 11-15,9-6 0 0,3-6-4 16,9 0 3-16,6-6 1 15,3-1-1-15,0 0-28 16,15 0 29-16,15 3 28 16,13-4 59-16,24-3-10 15,2-3-33-15,8 0-13 16,-2 0-21-16,-14 0-1 16,2-3-9-16,-14 0 0 15,-10 0-17-15,-20 2-109 16,-13-2-148-16,-6 0-664 0</inkml:trace>
  <inkml:trace contextRef="#ctx0" brushRef="#br0" timeOffset="105644.7365">12274 9340 329 0,'0'0'1036'16,"0"0"-1034"-16,0 0-2 15,-37 106 0-15,4-17 17 16,0 9 25-16,-1-2-17 15,10-17-14-15,12-25 2 16,3-12-1-16,0-5 1 16,3 1-1-16,3 2-6 15,-3-3-4-15,6-11-1 16,0-12 8-16,0-7-7 16,0-7 14-16,0-4 36 15,0-26-1-15,13-22-51 0,13-34-16 16,7-30 3-1,13-13 4-15,-1 0 3 0,4 14 5 16,-7 33 0-16,-11 24 1 16,-4 20 6-16,-4 15 25 15,6 2 1-15,4 4-12 16,-1 4-10-16,3 11-10 16,-2 2 0-16,-5 12-16 15,-4 12 6-15,-8 12 3 16,-5 3-5-16,-8 5 11 15,-3 1 0-15,-15-1-5 16,-10-4-8-16,-14-4-41 16,-13-4-15-16,-11-8 13 15,-4-1 8-15,-21-6-85 16,18-2-132-16,14-6-366 0</inkml:trace>
  <inkml:trace contextRef="#ctx0" brushRef="#br0" timeOffset="105988.4917">12604 9793 1134 0,'0'0'374'16,"0"0"-284"-16,0 0-43 15,101-37-14-15,-62 30-14 16,-5 4-9-16,-4 3-10 15,-6 0 0-15,-9 0 0 0,-9 10-18 16,-6 10-25-16,-12 5-19 16,-21 8-9-16,-13 5-4 15,-8 1 28-15,-4 4 27 16,9-8 20-16,10-7 0 16,15-8 13-16,15-4 19 15,9-7 1-15,3-2 11 16,24 0 58-16,12 0-25 15,13-4-33-15,9 0-30 16,3-3-14-16,-1 0-4 16,-2 0-69-16,-16 0-166 15,-18 0-377-15</inkml:trace>
  <inkml:trace contextRef="#ctx0" brushRef="#br0" timeOffset="107222.8985">5487 10750 1151 0,'0'0'175'15,"0"0"-85"-15,0 0 62 16,0 0-50-16,0 0-51 16,0 0-26-16,0 0-10 15,0-23 13-15,0 23-9 16,0 0-6-16,0 0-13 15,0 9-9-15,-3 10-4 16,-6 12 13-16,-4 12 0 16,1 10 28-16,-9 9-2 15,3 5-13-15,0-1 2 16,0-3-9-16,3-5-5 16,0-7 0-16,5-8 1 15,1-7-1-15,3-6-1 0,3-10 0 16,0-8-40-16,3-8-17 15,0-4-24-15,0-29-33 16,1-5-79-16,7-12-512 16</inkml:trace>
  <inkml:trace contextRef="#ctx0" brushRef="#br0" timeOffset="107566.6369">5406 10678 214 0,'0'0'1102'15,"0"0"-1021"-15,0 0-62 16,0 0-19-16,0 0-6 16,-107 48 5-16,74-24 1 0,2 2-1 15,4-3 0-15,5-3 0 16,11-6-5-16,5-7-1 16,6-4 7-16,0-3 22 15,11-4 85-15,11-16-12 16,14-6-70-16,6-7-15 15,4 0-4-15,3 3-6 16,-1 7 0-16,-9 3 0 16,-5 7 0-16,-7 9 0 15,-6 1 0-15,-5 3-21 16,-7 4 4-16,3 9 8 16,-2 7 9-16,-2 6 0 0,1 3 0 15,-6 5-93 1,-3 19-58-16,0-5-165 0,0-4-299 15</inkml:trace>
  <inkml:trace contextRef="#ctx0" brushRef="#br0" timeOffset="108035.3967">5135 11565 631 0,'0'0'774'0,"0"0"-704"15,0 0-29-15,-91 7-11 16,51 20-7-16,-5 10 12 15,0 8 15-15,2 4 15 16,10-2-8-16,8-1-8 16,11-6-16-16,11-5-3 15,3-7-19-15,12-5-3 16,15-7-8-16,9-9 10 16,10-7 5-16,5-6-3 15,7-18 4-15,-6-6-15 16,-7-2-1-16,-12 5 0 0,-9 10-6 15,-11 7 6 1,-10 10-25-16,0 7-12 0,3 16 24 16,0 11 13-16,9 5 2 15,0 7 4-15,7-6-6 16,5 3-8-16,28-7-81 16,-7-6-153-16,1-13-506 0</inkml:trace>
  <inkml:trace contextRef="#ctx0" brushRef="#br0" timeOffset="108754.1564">7391 10713 833 0,'0'0'396'16,"0"0"-287"-16,0 0-80 15,0 0-29-15,0 0 0 16,-18 96 55-16,3-40 29 16,-1 7-10-16,2 3-19 15,2 0-15-15,2 3-10 16,1-5-18-16,3-5-3 0,1-6-9 15,-2-4 0 1,4-10-1-16,0-8 0 0,3-11-57 16,0-17-124-16,0-3-109 15,0-7-403-15</inkml:trace>
  <inkml:trace contextRef="#ctx0" brushRef="#br0" timeOffset="109082.2791">7209 10754 553 0,'0'0'682'0,"0"0"-631"16,-88 39-51 0,52-10-2-16,6-1 1 0,11-6-13 15,10-5-11-15,6-7 11 16,3-7 14-16,0-3 0 15,16 0 26-15,10-10 33 16,12-10-4-16,10-6-5 16,6-7-20-16,4-1-14 15,-3 5-4-15,-7 6-12 16,-5 10 0-16,-13 6 0 16,-6 7-2-16,-6 0-19 15,-6 6 5-15,-2 11 5 16,-1 10 3-16,-6 5-20 15,-3 22-65-15,0-9-200 16,-3-4-476-16</inkml:trace>
  <inkml:trace contextRef="#ctx0" brushRef="#br0" timeOffset="109582.2877">7082 11612 1362 0,'0'0'178'15,"0"0"-178"1,0 0-16-16,0 0 8 0,-9 103 8 15,2-58 0-15,4 2 9 16,-5-1 4-16,2 1 1 16,0-5-5-16,-1-5 1 15,1-8-8-15,0-6 7 16,6-9-7-16,0-8 4 16,0-6 7-16,0 0 14 15,16-26 70-15,10-10-97 16,12-11 0-16,7-2-52 15,6 5 20-15,-3 12 23 16,-2 12 9-16,-9 13-1 16,-1 7-5-16,-9 11-1 0,-8 11-7 15,-10 8 14-15,-6 6 6 16,-3-3 4-16,-9 0 7 16,-13-6 4-16,-8-4 9 15,-3-7 4-15,-6-3-9 16,-2-9-11-16,-1-4-14 15,-12-23-26-15,11-6-102 16,7-2-397-16</inkml:trace>
  <inkml:trace contextRef="#ctx0" brushRef="#br0" timeOffset="110254.1856">9578 10747 998 0,'0'0'525'15,"0"0"-487"-15,0 0-38 16,0 0-6-16,0 0 6 16,-19 114 35-16,8-60 3 15,-4 9 3-15,-1 3-13 16,-2 0-11-16,0 0-1 15,-1-7-14-15,-1 0-2 16,4-8 0-16,-2-6 0 16,6-8-27-16,0-10-63 15,5-20-70-15,1-7-122 0,3-4-345 16</inkml:trace>
  <inkml:trace contextRef="#ctx0" brushRef="#br0" timeOffset="110613.5631">9384 10760 1159 0,'0'0'129'0,"0"0"-128"16,-101 69-2-16,65-33-10 16,9 1 0-16,9-4-40 15,12-10 41-15,6-7-3 16,0-9 10-16,6-7 3 15,12 0 77-15,9-20-11 0,13-12-19 16,8-12-26-16,4-5-10 16,3-4-4-16,-1 10-6 15,-2 6 9-15,-10 14-9 16,-9 11 0-16,-9 12-1 16,-2 0-15-16,-7 17 5 15,-3 8 10-15,0 9 2 16,-6 4-2-16,4 3 0 15,-4 1 17-15,2 2-17 16,5-2 0-16,12 8-43 16,1-11-163-16,-4-9-492 0</inkml:trace>
  <inkml:trace contextRef="#ctx0" brushRef="#br0" timeOffset="111178.4552">9314 11873 582 0,'0'0'382'0,"0"0"-285"15,0 0-55-15,0 0 49 16,0 0-13-16,0 0 12 16,0 0 22-16,91 49-6 15,-51-49-20-15,-1-3-32 0,-3-13-32 16,-3-4-5-16,-5-7-8 16,-10-3-9-16,-9-2-17 15,-9 1-27-15,0 5 16 16,-14 10 28-16,-11 10 20 15,-5 6-20-15,-10 13 0 16,0 13-5-16,-2 11 5 16,2 2 10-16,11 7 23 15,10-4 4-15,13-4-14 16,6-3-15-16,18-1 6 16,37-5-8-16,33-8 3 15,36-11-9-15,16-10-32 16,-31 0-101-16,-27-10-364 0</inkml:trace>
  <inkml:trace contextRef="#ctx0" brushRef="#br0" timeOffset="111887.7434">12250 10710 537 0,'0'0'610'16,"0"0"-546"-16,-16 76-31 0,0-16 38 15,-1 19 11-15,5-3 13 16,6-4-15-16,-2-13-32 15,8-9-8-15,0 0-20 16,0 10-9-16,0-8-10 16,0-9-1-16,0-3 0 15,0-10-11-15,-16-11-116 16,0-9-46-16,-4-10-211 0</inkml:trace>
  <inkml:trace contextRef="#ctx0" brushRef="#br0" timeOffset="112247.0896">12098 10782 515 0,'0'0'830'16,"0"0"-808"-16,0 0-22 15,-97 47-6-15,67-21-8 16,6 1 8-16,8-7-23 15,7-4-6-15,9-9 29 16,0-3 6-16,0-4 14 16,16-4 62-16,10-16-17 15,11-10-25-15,8-3-11 16,4-6-16-16,6 0 0 16,-4 2-7-16,-2 10-1 15,-7 7 1-15,-12 14 0 16,-5 6-10-16,-10 0-24 0,-3 22 26 15,-3 9 6-15,0 9 2 16,1 6 1-16,1 6-1 16,-2 2-6-16,10 15-108 15,-1-10-196-15,-3-12-551 0</inkml:trace>
  <inkml:trace contextRef="#ctx0" brushRef="#br0" timeOffset="112715.9712">12178 11665 899 0,'0'0'659'15,"0"0"-653"-15,0 0-6 16,0 0 0-16,-10 78 23 16,7-40 1-16,-3 4-10 15,3-2 5-15,-3-3-4 16,-1-2-2-16,1-8-3 16,1-3-7-16,0-9 9 15,4-8-4-15,1-4-7 0,0-3 23 16,6-10 40-16,18-12-52 15,9-11-12-15,12-3-59 16,10 6 24 0,3 6 21-16,3 14 13 0,-1 10-7 15,-5 3 7-15,-10 17 0 16,-12 4-6-16,-14 5 7 16,-13-2-1-16,-6 0 1 15,-25-5 6-15,-17-2 16 16,-13-4 0-16,-5-6-8 15,-4-9-12-15,6-1-2 16,-2-30-32-16,15-3-104 16,20-3-267-16</inkml:trace>
  <inkml:trace contextRef="#ctx0" brushRef="#br0" timeOffset="113247.1227">14233 10733 570 0,'0'0'368'16,"0"0"-259"-16,0 0 44 15,0 0-33-15,0 0-74 16,0 0-45-16,0 0 6 16,-12 73 40-16,-6-8 50 0,-4 18-8 15,0-1-35-15,5-11-21 16,5-8-7-16,3-14-15 15,-3 4-3-15,0 6-8 16,-4-5 0 0,-1-9 0-16,4-8-35 0,-5-18-136 15,1-12-59-15,10-7-330 0</inkml:trace>
  <inkml:trace contextRef="#ctx0" brushRef="#br0" timeOffset="113590.9237">14054 10740 1475 0,'0'0'145'15,"0"0"-145"-15,-83 20-13 16,51-1-6-16,2 5-33 16,6-4-18-16,8-1 5 15,7-8 42-15,3-4 4 16,6-6 19-16,0-1 4 15,12-8 48-15,12-13-34 16,8-12-18-16,12-9-12 16,6-1 5-16,2 3 7 15,1 10 1-15,-8 10 5 16,-7 13 5-16,-3 7 8 16,-5 4-4-16,-7 16-15 0,0 7-5 15,-8 5 5-15,2 4 1 16,-1-3 0-16,0 7 0 15,-4-3-1-15,6 9 0 16,-6-9-102-16,-4-8-254 0</inkml:trace>
  <inkml:trace contextRef="#ctx0" brushRef="#br0" timeOffset="114075.254">13899 11777 821 0,'0'0'137'15,"0"0"3"-15,0 0 73 16,31-83 12-16,-31 77-69 16,-2 6-77-16,-14 3-44 15,-11 14-25-15,-7 5-9 16,-9 11 5-16,4 1 11 16,4-1 14-16,12 0-15 15,10-3-1-15,13-5 1 0,0-7 1 16,23-2-8-16,16-9 0 15,9-7-6-15,13 0-3 16,5-17-29-16,-5-6-31 16,-9 2-34-16,-16 3 29 15,-14 8 46-15,-13 9 10 16,-8 1-32-16,-1 14 41 16,0 13 7-16,0 2 7 15,0 4-7-15,0-4 1 16,5-2-8-16,7-7-1 15,16-7-121-15,-4-9-173 16,-2-4-846-16</inkml:trace>
  <inkml:trace contextRef="#ctx0" brushRef="#br0" timeOffset="114825.2513">10858 11519 209 0,'0'0'516'0,"0"0"-382"16,0 0 48-16,0 0-18 16,0 0-38-16,0 0-36 15,91 34-31-15,-76-29 1 16,3-3-19-16,0 0-18 16,-2 1-13-16,1-3-4 15,2 0-6-15,-7 3-75 16,-5-2-98-16,1 2-172 15,-8 0-544-15</inkml:trace>
  <inkml:trace contextRef="#ctx0" brushRef="#br0" timeOffset="114997.135">10712 11771 371 0,'0'0'780'0,"0"0"-685"15,0 0-47-15,0 0 87 16,0 0-51-16,0 0-30 15,0 0-12-15,97 0 9 16,-61 0-25-16,2-1-26 16,1-2 0-16,9 0-171 15,-9 0-153-15,-12-1-703 0</inkml:trace>
  <inkml:trace contextRef="#ctx0" brushRef="#br0" timeOffset="115544.0264">8253 11661 380 0,'0'0'368'0,"0"0"-157"0,0 0-65 16,0 0-45-16,0 0-4 16,0 0 31-16,94 10 16 15,-58-6-47-15,3-4-53 16,1 3-35-16,-4-3-9 16,-5 3-9-16,-4 1-118 15,-12-1-91-15,-5-3-313 0</inkml:trace>
  <inkml:trace contextRef="#ctx0" brushRef="#br0" timeOffset="115715.8896">8250 11919 29 0,'0'0'1297'16,"0"0"-1152"-16,0 0-93 15,0 0 18-15,100-16-35 16,-49 6-22-16,4 3-11 15,-1 4-2-15,10 0-112 16,-15 3-122-16,-13 0-528 0</inkml:trace>
  <inkml:trace contextRef="#ctx0" brushRef="#br0" timeOffset="118512.8103">19396 7754 1096 0,'0'0'136'0,"0"0"-136"16,0 0-18-16,0 0 18 15,-47 75 0-15,24-40 20 16,1 3-2-16,-1 2-5 15,4-3-6-15,3 2-1 16,1-6 0-16,3-3-6 16,3-1-9-16,3-10-60 15,2-8-76-15,4-11-82 0,0-1 1 16,10-14-183-16</inkml:trace>
  <inkml:trace contextRef="#ctx0" brushRef="#br0" timeOffset="118825.4321">19454 7572 947 0,'0'0'207'0,"0"0"-136"16,0 0-15-16,0 0-31 15,0 0-14-15,0 0-11 16,81-65-6-16,-68 75-10 16,-2 12 16-16,0 14 0 15,-4 7 2-15,-3 7 12 16,1 2 1-16,1-2-15 15,5-10 1-15,5-7 0 16,4-11 6-16,6-10-6 0,1-10 12 16,10-2 19-1,3-9-2-15,5-18-7 0,1-12-13 16,-2-7-4-16,-4-8-4 16,-8-5-2-16,-7 3-26 15,-11 6 11-15,-8 15 6 16,-6 11-2-16,-10 14-33 15,-36 17-114-15,4 12 14 16,0 5-125-16</inkml:trace>
  <inkml:trace contextRef="#ctx0" brushRef="#br0" timeOffset="119137.8142">20194 7589 1113 0,'0'0'189'16,"0"0"-176"-16,0 0-13 16,0 0-4-16,-91 63 4 15,71-36 0-15,3-2 1 16,11 1 5-16,6-5 2 16,2-4-2-16,16-2 9 15,1-5-7-15,4-6 19 16,3-4-3-16,3-1-2 15,-1-16-12-15,-4-11 8 16,-2-6-8-16,-5-8-10 16,-4 2-29-16,-7 4 28 15,-3 3-39-15,-3 5-40 0,0 8-49 16,-2 6-225-16</inkml:trace>
  <inkml:trace contextRef="#ctx0" brushRef="#br0" timeOffset="119419.0955">20775 7139 1397 0,'0'0'167'0,"0"0"-160"16,0 0-14-16,0 0-12 15,0 0-3-15,0 0 22 0,-55 90 3 16,34-41-3-16,-1 11-8 15,0 0 8-15,2 5 19 16,0 0-12-16,5-1 3 16,6-5-4-16,8-6-5 15,1-6 27-15,13-10-15 16,16-9-1-16,10-10-3 16,6-12-9-16,29-10-63 15,-8-18-166-15,-11-9-637 0</inkml:trace>
  <inkml:trace contextRef="#ctx0" brushRef="#br0" timeOffset="119778.4487">20545 7533 1031 0,'0'0'489'0,"0"0"-448"15,0 0-41-15,96-4 0 16,-8-5 0-16,20-5 1 15,-3-2 6-15,-19 2-7 16,-27 2 2-16,-25 2-1 16,2-4-1-16,-2-2 1 15,-4-4 5-15,-12 3 13 16,-14 0-17-16,-4 1 48 16,-6 7-33-16,-18 4-17 15,-8 5-8-15,-8 0-5 0,-1 13 12 16,1 8-11-1,8 9 12-15,9 5-14 16,14 6 14-16,5 3 6 0,4 1 10 16,22-1-6-16,11-2-9 15,10-4-1-15,2-7-11 16,10-11-120-16,-13-10-168 16,-14-10-553-16</inkml:trace>
  <inkml:trace contextRef="#ctx0" brushRef="#br0" timeOffset="120236.1205">19725 7469 217 0,'0'0'292'16,"0"0"-191"-16,0 0 41 15,0 0 30-15,0 0-110 16,0 0-46-16,0 0-10 16,-29-15-4-16,14 31 22 0,-1 7 22 15,-7 4-11-15,0 2-14 16,-9 5-8-16,2-2-7 15,1-2-3-15,-3 0-3 16,9-5 0-16,4-1-49 16,11-7-149-16,8-7-165 15</inkml:trace>
  <inkml:trace contextRef="#ctx0" brushRef="#br0" timeOffset="120817.9949">20924 7975 942 0,'-113'-14'145'16,"-24"-1"-108"-16,14 4 15 16,4-1-7-16,7 5-16 15,21 0-14-15,23 4 28 16,19 3-24-16,14 0 16 16,-1 0-16-16,-3 0-12 15,3 0-7-15,10 6-41 16,6 8-118-16,7-1-145 15,7-2-276-15</inkml:trace>
  <inkml:trace contextRef="#ctx0" brushRef="#br0" timeOffset="121524.5977">21823 7632 1433 0,'0'0'134'0,"0"0"-134"0,0 0-39 16,0 0-98 0,0 0-259-16,0 0-377 0</inkml:trace>
  <inkml:trace contextRef="#ctx0" brushRef="#br0" timeOffset="122272.1093">19207 8390 565 0,'0'0'356'16,"0"0"-210"-16,0 0-18 15,0 0-28-15,0 0-40 16,0 0-44-16,0 0-15 15,-10 37 0-15,10 4 7 16,7 22 16-16,2-1-5 16,1 5 3-16,5 2-5 15,2-11-8-15,0 2-6 16,6-7-2-16,-7-10 7 16,3-13-8-16,-3-7 15 15,0-13 11-15,1-10-4 0,-1-3 26 16,2-20-2-16,6-17-11 15,4-23-26-15,6-23 0 16,5-20-9-16,-3 7-9 16,-9 26-26-16,-6 25-4 15,-8 24 14-15,0 4 18 16,0 5-70-16,1 10-64 16,-6 5-134-16,-5 3-283 0</inkml:trace>
  <inkml:trace contextRef="#ctx0" brushRef="#br0" timeOffset="122480.8593">19070 8742 876 0,'0'0'639'16,"0"0"-573"-16,0 0-56 15,0 0 1-15,104-3-9 0,-13-8 7 16,-1-1-8-16,-4 2 0 15,-13 5-1-15,-20 5-97 16,22 0-57-16,-7 0-81 16,-16 0-131-16</inkml:trace>
  <inkml:trace contextRef="#ctx0" brushRef="#br0" timeOffset="122840.2345">20156 8593 1139 0,'0'0'252'0,"0"0"-230"0,0 0-21 16,0 0 8-16,-106 39 2 15,67-13 21-15,1 4 3 16,12 0-19-16,5-3 16 16,15-4-13-16,6-3-7 15,17-4-4-15,17-5 7 16,12-5 1-16,11-6-10 15,1 0-6-15,-4-7-5 16,-4-9-14-16,-9-1-7 16,-11 1 5-16,-10 5 11 15,-9 6 10-15,-10 3-15 16,-1 2-17-16,0 4 22 16,-10 10 10-16,-1 5 0 0,0 2 6 15,1 2-6 1,7-1-1-16,3-2-6 0,5-3-60 15,35-4-87-15,-1-6-170 16,1-4-542-16</inkml:trace>
  <inkml:trace contextRef="#ctx0" brushRef="#br0" timeOffset="124058.9995">21172 8547 1005 0,'0'0'191'0,"0"0"-115"16,0 0 84-16,0 0-6 15,0 0-59-15,0 0-50 16,0 0-36-16,-97-37-9 0,49 50 2 15,-7 10-2 1,-3 10 8-16,6 8 17 16,7 4-5-16,10 6 12 0,18-3-7 15,13-4-7-15,4-2-10 16,29-5-7-16,11-3-1 16,12-9-8-16,5-5-13 15,3-10-40-15,-7-6-126 16,-2-5-21-16,-13-15-138 15,-16-1-241-15</inkml:trace>
  <inkml:trace contextRef="#ctx0" brushRef="#br0" timeOffset="124230.9033">20914 8828 1038 0,'0'0'249'0,"0"0"-178"16,0 0 46-16,0 0-8 15,0 0-55-15,0 0-35 16,85-27-13-16,-33 17-5 15,0-3-1-15,6 3 0 16,-1-2-1-16,-3 1-72 16,7-8-94-16,-15 2-65 15,-8 3-311-15</inkml:trace>
  <inkml:trace contextRef="#ctx0" brushRef="#br0" timeOffset="124668.3816">21764 8362 1003 0,'0'0'188'16,"0"0"-134"-16,0 0 47 15,0 0 2-15,0 0-53 16,0 0-49-16,0 0-1 16,-116-30-6-16,75 56-10 15,3 2 6-15,8 1 9 16,12 0 0-16,10-2-9 16,8-3 10-16,9-2 0 0,20 5 0 15,5-1 7 1,5 0-7-16,1 4 0 15,-1 2 0-15,-9 1-1 0,-9 2-1 16,-8 0 1-16,-9-2 1 16,-4-1 0-16,-4-4 0 15,-17-5 0-15,-9 0-1 16,-7-6-1-16,-8-2 1 16,-1-5-8-16,-3-3-17 15,-4-6-60-15,12-1-106 16,13 0-199-16</inkml:trace>
  <inkml:trace contextRef="#ctx0" brushRef="#br0" timeOffset="124996.5565">21728 8953 3 0,'0'0'1280'15,"0"0"-1160"-15,0 0-69 16,0 0-6-16,0 0-30 15,0 0-15-15,95-56-4 16,-69 56 4-16,0 6 0 16,-7 8-13-16,-6 5-30 15,-7 7-4-15,-6 2 21 16,-9 1-3-16,-17 4 3 0,-10 1-6 16,-2-5-6-1,4-6 15-15,6-3 23 16,10-6 15-16,10-4 12 0,8-4 12 15,0-2 11-15,23-3-21 16,8-1 0-16,15 0-3 16,13 0-26-16,0 0-19 15,25-11-90-15,-20 3-163 16,-11-1-658-16</inkml:trace>
  <inkml:trace contextRef="#ctx0" brushRef="#br0" timeOffset="126637.1724">22695 9006 1081 0,'0'0'149'15,"0"0"-120"-15,0 0-7 16,0 0-11-16,0 0 9 16,0 0 17-16,0 0-8 15,0-3-16-15,0 3-3 16,0 0-3-16,0 0-6 0,0 0 6 16,0 0-6-16,0 0 5 15,0 0-6-15,0 0 0 16,0 0 7-16,0 0-6 15,0 0 5-15,0 0-6 16,0 0 0-16,0 0 0 16,0 0 0-16,0 0 0 15,0 0 0-15,0 0 2 16,0 0-2-16,0 0 1 16,0 0 11-16,0 0 4 15,0 0-15-15,0 0 7 16,0 0-6-16,0 0 9 15,0 0-11-15,0 0 1 0,0 0 7 16,0 0 3 0,0 0-11-16,0 0 10 0,0 0-8 15,0 0 8-15,0 0-9 16,0 0 6-16,0 0-7 16,0 0 0-16,0 0 0 15,0 0-1-15,0 0 0 16,0 0 1-16,0 0 0 15,0 0-1-15,0 0 0 16,0 0-11-16,0 0-33 16,0 0-14-16,0 0 5 15,0 0-23-15,1-2-57 0,6 1-144 16,-4-2-120-16</inkml:trace>
  <inkml:trace contextRef="#ctx0" brushRef="#br0" timeOffset="127902.8147">23156 8313 1145 0,'0'0'208'16,"0"0"-150"-16,0 0-9 15,0 0-24-15,0 0-24 0,0 0 0 16,0 0-1-16,-28 82 27 15,19-46 5-15,-3 4-16 16,3-4-1-16,4 1-8 16,2-2 0-16,2-5 2 15,1-3-9-15,0-7-44 16,0-4-74-16,0-9-57 16,1-4-180-16,1-3-294 0</inkml:trace>
  <inkml:trace contextRef="#ctx0" brushRef="#br0" timeOffset="128078.0369">23186 8306 671 0,'0'0'536'0,"48"-73"-446"15,-11 37-39-15,6-1 18 0,8 12-19 16,0 8-18-16,1 6-8 16,-3 5-8-16,-7 6-16 15,-5 0-3-15,-8 6-100 16,-10 18-33-16,-9-2-161 15,-10-1-23-15</inkml:trace>
  <inkml:trace contextRef="#ctx0" brushRef="#br0" timeOffset="128406.1768">23122 8497 354 0,'0'0'993'0,"0"0"-866"16,0 0-125-16,0 0 18 15,125-9-8-15,-50-1-11 16,1 0 5-16,-9 3-6 16,-17 3-35-16,3-2-58 15,4 0-69-15,-11-1-50 16,-9 0-64-16,-7 3-15 16,-11-2 31-16,-4 2 260 0,-6 1 248 15,-6 3-53 1,-3 0 44-16,0 0-91 0,0 6-99 15,0 9-19-15,0 8 48 16,0 7-4-16,0 2-40 16,-1 5-20-1,1-2-4-15,0-1-3 0,0 0-7 16,0-6-37-16,0-4-101 16,0-4-190-16,0-13-409 0</inkml:trace>
  <inkml:trace contextRef="#ctx0" brushRef="#br0" timeOffset="128578.0506">23817 8071 1270 0,'0'0'71'0,"0"0"-71"15,0 0-51-15,0 0-37 16,0 0-285-16,0 0-179 0</inkml:trace>
  <inkml:trace contextRef="#ctx0" brushRef="#br0" timeOffset="128953.1134">23921 8270 778 0,'0'0'580'0,"0"0"-538"16,0 0-42-16,0 0-13 15,0 0 6-15,84 61 7 16,-62-30 1-16,-2 3 9 16,-7 1-10-16,-4 1 1 15,-6-6 0-15,-3-1 1 16,0-8 8-16,0-7-4 16,0-8 4-16,0-3 10 15,-2-3 41-15,2 0 45 16,0-16-33-16,0-11-73 15,12-10-10-15,8-6-37 16,5-4 34-16,2 6 6 16,2 11 7-16,-3 14-2 0,-3 16-15 15,-4 2-8 1,1 25 8-16,-8 6 8 0,-1 3 8 16,-3 4-3-16,-2-3 4 15,-3-1 0-15,3-4-37 16,-2-6-22-16,11-2-30 15,1-8-92-15,1-8-209 0</inkml:trace>
  <inkml:trace contextRef="#ctx0" brushRef="#br0" timeOffset="129359.3126">24845 8035 950 0,'0'0'654'15,"0"0"-654"-15,0 0-22 0,0 0-38 16,0 0-11-16,0 72 60 16,-12-12 11-16,-5 25 6 15,1-5 6-15,6-8-11 16,5-15 0-16,5-15-1 16,0 1 0-16,9 0 0 15,0-10-2-15,0-9 2 16,-5-10 0-16,-2-11 0 15,-1-3 7-15,-1-5 37 16,0-17-44-16,0-8-61 16,-7 0 19-16,-6 5 42 15,-1 8 23-15,-7 10-9 0,-4 7-14 16,-3 13-2-16,-2 11 2 16,6 4 11-16,4 0 15 15,13-2 34-15,7-1-19 16,11-4-12-16,20-4 1 15,11-4 10-15,8-6-21 16,7-4-19-16,23-3-38 16,-14-10-144-16,-9-4-345 0</inkml:trace>
  <inkml:trace contextRef="#ctx0" brushRef="#br0" timeOffset="129943.9959">26089 8124 1430 0,'0'0'90'0,"0"0"-90"16,0 0-44-16,0 0-4 15,0 0 38-15,-15 121 10 16,5-56 20-16,1 7 2 16,1 4-6-16,2-17-15 15,-1 7 7-15,4-6-7 16,0-14 6-16,3-9-6 15,0-14 0-15,0-8 0 0,0-11 0 16,6-4 50-16,9 0 35 16,7-22-18-16,14-12-44 15,10-8-24-15,13-6 0 16,3 1-9-16,2 9-3 16,-4 11 11-16,-6 14-15 15,-11 13 8-15,-10 6-13 16,-11 18 2-16,-13 9 6 15,-9 3 4-15,-1 4-14 16,-19-4-16-16,-10-2-6 16,-6-5 6-16,-7-8 25 15,-5-9 14-15,-10-6 27 0,-4-6-1 16,-1-3-16-16,5-11-1 16,9-7 5-16,14-3-14 15,15-2-33-15,12 1-96 16,11 3-158-16,18 5-39 15,4 5-443-15</inkml:trace>
  <inkml:trace contextRef="#ctx0" brushRef="#br0" timeOffset="130260.271">27344 8286 613 0,'0'0'811'15,"0"0"-779"1,0 0 56-16,0 0-83 0,0 0-5 16,-82-41-19-16,51 41 0 15,4 1 13-15,10 12-3 16,10 3-26-16,7 2-26 16,4 7 60-16,17 2-2 15,8 0 2-15,3 2 1 0,3 1 12 16,-3-3-11-16,-9-2-1 15,-10-2 0-15,-10-2-9 16,-3-1 9-16,-13 0 0 16,-11-5-8-16,-12-1 6 15,-1 2-24-15,-7-5-52 16,10-1-146-16,10-4-120 0</inkml:trace>
  <inkml:trace contextRef="#ctx0" brushRef="#br0" timeOffset="130637.7612">27706 8242 616 0,'0'0'654'15,"0"0"-587"-15,0 0-66 16,0 0-1-16,0 0 9 16,-14 89 7-16,1-48 10 15,2 2-9-15,6-3-5 16,5-5-12-16,0-2 1 15,18-6 6-15,6-7 3 16,2-8 9-16,6-8 44 16,7-4 1-16,0-3-25 0,3-20-17 15,1-10-22-15,-3-6-30 16,-4-1-40-16,-9 6 24 16,-11 12 46-16,-13 16-6 15,-3 6-7-15,-13 22-5 16,-8 14 13-16,-3 6 5 15,5 2 1-15,8 0-1 16,11-5 2-16,0-2-2 16,25-5 0-16,8-6-11 15,9-8-32-15,7-8-63 16,23-10-144-16,-11-14-117 16,-6-7 144-16</inkml:trace>
  <inkml:trace contextRef="#ctx0" brushRef="#br0" timeOffset="130845.8147">28600 8262 227 0,'0'0'1073'16,"0"0"-942"-16,0 0-90 16,0 0-41-16,-85-29 0 15,46 51-6-15,-4 8 6 0,6 6 5 16,7 5 8-16,8 5 28 16,11-3 7-16,8 2-29 15,3-4-13-15,9-4-6 16,16-8-8-16,7-6-42 15,8-13-34-15,28-10-2 16,-12-14-128-16,-2-12-491 0</inkml:trace>
  <inkml:trace contextRef="#ctx0" brushRef="#br0" timeOffset="131236.3923">28973 7846 1437 0,'0'0'154'0,"0"0"-93"15,0 0-10-15,0 0-20 16,0 0-31-16,0 0-8 16,0 0-10-16,-67 29 18 15,35 32 8-15,-6 22 0 16,2 13 0-16,6-5-8 16,11-21 1-16,10-21 1 15,4-15 0-15,2-1-2 16,-1-4 1-16,1-2 0 15,1-11-1-15,2-12 0 16,0-4 1-16,9-4 18 16,17-23-16-16,8-11-3 15,10-9-29-15,2 5 2 16,-8 7 24-16,-9 15 3 16,-10 14 0-16,-8 6-10 0,-4 21-11 15,2 12 2-15,-3 9 6 16,0 3 12-16,3 0 0 15,4-5 1-15,2-5 0 16,6-5 2-16,4-7-2 16,26-10-107-16,-5-6-71 15,1-7-347-15</inkml:trace>
  <inkml:trace contextRef="#ctx0" brushRef="#br0" timeOffset="131534.7233">30126 7790 1520 0,'0'0'151'0,"0"0"-89"16,0 0-40-16,0 0-22 16,0 0-26-16,0 0 16 15,0 0 0-15,-32 92 10 16,9-38-1-16,-2 9 1 15,-2 2-1-15,3 4 1 16,3-2 0-16,8-2 0 16,7-8-1-16,6-7 1 0,0-5 0 15,10-11 1 1,14-7-1-16,9-10-60 0,25-17-75 16,-5 0-77-16,-4-9-687 15</inkml:trace>
  <inkml:trace contextRef="#ctx0" brushRef="#br0" timeOffset="132019.1068">29734 8153 1262 0,'0'0'293'16,"0"0"-219"-16,0 0-58 15,0 0-16-15,115 0-1 0,-51 4 0 16,10-1 0-1,-5 0 1-15,9-3-1 0,-2 0-31 16,-3-6-68-16,-2-12 46 16,-5-7 16-16,-6-9 12 15,-9-1 6-15,-7 1 20 16,-12 7 8-16,-14 8 82 16,-11 10 70-16,-7 7-108 15,-6 2-52-15,-13 14-25 16,-10 13 18-16,-7 13 5 15,-2 6-4-15,2 9 6 16,3 2 0-16,8 2 0 0,5-3 1 16,6-5-1-1,6-10 0-15,4-11 0 0,4-12-1 16,0-8-13-16,1-7 14 16,17-3 8-16,6-3 13 15,13-10-21-15,2-4-9 16,-2 0-20-16,-7 10 14 15,-8 7-2-15,-8 0-21 16,-1 13 13-16,-2 5 9 16,2 4 16-16,2-3-1 15,3 0-61-15,19-4-94 16,-6-5-158-16,2-7-660 0</inkml:trace>
  <inkml:trace contextRef="#ctx0" brushRef="#br0" timeOffset="132347.6848">31107 8098 1177 0,'0'0'149'0,"0"0"-114"16,-120 58-23-16,71-18-11 16,6 3 1-16,14 1-2 15,14-2 19-15,11-5 7 16,4-3-11-16,3-9-2 15,15-8-3-15,4-7 6 16,7-7 1-16,3-3-1 16,6-7-3-16,-1-12-13 15,0 0-51-15,-9 3 5 16,-12 8 35-16,-10 8-2 16,-6 14-21-16,0 15 34 0,-11 7 7 15,2 6 1-15,2-1-8 16,7-2 7-16,0-3-7 15,15-9-3-15,25-5-16 16,-3-9-108-16,2-12-238 0</inkml:trace>
  <inkml:trace contextRef="#ctx0" brushRef="#br0" timeOffset="132615.8516">32019 7810 529 0,'0'0'564'16,"0"0"-399"-16,0 0 3 15,0 0-114-15,0 0-54 16,0 0-18-16,0 0 18 16,-19 64 6-16,-3-13 13 15,-8 16-3-15,-4 18 2 16,-1 15-7-16,6 6-3 15,9-20-2-15,10-24-6 16,7-19 0-16,3-10 2 16,0 4-2-16,0 1-9 15,16-1-51-15,30-10 9 0,-1-8-46 16,0-12-256-16</inkml:trace>
  <inkml:trace contextRef="#ctx0" brushRef="#br0" timeOffset="132821.8732">32278 8313 993 0,'0'0'255'0,"-129"-23"-190"0,28 9-38 16,0 4-6-16,23 4-1 16,29 5-10-16,22 1-9 15,0 0 0-15,4 4-1 16,4 15-60-16,12-2-185 15,7-3-502-15</inkml:trace>
  <inkml:trace contextRef="#ctx0" brushRef="#br0" timeOffset="138222.2612">20300 9848 1079 0,'0'0'485'16,"0"0"-420"-16,0 0 11 16,0 0 1-16,0 0 2 15,0 0-32-15,-12-72-13 16,-11 72-34-16,-12 0-5 15,-12 10 4-15,-11 15-10 16,-10 9 10-16,6 6 1 16,11 2 16-16,8 0 0 15,16-2-1-15,15-6-3 16,12-2-12-16,0-8 1 16,30-4-1-16,22-6 16 15,2-8 5-15,11-6-4 0,8-4-8 16,-10-18-1-16,6-9-2 15,-7-8 5-15,-5-7-11 16,-11 3-12-16,-9 9 1 16,-15 8 11-16,-14 15 0 15,-8 10-8-15,0 1-18 16,-14 12-1-16,-6 12 18 16,-2 8 9-16,-2 1 0 15,5 3 0-15,5-2 0 16,6-1 0-16,7-3-24 15,1 0-68-15,30-1-48 16,6-6-145-16,2-9-356 0</inkml:trace>
  <inkml:trace contextRef="#ctx0" brushRef="#br0" timeOffset="138425.4105">21232 9874 747 0,'0'0'802'15,"0"0"-717"-15,0 0-70 16,0 0-15-16,-105 50 0 16,56-14 12-16,1 0 1 15,2 1-12-15,12 4 0 16,2-6-1-16,11 0-31 16,6-7-85-16,8-5 7 15,4-10-101-15,3-10-334 0</inkml:trace>
  <inkml:trace contextRef="#ctx0" brushRef="#br0" timeOffset="138612.8922">21052 9779 591 0,'0'0'881'16,"0"0"-759"-16,0 0-122 16,0 0-29-16,0 0 17 15,0 0 12-15,17 108 8 16,-7-64 2-16,7 4-9 15,-5-1 7-15,2-4-7 16,-9 7-1-16,-4-11-129 16,-1-12-281-16</inkml:trace>
  <inkml:trace contextRef="#ctx0" brushRef="#br0" timeOffset="138816.02">20856 9999 1235 0,'0'0'314'0,"0"0"-275"16,87 0-39-16,-34 0 1 15,5 0-1-15,6 0 0 16,5 1 0-16,-2 2-31 16,27-3-97-16,-17 0-96 15,-10-3-503-15</inkml:trace>
  <inkml:trace contextRef="#ctx0" brushRef="#br0" timeOffset="139300.4558">21882 9647 1058 0,'0'0'243'0,"0"0"-120"15,0 0 44-15,0 0-87 16,0 0-40-16,0 0-13 16,0 0-18-16,24-46-9 15,-35 69-22-15,-12 26 14 16,-15 27 8-16,-2 19 8 0,1-2-2 16,13-20-5-16,10-21 0 15,6-18 0-15,0 5-1 16,4-3 0-16,-1-5-1 15,6-8 1-15,1-11 0 16,0-10 0-16,11-2 15 16,14-10 21-16,12-17-17 15,14-10-3-15,10-5-15 16,6-5-1-16,2 7-26 16,-6 7 10-16,-11 19 8 15,-12 14-1-15,-10 1-4 16,-9 28-3-16,-9 8 8 15,-8 3-3-15,-4 3 11 16,-4-1 0-16,-14-8 0 0,-9-5-2 16,-8-6-3-16,-11-10 5 15,-8-9 1-15,-8-4-1 16,-4-6 1-16,8-11-1 16,9-4-15-16,13-4-10 15,23-18-13-15,11 6-142 16,2-2-527-16</inkml:trace>
  <inkml:trace contextRef="#ctx0" brushRef="#br0" timeOffset="139534.7813">22781 9842 1332 0,'0'0'302'15,"0"0"-212"-15,0 0-24 16,0 0-40-16,123-17-19 16,-69 17-7-16,8 0 0 15,4 3 0-15,-4 3-25 16,4-2-67-16,-18 0-181 16,-15-2-422-16</inkml:trace>
  <inkml:trace contextRef="#ctx0" brushRef="#br0" timeOffset="139722.2964">22843 10057 1164 0,'0'0'367'0,"0"0"-271"16,0 0-66-16,110 19-17 15,-53-9-13-15,31 0-24 16,-13-1-168-16,-13-5-338 0</inkml:trace>
  <inkml:trace contextRef="#ctx0" brushRef="#br0" timeOffset="140675.4209">24096 9892 983 0,'0'0'143'16,"0"0"-123"-16,0 0-20 15,0 0 2-15,0 0 15 0,0 0 22 16,0 0 38-16,46 19 26 16,-8-13-13-16,2-5-17 15,6-1-28-15,-1 0-16 16,-4-4-15-16,-8-6-2 15,-4-4-10-15,-10-4 9 16,-4-6-1-16,-7 1-1 16,-8-3-9-16,0 2-1 15,-11 1 0-15,-14 3-13 16,-8 7 2-16,-6 4 11 16,-9 5 0-16,-2 4-6 15,-1 0 5-15,-1 13-8 16,5 7 9-16,6 10-9 0,9 7 10 15,10 2 16-15,12 8-1 16,10 2-5-16,4 3 9 16,24-2 2-16,14-4 5 15,9-2-12-15,9-5-3 16,5-6-11-16,7-7-13 16,-5-7-57-16,19-8-97 15,-17-8-100-15,-12-3-887 0</inkml:trace>
  <inkml:trace contextRef="#ctx0" brushRef="#br0" timeOffset="140909.8076">25169 9855 962 0,'0'0'640'16,"0"0"-566"-16,0 0-59 16,89-17-15-16,-31 14 0 15,10 3-1-15,6-1 0 16,-13 1-31-16,15 0-116 16,-19 0-55-16,-18 0-334 0</inkml:trace>
  <inkml:trace contextRef="#ctx0" brushRef="#br0" timeOffset="141112.9386">25051 10010 1371 0,'0'0'230'0,"0"0"-169"15,0 0-42-15,88 9-16 16,-3-5 7-16,1 3-9 15,-5 0 8-15,-10-4-9 16,3 0-162-16,-13 1-74 16,-4-4-376-16</inkml:trace>
  <inkml:trace contextRef="#ctx0" brushRef="#br0" timeOffset="142006.8633">26574 9653 1154 0,'0'0'239'16,"0"0"-239"-16,0 0-46 15,0 0 21-15,0 0 19 16,-96 113 6-16,62-61 25 16,3 5-8-16,2 2-5 15,9-6-11-15,6-3 20 16,4-11-11-16,5-6-10 16,4-9 9-16,1-11-2 15,0-5 8-15,0-8 36 16,9 0 27-16,13-11-2 0,13-13-46 15,12-9-19 1,23-13-3-16,23-1-8 0,-7 8-11 16,-8 12-11-16,-15 18 3 15,-20 9 7-15,-3 16-11 16,-2 14-2-16,-13 6 9 16,-9 4 16-16,-11-1-1 15,-5-2 1-15,-8-4-41 16,-20-7-13-16,-12-6 21 15,-11-4 33-15,-10-12 3 16,-4-4 3-16,1 0-6 16,5-7 13-16,8-9-4 15,12-4 4-15,12-3-13 0,26-17-12 16,1 5-91 0,15-2-460-16</inkml:trace>
  <inkml:trace contextRef="#ctx0" brushRef="#br0" timeOffset="142272.9913">27738 9726 1277 0,'0'0'159'15,"0"0"-137"-15,-114 33-22 16,56-6-15-16,0 5 15 0,5 5 3 15,4 2 5 1,9 4-8-16,9-6 6 0,7-1-6 16,5-6-28-1,7-3-17-15,0-8-72 0,6-9-57 16,6-10-105-16,0-4 67 16,0-14-293-16</inkml:trace>
  <inkml:trace contextRef="#ctx0" brushRef="#br0" timeOffset="142460.4751">27390 9679 88 0,'0'0'874'0,"0"0"-680"16,0 0-29-16,0 0-84 0,0 0-81 15,0 0-7 1,0 0 7-16,55 73 0 0,-37-19 1 16,2 4 2-16,4 2 7 15,-1-3-8-15,0-1 5 16,-7-8-7-16,-7-8 0 15,-9-11-61-15,0-9-184 16,-12-16-377-16</inkml:trace>
  <inkml:trace contextRef="#ctx0" brushRef="#br0" timeOffset="142648.0347">27108 9765 1424 0,'0'0'145'0,"0"0"-120"0,84 17-15 16,4 7 1-16,34 8-9 16,9 2 7-16,-19-6-9 15,-30-8 0-15,-9-9-86 16,-22-1-153-16,-3-7-404 0</inkml:trace>
  <inkml:trace contextRef="#ctx0" brushRef="#br0" timeOffset="143085.4902">28335 9848 867 0,'0'0'353'16,"0"0"-246"-16,0 0 43 15,0 0-120-15,0 0-30 16,-99-33-9-16,47 42 9 16,-3 9 11-16,4 5 5 15,9 6-4-15,14 1-11 16,16 0 50-16,12-3-13 16,3 1-12-16,24-4-2 15,10-1-4-15,12-10-5 16,6-3-8-16,2-6-6 15,1-4-1-15,-1-7-10 16,-3-13-6-16,-4-13-38 16,-3-3 1-16,-8 0 5 0,-8 3 35 15,-12 12 13-15,-11 9 70 16,-8 12-39-16,0 0-31 16,-11 16-10-16,-7 13 4 15,2 2 6-15,0 7 0 16,5 0 0-16,6 0-1 15,5 2 1-15,14 10-1 16,10-7-80-16,4-9-208 0</inkml:trace>
  <inkml:trace contextRef="#ctx0" brushRef="#br0" timeOffset="145183.7396">31611 7311 142 0,'0'0'758'15,"0"0"-673"-15,0 0-64 16,0 0-13-16,0 0 4 16,0 0 1-16,0 0 62 15,0-2 10-15,0 2-11 16,0 0-17-16,0 0-12 15,0 0 6-15,6 0-14 16,6 0-13-16,13 0-11 0,23 0-5 16,31 0-6-1,27 6-1-15,12 4 0 0,-2 3 1 16,-10-6-1-16,-13 1 1 16,-4-4-2-16,-1-3-2 15,-15-1-11-15,-14 0-9 16,-13 0-8-16,-9 0 5 15,-1 0 0-15,-3 0 15 16,-6 0 0-16,-13 0 9 16,-11 3-12-16,-3 7-74 15,-1 9-14-15,-12 12 83 16,-6 25 18-16,-1 29 1 16,4 35-1-16,5 15 0 15,9 4 6-15,2-4 4 16,2-11 6-16,8 2-9 0,-5 0-1 15,-5-3-5-15,0 3 0 16,-20 4 0-16,-6 0 0 16,-9-2 0-16,2 1-1 15,-1-4 0-15,-2-5 0 16,0-4-1-16,-2-7 0 16,0-9 1-16,4-6 1 15,3-4-1-15,2-8 1 16,6-2 1-16,6-17-1 15,4-8-1-15,5-11 1 16,1-5 0-16,0 8 12 16,-1 8-5-16,0 4 5 0,4-2-2 15,-1-7-1-15,2-4-9 16,0-4 1-16,2-4-1 16,-3-6 0-16,1-2 0 15,0-3 0-15,1-5 0 16,0-2 0-16,-1-7 2 15,-1-6-2-15,-4-1 0 16,-6-6 0-16,-13 0 0 16,-24-2 30-16,-33-15-4 15,-38-5-5-15,-14-5-12 16,-2 6-1-16,14 2-2 16,24 12 5-16,6 4-6 15,18 2-4-15,18 1-1 0,-3 1-1 16,20 9-70-16,8 0-177 15</inkml:trace>
  <inkml:trace contextRef="#ctx0" brushRef="#br0" timeOffset="149730.6786">15158 9425 692 0,'0'0'405'0,"0"0"-281"16,0 0-95-16,0 0-1 15,0 0 5-15,0 0 19 16,-3 0 29-16,15 0-46 16,6 0-22-16,7-3-4 15,8-1 14-15,9 1-2 16,4 0-13-16,5 0-2 15,-2 3-6-15,-3 0 0 0,-7 0 0 16,-3 0-64 0,-10 9-49-16,-3-2-77 0,-14-3-179 15</inkml:trace>
  <inkml:trace contextRef="#ctx0" brushRef="#br0" timeOffset="149980.8176">15078 9587 643 0,'0'0'616'0,"0"0"-547"15,0 0-51-15,0 0 2 16,0 0-10-16,86 0-9 16,-33 0 14-16,9 0 11 15,5-4 0-15,-5-2-16 0,0 3-3 16,-10 0-7-16,-7-1 0 15,-8 4-7-15,-8-3-48 16,-4 0-55-16,-9-4-84 16,-6 0-113-16,-2-2-334 0</inkml:trace>
  <inkml:trace contextRef="#ctx0" brushRef="#br0" timeOffset="150386.9402">15484 9147 1152 0,'0'0'146'0,"0"0"-118"15,0 0-19-15,0 0-8 16,0 0-1-16,0 0-12 16,0 0 12-16,54 21 9 15,-21-4 6-15,6 2 2 16,6 1 3-16,1 0-12 15,-1 0-8-15,1-2 2 16,-4 0-1-16,-8 1 2 16,-3 1-3-16,-5-1 1 15,-6 1-1-15,-6 1 0 16,-2-1-3-16,-6 0 2 16,-6-1 0-16,0 1 1 15,0 3 0-15,0-2 0 16,-6 1 1-16,-11 4 0 0,4 1-1 15,-6 0 0-15,-4-1 2 16,1 3-2-16,-2-2-2 16,-1-4-16-16,1 4-33 15,-8 3-62-15,9-8-88 16,8-5-308-16</inkml:trace>
  <inkml:trace contextRef="#ctx0" brushRef="#br0" timeOffset="166605.9589">19934 6968 312 0,'0'0'0'0,"0"0"119"16,0 0-102-16,0 0 75 15,0 0-33-15,0 0 3 16,0 0 11-16,0 0-11 16,0 0-15-16,0-1-26 15,0-1-13-15,0 1-8 16,0 1-19-16,-4-2-45 15,4 1-34-15,-1 1-24 16,-1-3 19-16,1 3-53 0,-1 0 87 16,-1-1 49-16,2 1 20 15,1 0 105-15,0 0 22 16,-2 0-33-16,2 0-26 16,0 0 4-16,0 0-4 15,0 0 7-15,-1 0-9 16,1 0-12-16,-3 0-21 15,-4 0-10-15,1 0-3 16,-10 0 11-16,-1 1-20 16,-1 5 15-16,-8-2-3 15,3 2-11-15,-4-2 1 16,-2 2-3-16,1-2-3 0,-2 1 1 16,1-3-1-16,-1 0-6 15,-2-2 1-15,3 0-2 16,-4 0 5-16,0 0-4 15,1 0-1-15,3 0 2 16,2 0-1-16,6-2 0 16,-2 2-1-16,4-3 0 15,6-1 1-15,-5 4-1 16,4-3 1-16,4 2-1 16,3-2 0-16,-1 0 0 15,5 3 0-15,3 0 0 16,-2 0 0-16,2 0 0 15,0 0 0-15,0 0 0 0,0 0 0 16,-1 0 0 0,-1 0 0-16,-1 0-8 0,-4 0 7 15,1 3 0-15,-1 1 0 16,1 3 0-16,-6 1 1 16,4 1 0-16,-1 0-1 15,2 3 1-15,0 1-1 16,-3 2 0-16,4 1 1 15,0 2-1-15,2 0 1 16,-2 2 0-16,2 0 0 16,1 4 1-16,0-2-1 15,0 1 0-15,0 0 0 16,0-1 0-16,-1-1 0 16,1 2 0-16,2-2 0 15,-5 0 6-15,3-1-5 0,-1 0-1 16,1 1 0-16,-2-3 1 15,1 2 6-15,-3 0-7 16,4-2 1-16,0 2 0 16,-4 0 5-16,4-1-4 15,0 1-1-15,0 0-1 16,0 2 1-16,0-1 0 16,-1 2-1-16,1 0 1 15,2-1-1-15,-2 1 1 16,0-2 1-16,-3 2 5 15,3-2-7-15,-1 0 1 16,1-1 0-16,-1 0 0 0,3 1 1 16,-1-2-1-1,1 1 9-15,1 0-8 0,-2 3-1 16,1-2 5-16,1 0-5 16,-2 3 6-16,1-1-6 15,-1 0 0-15,1 0 1 16,-1 1 6-16,2-1 1 15,0-1-2-15,0 1-6 16,0-2 11-16,0-1-12 16,0-2 6-16,0 0-6 15,0-1 1-15,0 2-1 16,0-2 1-16,0 5 1 16,0-1 4-16,0 2 3 0,3 0-8 15,-1-1 0-15,-1-2 7 16,1 0-1-16,-1-3-7 15,1-1 1-15,-2-2-1 16,1 2 2-16,1-2-2 16,-1 2 1-16,2-1-1 15,-2 1 1-15,1-1 0 16,-1 1 0-16,3-2 0 16,-4 3-1-16,3 0 1 15,-3-2 1-15,3 5-1 16,0-3-1-16,0 3 1 15,0-1 0-15,0 1 0 16,1 0 0-16,-3 3 0 0,1-2 0 16,-1 1 1-1,1-2-1-15,-1 3 0 0,1-1 1 16,1-1 0-16,1-1 0 16,3 3 4-16,-4-2-5 15,0 0 6-15,1 0-6 16,-1-1 8-16,0 3 2 15,0-4-10-15,1 4 7 16,-1-3-7-16,0 0 4 16,-1-4-5-16,-1 1 0 15,2 0 0-15,0 3 1 16,-2-1 0-16,1 1 12 0,3 0-3 16,-5 4-4-1,3-1 7-15,0 2-12 16,0-1 13-16,-3 3-8 0,3-2-4 15,0-1 7-15,-2 3-9 16,2-4 7-16,1-1-7 16,1 4 7-16,1-5-6 15,-2-1 11-15,3 2-6 16,-1-5 1-16,1 3 0 16,-4-3 2-16,0 3-9 15,1 2 6-15,1-2-5 16,-1 4 6-16,-1 3-1 15,3-2-4-15,-3 2 5 16,2 3-6-16,-2-1 5 16,-3 1-4-16,3 0-1 0,0-4 6 15,0 0-6-15,-3-2 0 16,0-2 0-16,0-1 0 16,0 1 0-16,0-1 0 15,0-1-1-15,0 2 1 16,0 1-1-16,0-2 1 15,0 4-1-15,0-1 0 16,0 5-1-16,0-3 1 16,0 1 0-16,0 0 0 15,0 0 0-15,0 1 0 16,0 0 0-16,3 1 0 16,0 0 0-16,2 2 1 15,-2-1-1-15,2-1 1 0,-2-2 0 16,0 2 0-1,0-3-1-15,2-2 1 0,-2 2 0 16,1-5-1-16,-1 1 2 16,0-2-1-16,0 0-1 15,0-3 0-15,1 1 1 16,-1-1-1-16,0-3 1 16,2 3-1-16,-1-1 1 15,-3 1 0-15,2-2 5 16,1-1-5-16,-1 0 0 15,0-1 6-15,0 0 2 16,0-3 0-16,0-1-8 16,-3-3 0-16,1-2 1 15,-1-4-2-15,2 0 9 16,-2 3-9-16,0-3 2 0,0 0 5 16,0 0-6-16,0 1-1 15,0 1 0-15,0 2 1 16,0 3-1-16,0 0 0 15,0 3 0-15,0 3 0 16,0-3 1-16,0 3-1 16,-2 0 1-16,1 0-2 15,1 0 2-15,-3 1-1 16,3-1 0-16,-3 4 0 16,3 2 0-16,0 1-1 15,0-3 1-15,0-1 1 16,0-3 1-16,0-6-2 15,0-3 0-15,0-4 1 0,0 3-1 16,0-3 9-16,0 0 7 16,0 0-3-16,0 0-13 15,0 0 6-15,6 0-6 16,4 0 0-16,3 4 1 16,10-3 6-16,5 0-6 15,8-1-1-15,6 0 1 16,5 3-1-16,6 1 1 15,4-1-1-15,4 0 0 16,4 0 0-16,4 0-1 16,-1-2-14-16,3-1-1 15,-1 3 3-15,0-3 4 0,-5 4-1 16,0-1-1 0,-1 0-5-16,0 3 10 0,-1-2-9 15,-2 3 6 1,-5 0-12-16,-5-1-14 0,-8-2-35 15,-7 2-4-15,-6-6-3 16,-9 0-24-16,-7 0-72 16,-8 0-613-16</inkml:trace>
  <inkml:trace contextRef="#ctx0" brushRef="#br0" timeOffset="168074.6904">16574 9544 636 0,'0'0'188'0,"0"0"-132"15,-48 89-40-15,27-42 14 16,5 1 21-16,7 0 22 0,-1 1-9 15,4-6-5-15,1 0-17 16,0-4-10-16,1-6-9 16,1 1-4-16,-3-5-9 15,0-6-9-15,-1 0 8 16,0-9-9-16,3-1 2 16,1-7 4-16,1-6 3 15,2 0 3-15,-1 0 21 16,-1-19-20-16,2-8-13 15,0-12-33-15,0-22 9 16,12-24 3-16,14-20 2 0,7-4 18 16,-2 16-1-1,-4 28 2-15,-8 25 16 0,-2 7 19 16,2-1-1 0,1 1-10-16,5 7 9 0,-1 6-7 15,1 7-17-15,5 3-9 16,-4 10 0-16,3 0 0 15,-6 3-1-15,-1 14-9 16,-10 7-6-16,-2 1-23 16,-9 8-6-16,-1-2-22 15,0-2 44-15,-13 0 13 16,0-8 2-16,-6-3 2 16,-4-4 6-16,-4-4 0 15,-1-4 0-15,-5-2 1 16,0-4-1-16,2 4 0 15,-2 2-71-15,4 0-93 16,12 2-107-16</inkml:trace>
  <inkml:trace contextRef="#ctx0" brushRef="#br0" timeOffset="168563.4869">16606 10076 1066 0,'0'0'197'0,"0"0"-145"0,0 0 7 16,14-86 46-16,8 57-76 16,10-4-12-16,8 6 5 15,-1 7-12-15,-2 4-9 16,0 12 0-16,-5 4-1 15,-2 0-1-15,-10 10-9 16,-4 6 1-16,-6 7 2 16,-4 4 5-16,-6 3-5 15,0 3-6-15,-13 3-6 16,-7-3 7-16,-7 4 5 16,-4 0 0-16,-5-5 5 15,-2 1 1-15,1-2 0 16,2-6 1-16,5 1 7 15,5-8 24-15,12-5-8 0,10-4-9 16,3-2 20-16,5-1 15 16,19-3-18-16,7-3-8 15,11 0 1-15,10-6-10 16,1-6-8-16,3-5-6 16,-11 0-5-16,-3-6-29 15,-13 1-65-15,-3-22-58 0,-9 4-188 16,-9 1-612-16</inkml:trace>
  <inkml:trace contextRef="#ctx0" brushRef="#br0" timeOffset="168891.6043">16558 8805 1145 0,'0'0'174'0,"0"0"-140"16,0 0-23-16,0 0-4 15,0 0-1-15,0 0 3 16,0 0 39-16,-29-17-3 15,44 17-29-15,9 0 3 16,8 0 5-16,9 3-9 16,8 1-6-16,4-1-1 15,2-3-8-15,-3 3-5 16,13-3-86-16,-11 0-67 16,-11-4-209-16</inkml:trace>
  <inkml:trace contextRef="#ctx0" brushRef="#br0" timeOffset="169172.8523">17168 8435 788 0,'0'0'403'0,"0"0"-296"15,0 0-63-15,0 0 27 16,0 0-23-16,0 0-31 15,0 0-4-15,0-25-13 16,0 35-10-16,0 11 10 16,0 13 44-16,-3 8 26 0,-5 13-37 15,0 5-14-15,4 0-10 16,-1 2-8-16,3-2-1 16,2-3-36-16,0 14-79 15,4-13-43-15,5-13-163 0</inkml:trace>
  <inkml:trace contextRef="#ctx0" brushRef="#br0" timeOffset="169563.4827">17357 9597 692 0,'0'0'820'0,"0"0"-780"16,0 0-39-16,0 0 16 0,0 0-9 15,91-62-8 1,-57 51 1-16,2 1-1 0,-3 1 1 16,-3 2-1-16,-4 3 0 15,-4 2-108-15,-5 2-62 16,-6 0-122-16,-8 0-384 0</inkml:trace>
  <inkml:trace contextRef="#ctx0" brushRef="#br0" timeOffset="169782.2608">17297 9796 1068 0,'0'0'221'16,"0"0"-158"-16,0 0-11 15,0 0-30-15,95-10-11 16,-46 0 7-16,6 0 3 16,0 0-5-16,-6 3-14 15,0-3-1 1,-3 3-1-16,-5 0-35 0,4-8-91 16,-12 5-192-16,-5-1-502 0</inkml:trace>
  <inkml:trace contextRef="#ctx0" brushRef="#br0" timeOffset="170066.0883">18275 9243 1111 0,'0'0'127'16,"0"0"-102"-16,0 0-25 15,-25 84 0-15,11-35 0 16,1 7 14-16,2 6 8 16,5-5 11-16,1 0-1 15,4-5-6-15,-1-4-7 16,1-4-9-16,-2-3-8 0,0-6 5 16,0-5-7-16,-1-6-18 15,1-9-59-15,-2-5-91 16,3-10-75-16,2 0-71 0</inkml:trace>
  <inkml:trace contextRef="#ctx0" brushRef="#br0" timeOffset="170362.9675">18246 9293 492 0,'0'0'936'15,"0"0"-843"-15,45-76-60 16,-15 49-9-16,1 5-10 0,6 8-14 15,2 4-1-15,0 7 1 16,-3 3-1-16,-8 0-12 16,-1 16 1-16,-8 5 6 15,-6 2 5-15,-6 3-11 16,-7 4-5-16,0-4-1 16,-21 1 8-16,-4-4 4 15,-8-3 6-15,-3-5 2 16,1-5 4-16,3-6 8 15,-1-4-14-15,3 0 7 16,5 0-7-16,2 0-64 16,7-3-91-16,3 3-173 15,5 0-320-15</inkml:trace>
  <inkml:trace contextRef="#ctx0" brushRef="#br0" timeOffset="170909.8463">18464 9911 833 0,'0'0'308'16,"0"0"-242"-16,0 0 46 15,12-93 4-15,1 61-17 16,7-2-25-16,0 4-19 0,2 8-8 15,3 5-25 1,2 10-15-16,-4 1-7 16,3 6 1-16,-8 0-1 0,3 13-1 15,-8 10 1-15,2 3-9 16,-8 5 8-16,0 5-6 16,-7 3-7-16,0-2-12 15,0 2-15-15,-14-2 1 16,-5-2 8-16,-7-1 8 15,1-4 5-15,-8-1 0 16,0-5 10-16,4-2 8 16,-3-5 1-16,6-3 0 15,6-2 0-15,4-2 0 16,6 0 2-16,7-6-1 0,3-1 0 16,0-3 32-1,2 3 9-15,13 1-10 0,4-1-4 16,10 0-6-16,3 1-8 15,9-1-5-15,3-3-8 16,4 4 1-16,3-1-2 16,3 3 1-16,-2 1 0 15,-4 0-1-15,-9 1-6 16,-5-1-29-16,-9 0-43 16,-6 0-44-16,-6 2-112 15,-6-5-317-15</inkml:trace>
  <inkml:trace contextRef="#ctx0" brushRef="#br0" timeOffset="174273.7618">2973 12943 715 0,'0'0'320'16,"0"0"-238"-16,0 0-60 15,0 0-21-15,0 0-1 16,0 0-2-16,0 0 2 15,0 0 0-15,0 0 24 16,0 0 33-16,0 0 14 16,0 0-23-16,-10 1-15 15,-4 2-16-15,-5 3-11 0,-2-6-6 16,0 0-6 0,0 0-5-16,6 0 11 0,5-6 9 15,10-4-2-15,0-1 10 16,6-2-17-16,13 0-1 15,2 0 0-15,0 4-7 16,-3 2 8-16,-6 7-1 16,-2 0-14-16,-4 12 5 15,-6 8-4-15,0 7-25 16,-6 5-12-16,-19 15-72 16,1-5-71-16,2-8-98 0</inkml:trace>
  <inkml:trace contextRef="#ctx0" brushRef="#br0" timeOffset="174539.3602">2872 13174 779 0,'0'0'110'0,"0"0"-55"16,0 0 104-16,0 0-52 16,-2 86-42-16,-13-63-7 15,-1-2-7-15,2-6 0 16,-5-2-5-16,4-6-12 15,-3-7 2-15,3 0-16 16,-4 0-4-16,7-13-16 16,-3-1-39-16,6-1 19 0,6 5 2 15,3 0 5-15,0 6-13 16,0-2-9-16,12 6 5 16,6 0-30-16,13 0-73 15,-4 0-145-15,-3 0-116 16</inkml:trace>
  <inkml:trace contextRef="#ctx0" brushRef="#br0" timeOffset="174804.987">3248 13263 570 0,'0'0'602'16,"0"0"-541"-16,0 0-39 15,0 0 46-15,0 0-13 0,0 0 18 16,0 0-11-1,-9 0-21-15,-5 4-22 0,-2-1-12 16,2 0 3-16,4-3-4 16,4 0 6-16,6 0 34 15,0-3 4-15,10-7-25 16,10 0-24-16,5-3 0 16,-1 4-1-16,3 2-1 15,-6 4-5-15,-8 3-1 16,-7 10-93-16,-6 5-54 15,0 2-246-15</inkml:trace>
  <inkml:trace contextRef="#ctx0" brushRef="#br0" timeOffset="176758.1625">4349 12768 459 0,'0'0'304'0,"0"0"-197"16,0 0 13-16,0 0-27 15,0 0-27-15,0 0 24 0,0 0-44 16,6 3-25-16,-6 10-1 16,0 10 0-16,-6 11 27 15,-2 12 1-15,-8 7 8 16,1 6-22-16,0 0-10 15,0-2-2-15,3-4-21 16,2-10 1-16,5-7 6 16,1-9-8-16,1-4-42 15,-2-8-59-15,-5-8-28 16,1-4-153-16,0-3-72 0</inkml:trace>
  <inkml:trace contextRef="#ctx0" brushRef="#br0" timeOffset="176992.5191">4010 12857 1211 0,'0'0'176'0,"0"0"-138"16,0 0 74-16,0 0-25 16,0 0-55-16,0 0-22 15,66-79-2-15,-20 53-7 16,6-1 0-16,8 5 5 15,4 2-4-15,-3 9-2 16,-7 8-2-16,-8 3 1 16,-10 7-13-16,-14 29-144 15,-8-3-28-15,-11-3-219 0</inkml:trace>
  <inkml:trace contextRef="#ctx0" brushRef="#br0" timeOffset="177226.8929">3937 13438 140 0,'0'0'897'15,"0"0"-752"-15,0 0-86 16,0 0 23-16,0 0-29 16,86 0 50-16,-41 0-10 15,6 0-26-15,0-3-32 0,-2 0-16 16,-7-1-13-1,-4 1-5-15,-5 0-1 0,-6 0-96 16,-3 2-53-16,-6-2-99 16,-9-3-360-16</inkml:trace>
  <inkml:trace contextRef="#ctx0" brushRef="#br0" timeOffset="177648.7779">4601 13122 1200 0,'0'0'167'16,"0"0"-121"-16,0 0-8 16,101-34-7-16,-71 31-20 15,-3 3-11-15,-6 3 1 16,1 14 7-16,-8 6-1 0,-4 7-6 16,-7 3 9-16,-3 4-10 15,0-1 0-15,-13 0-8 16,-1-7 7-1,2-5 1-15,2-8 9 0,4-9-2 16,3-4 6-16,3-3 8 16,0-3 11-16,12-17 48 15,9-10-63-15,7-9-17 16,8-8-20-16,0 5 8 16,1 2 11-16,-7 16-9 15,-6 8 4-15,-8 10-9 16,-7 6-4-16,0 3-20 15,-2 16 24-15,-2 5 2 16,-2 9 13-16,-3 4 0 16,0-1-15-16,0 0-4 0,0-4 9 15,3-8-3-15,6-1-20 16,4-9-40-16,10-9-53 16,-1-1-179-16,-1-4-239 0</inkml:trace>
  <inkml:trace contextRef="#ctx0" brushRef="#br0" timeOffset="178398.7897">5296 13065 436 0,'0'0'931'15,"0"0"-817"-15,0 0-83 16,0 0-31-16,0 0-19 16,0 0 19-16,15 76 15 15,-6-33 0-15,0 1-2 0,0 1-6 16,1-6-5-16,4-8-1 15,2-8-1-15,2-13 0 16,6-7 0 0,-2-3 16-16,5-16 14 0,3-14 1 15,-3-9-8-15,3-8-7 16,-5-6-16-16,-4 6-28 16,-2 8 13-16,-2 13 14 15,-5 12-2-15,4 11-25 16,2 3-2-16,0 3 9 15,6 17 14-15,1 1-22 16,2 4-51-16,1-1-55 0,5-5 50 16,3-8 55-16,6-8 22 15,4-3 8-15,5-7 52 16,1-10 11-16,-3-6-29 16,-4-2-5-16,-12 1-10 15,-8-3-3-15,-11 2 9 16,-13 1-15-16,-1 1-9 15,-15 6 67-15,-13 10 25 16,-14 7-77-16,-9 0-16 16,-10 27-7-16,3 7 6 15,3 8 1-15,10 5 22 16,12 2-3-16,14 1 7 16,16-4 0-16,3-4 11 0,19-2-18 15,17-9-11 1,6-3-2-16,10-8-4 0,0-6 8 15,2-11-9-15,-2-3-1 16,-3-6 0-16,-7-15 0 16,-6-11-15-16,-6-11 1 15,-5-6-29-15,-1-5-35 16,-3 8 17-16,3 6 61 16,1 14 23-16,2 6-16 15,1 14-7-15,2 6 0 16,-3 0 0-16,1 13-11 15,-8 11 11-15,-4 5 0 16,-4 7 1-16,-1 3 11 16,-7 2-4-16,2 1 1 15,-3-5-8-15,0 0-1 0,6-5-38 16,9-9-44-16,22-13-66 16,3-10-231-16,-1 0-516 0</inkml:trace>
  <inkml:trace contextRef="#ctx0" brushRef="#br0" timeOffset="178664.4463">7112 13048 1445 0,'0'0'262'15,"0"0"-195"-15,0 0-44 16,0 0-22-16,-82 30-1 0,49 0-1 16,5 1-6-1,8 4 7-15,13 2-6 0,7-1-26 16,10 0 20-16,20-3 11 15,6 3 1-15,1-5-1 16,-4-2 1-16,-6-3-1 16,-8-2 1-16,-16 1-10 15,-3-4 9-15,-10-1-9 16,-16-3 9-16,-9-1-7 16,-4-4-37-16,-3-12-135 15,6-9-107-15,14-14-268 0</inkml:trace>
  <inkml:trace contextRef="#ctx0" brushRef="#br0" timeOffset="178930.0453">7331 13280 882 0,'0'0'256'15,"0"0"-130"1,124-33 19-16,-72 19-21 0,-7 2-63 16,-5-2-25-16,-7-2-16 15,-12 3-11-15,-11-4 0 16,-10 3 17-16,-4-4-11 15,-17 4-15-15,-12 4 0 16,-3 10 10-16,-5 0-9 16,-1 20 10-16,9 9 11 15,6 5 10-15,11 1 0 16,13 5 8-16,3-3 23 16,16-4-24-16,20 0-12 15,9-3-18-15,13-4-9 0,24-6-36 16,-12-7-103-1,-13-6-398-15</inkml:trace>
  <inkml:trace contextRef="#ctx0" brushRef="#br0" timeOffset="179523.8003">9123 13105 1371 0,'0'0'290'0,"0"0"-290"16,0 0 18-16,-103 10-7 15,54 19-3-15,-2 8-7 16,2 10 16-16,13 2 6 0,14 0-1 16,14 1 21-16,8-8-13 15,27-5-18-15,12-5 0 16,10-11 2-16,5-5 5 16,-2-12-2-16,0-4-1 15,-10-10-3-15,-9-14-1 16,-11-12 1-16,-11-13-12 15,-11-4-1-15,0-3-48 16,-20-1-9-16,-8 12 32 16,-2 14 24-16,0 11 1 15,2 12-9-15,1 8-17 0,8 0-78 16,8 15-123 0,25 5-115-16,14-6-49 0,15-1-3 15</inkml:trace>
  <inkml:trace contextRef="#ctx0" brushRef="#br0" timeOffset="179742.5692">9793 13026 377 0,'0'0'404'0,"0"0"-277"15,36-79 158-15,-33 59 6 16,-3 10-109-16,-17 10-115 16,-11 0-54-16,-8 19-7 15,-7 11-6-15,1 13 14 16,6 9 11-16,8 5 13 15,10-1 10-15,15 3-2 16,3-2-18-16,3-1-28 0,12-2-2 16,-3-2-52-16,-12 4-32 15,0-13-180-15,-17-11-278 0</inkml:trace>
  <inkml:trace contextRef="#ctx0" brushRef="#br0" timeOffset="179965.6366">9354 13339 1483 0,'0'0'192'16,"84"-16"-142"-16,1 12-25 16,28 1-14-16,-8 3-10 15,-21 0-1-15,-10 0-9 16,-31 6-162-16,-7-5-385 0</inkml:trace>
  <inkml:trace contextRef="#ctx0" brushRef="#br0" timeOffset="180849.5138">11331 13363 795 0,'0'0'492'0,"0"0"-452"0,0 0-24 15,0 0-16-15,0 0 12 16,0 0 17-16,0 0 28 16,100 35 40-16,-61-35-20 15,1 0-25-15,-1-2-30 16,-3-11-9-16,-8-4-2 16,-10-6 2-16,-6-4 1 15,-12-6-8-15,0-3-5 16,-15 0 0-16,-15 6-1 15,-7 7 1-15,-8 13 0 0,-7 10-1 16,1 9 1 0,-1 21 0-16,6 11 9 0,7 8-3 15,12 6 22-15,12 2 6 16,15-1 8-16,9-3-23 16,24 0-6-16,10-10-7 15,5 0-7-15,4-11-1 16,-1-8-29-16,1-11-41 15,-2-10-47-15,12-22-163 16,-14-12-69-16,-13-8-159 0</inkml:trace>
  <inkml:trace contextRef="#ctx0" brushRef="#br0" timeOffset="181568.2651">11851 13234 857 0,'0'0'493'0,"0"0"-348"15,0 0-37-15,0 0-77 0,0 0-30 16,0 0-1-16,42 78 22 15,-25-34 17-15,-5 2-11 16,1 4-12-16,4-5-9 16,-1-8-1-16,3-6-4 15,4-9-1-15,-1-9 7 16,1-10 6-16,0-3 11 16,6-20 47-16,1-15-38 15,-2-12-33-15,2-9-1 16,-5 0-42-16,-1 3 5 15,-9 17 26-15,-5 16 11 16,1 13 0-16,-2 7-17 16,3 17 2-16,2 12 14 0,9 8-9 15,7 0-41 1,7-5-15-16,9-5 40 0,10-11 14 16,2-12 12-16,0-4 1 15,-5-4 0-15,-9-19 11 16,-8-7 5-16,-13-9-9 15,-7-4-8-15,-12 0 8 16,-4 3-8-16,-7 11 24 16,-16 9 11-16,-8 13-21 15,-15 7-12-15,-7 10-1 16,-2 16 0-16,-6 11-1 16,9 10 1-16,10 2 0 15,12 3 11-15,14-2 7 16,16-4 14-16,6-3-14 15,27-4-10-15,10-5 3 0,5-9-5 16,10-8 1-16,-3-10-1 16,3-7-6-16,-1-12-2 15,-6-22 1-15,4-21-1 16,3-23-24-16,-9 0-19 16,-7 12 0-16,-12 17 44 15,-11 28 5-15,-2 1 27 16,-1 4 3-16,-4 12-19 15,-5 4-16-15,1 4-9 16,-2 19 3-16,-3 11 6 0,-3 8 8 16,0 8-1-1,0 3-5-15,0-1-1 0,0-2 0 16,6-4-1 0,6-3 1-16,6-10-1 0,4-3 0 15,8-10-29-15,21-17-44 16,-5-3-184-16,-4-7-314 0</inkml:trace>
  <inkml:trace contextRef="#ctx0" brushRef="#br0" timeOffset="181990.1356">13532 13346 1453 0,'0'0'191'16,"0"0"-142"-16,0 0-49 15,0 0 1-15,0 0-1 16,0 0 21-16,55 73 11 0,-28-54-3 15,4-8-12-15,5-5-5 16,0-6 0-16,1-3-2 16,-3-17-8-16,2-7-2 15,-6-5-21-15,-5 1-24 16,-5 5 35-16,-10 17 10 16,-4 9 0-16,-3 26-29 15,0 43 29-15,6 33 39 16,6 8-5-16,-3-4-17 15,2-24-6-15,-4-30-4 16,-7-15-6-16,-3-7 1 16,0-1-1-16,-7 2 1 15,-16-1 31-15,-13-11-11 0,-10-6-20 16,-8-13 10 0,-4 0-11-16,9-27 6 0,10-12-6 15,21-11-1-15,18-3-3 16,15 1-3-16,43 2 6 15,33 11 1-15,36 15-1 16,12 11-19-16,-5 10-56 16,-40 3-49-16,-36 0-416 0</inkml:trace>
  <inkml:trace contextRef="#ctx0" brushRef="#br0" timeOffset="182708.8885">15389 13568 948 0,'0'0'500'15,"0"0"-456"-15,0 0-31 16,0 0-1-16,0 0-12 16,0 0 0-16,0 0 34 0,78 7 32 15,-32-7-11-15,2 0-18 16,7-4-14-16,-6-9-8 16,-10-7-7-16,-6-4-2 15,-11-6 6-15,-16-5-12 16,-6-5-6-16,-9 4-13 15,-21 2 13-15,-15 14 5 16,-7 10 0-16,-6 10 0 16,-6 20 1-16,1 17 9 15,8 9 4-15,9 7 10 16,16 3-2-16,18-2 5 16,12 1 13-16,24-5-14 15,33 3-6-15,28-4-1 0,19-15-18 16,-6-9-15-16,-18-22-48 15,-1-15-81-15,-30-12-163 16,-4-12-351-16</inkml:trace>
  <inkml:trace contextRef="#ctx0" brushRef="#br0" timeOffset="182927.6478">16243 12926 1347 0,'0'0'375'16,"0"0"-273"-16,0 0-20 15,0 0-82-15,0 0-9 16,0 0 8-16,-62 129 1 0,20-17 0 16,-4 11 2-16,1-1-2 15,16-16 1-15,12-27-1 16,13-19-15-16,4-18-70 16,10-12-5-16,36 3-24 15,-3-10-60-15,4-9-204 0</inkml:trace>
  <inkml:trace contextRef="#ctx0" brushRef="#br0" timeOffset="183662.0484">16450 13531 1265 0,'0'0'237'16,"0"0"-176"-16,0 0-38 16,0 0 3-16,0 0 35 0,115 10 1 15,-72-10-16-15,4 0-8 16,-5-6-20-16,-4-11-5 15,-8-7-1-15,-13-5 2 16,-9-7-2-16,-8 3 1 16,-11 6 6-16,-22 7-19 15,-13 14-1-15,-9 6-7 16,-3 19 8-16,0 12 8 16,6 11-7-16,13 2 11 15,13 2 4-15,19 2 24 16,7-4-14-16,12 1-12 15,22-4-12-15,11-5-2 16,3-10-16-16,7-9-27 16,0-14-27-16,2-3-15 15,4-42-9-15,4-30-60 0,-6-2 3 16,-11 1-20-16,-16 17 158 16,-12 23 13-16,-2 10 287 15,0 4-123-15,-2 19-79 16,-6 0-57-16,2 16-28 15,2 14 2-15,-4 8 20 16,-1 3 3-16,1-1-9 16,0-5-8-16,2-4-6 15,-2-8 7-15,-1-11-2 16,2-2 2-16,-1-10 3 16,3 0 10-16,10-22-2 15,5-11-20-15,5-4-19 0,-4 4-35 16,-2 7 46-1,-5 15 8-15,-6 11-10 0,-6 1-9 16,3 19 7-16,0 10 11 16,-4-1 0-16,-1 4 1 15,1-6 0-15,0-8 1 16,5-5 7-16,-2-5 3 16,0-9 0-16,9 0 13 15,1-10-2-15,8-15-12 16,-4-5-3-16,4-4-7 15,-5 5-7-15,-5 9 7 16,-4 10 1-16,-3 10-1 16,-4 10-12-16,1 14 12 0,3 11 12 15,4 8-12 1,1 0 8-16,6 1-8 0,-2-2-16 16,11-2-50-16,-5-11-102 15,-5-16-222-15</inkml:trace>
  <inkml:trace contextRef="#ctx0" brushRef="#br0" timeOffset="184302.6686">18021 13573 1428 0,'0'0'231'0,"0"0"-145"16,0 0-49-16,88 4-20 15,-49-1 2-15,1-3 2 0,-5 0-1 16,-2-5-2-1,-7-12-8-15,-8-6 5 0,-7-5-9 16,-9-4 6-16,-2-1-12 16,-16 6-10-16,-16 10 1 15,-11 12-4-15,-8 5 4 16,-5 25 9-16,2 12 0 16,9 6 1-16,12 7 1 15,16-1 12-15,17-2 16 16,0-1-11-16,25 0-8 15,12-10-5-15,9-3-6 16,5-12-19-16,0-13-19 16,3-8-45-16,-2-19-37 15,-1-34-49-15,5-30 14 16,-8 4-32-16,-12 10 41 0,-13 20 146 16,-13 32 315-1,-1 7-58-15,0 7-108 0,-1 3-109 16,3 20-30-16,0 9-9 15,2 11 18-15,-1-1 15 16,-1 1-12-16,2-3-10 16,-4-8-6-16,-1-6-5 15,3-9 6-15,0-7-6 16,5-7 18-16,7-7 37 16,18-30-25-16,1-5-31 15,4-9-98-15,-3 2-13 16,-11 23 64-16,-6 9 47 0,-6 17 8 15,-8 17-8 1,-2 23 0-16,1 9 16 0,-2 8-4 16,1-2 3-16,6-5-15 15,7-7 13-15,-4-7-12 16,10-13-1-16,-4-13-2 16,2-10-47-16,15-40-138 15,-6-6-177-15,-5-13-300 0</inkml:trace>
  <inkml:trace contextRef="#ctx0" brushRef="#br0" timeOffset="184521.414">19674 12916 1607 0,'0'0'167'16,"0"0"-129"-16,0 0-26 16,-20 139 12-16,-8-36 28 15,-3 9-5-15,0-6-12 16,7-10-8-16,12-14-3 15,6-16-16-15,6-13-2 16,0-13-4-16,0-5-1 16,13 2 5-16,9 0-6 15,10-5-3-15,7-15-33 16,29-24-41-16,-9-23-97 16,-10-12-754-16</inkml:trace>
  <inkml:trace contextRef="#ctx0" brushRef="#br0" timeOffset="184742.5384">19238 13455 367 0,'0'0'1300'0,"0"0"-1120"16,0 0-79-16,85-40-93 15,-4 27-8-15,29 0-8 16,8-3-29-16,-5 2-38 15,-22 4-28-15,-26 0-117 16,2 4-46-16,-20 2-144 0,-5-2-295 16</inkml:trace>
  <inkml:trace contextRef="#ctx0" brushRef="#br0" timeOffset="185117.5382">20191 13379 52 0,'0'0'911'16,"0"0"-725"-16,0 0-21 16,0 0-18-16,0 0-24 15,0 0-53-15,0 0-35 16,61-76-20-16,-61 70-14 16,0-1-1-16,-1 4-1 0,-11-1-15 15,-3-2 9-15,-6 6-6 16,-2 0 6-16,-6 3-1 15,7 10 8-15,-2 3 1 16,9 4-1-16,12 3 0 16,3 1 15-16,15 0-5 15,12 4 6 1,5 3-6-16,3-1-4 0,-2 2-6 16,-3-2 0-16,-11-1 0 15,-3 1 0-15,-6-3 0 16,-10-2 1-16,0-4-1 15,-19-1 0-15,-7-7 1 16,-13 0 7-16,-4-3-7 16,-2-6-1-16,-4-1-1 15,-3-3-74-15,10 0-193 0,10-7-764 16</inkml:trace>
  <inkml:trace contextRef="#ctx0" brushRef="#br0" timeOffset="186093.9829">21680 13504 159 0,'0'0'99'0,"0"0"223"15,0 0-169-15,0 0 52 16,0 0-47-16,0 0-24 15,32 4-45-15,-26 2-46 16,1-2-14-16,7 2 2 16,6-2 27-16,9-1 14 15,10-3-10-15,-1 0-10 0,3-13-36 16,-3-4-1-16,-5-7-4 16,-9-5 13-1,-4-7-13-15,-10-3-9 0,-8 2-1 16,-2 5 8-16,-18 8-9 15,-17 11-2-15,-12 13-6 16,-8 6 2-16,-7 25 6 16,1 11 0-16,9 12 6 15,7 8 4-15,15 0 8 16,17-2 2-16,13 0 7 16,7-5-16-16,26-6-9 15,12-5-1-15,7-10-1 16,6-9-10-16,0-15-41 0,-2-10-130 15,-1-39-44-15,-15-5-75 16,-9-11-88-16</inkml:trace>
  <inkml:trace contextRef="#ctx0" brushRef="#br0" timeOffset="186297.1056">22148 13380 613 0,'0'0'623'0,"0"0"-500"16,0 0 29-16,0 0-53 15,94-44-62-15,-62 44-26 16,3 13-1-16,-4 10-4 15,-7 5-6-15,-9 7 0 16,-15 2 0-16,0-1 17 16,-24 1-11-16,-9-2-6 15,-10-5 1-15,-4-6-2 0,3-4 1 16,7-10-10 0,8-5-8-16,16-5-44 15,13-12-53-15,12-11-30 0,18-7-457 16</inkml:trace>
  <inkml:trace contextRef="#ctx0" brushRef="#br0" timeOffset="186672.1083">22644 13243 1045 0,'0'0'331'15,"0"0"-146"-15,0 0-66 16,0 0-72-16,0 0-34 16,0 0 3-16,-104 64 3 15,56-25-4-15,5 1-2 16,10-1-6-16,14-2 0 15,19-5-6-15,4-2 8 0,32-6 1 16,12-4 3-16,11-8-4 16,6-9-9-16,-3-3 0 15,-2-19-7-15,-7-14-6 16,-6-14-12-16,-7-2-16 16,-10-3-10-16,-12 11 51 15,-8 8 25-15,-5 17 45 16,-5 10-32-16,0 6-38 15,0 3-14-15,-5 21-5 16,-2 8 19-16,1 15 7 16,4 2 11-16,2 7-11 15,0 0-1-15,11 0-6 16,2-7-1-16,1-5-24 16,-1-11-35-16,14-17-107 15,-5-10-40-15,2-6-383 0</inkml:trace>
  <inkml:trace contextRef="#ctx0" brushRef="#br0" timeOffset="186906.4944">23122 13019 1568 0,'0'0'187'0,"0"0"-145"16,0 0-42-16,0 0-10 15,0 0-51-15,-63 142-65 16,70-75-90-16,17-8-268 0</inkml:trace>
  <inkml:trace contextRef="#ctx0" brushRef="#br0" timeOffset="187140.8788">23495 13390 134 0,'0'0'344'0,"0"0"-128"15,74-74 1-15,-60 45 66 16,-14 2 6-16,0 7-166 16,-24 13-72-16,-6 7-35 15,-3 0-15-15,2 14 0 16,6 12-1-16,15 8 0 15,10 8 0-15,13 7 7 16,16 8-4-16,12 2 3 16,0 0-5-16,-3-5-1 15,-10-5 1-15,-10-5 0 16,-12-9-1-16,-6-5 1 16,-12-10 23-16,-21-9 3 0,-12-5-5 15,-10-6-15-15,-4-7-7 16,-1-16-38-16,-1-23-78 15,16 3-64-15,16 2-230 0</inkml:trace>
  <inkml:trace contextRef="#ctx0" brushRef="#br0" timeOffset="187359.6271">24230 13023 1600 0,'0'0'222'15,"0"0"-155"-15,0 0-49 16,0 0-18-16,0 0-18 0,0 0 18 16,-107 131-1-16,59-45 1 15,6 20 1-15,18 3 1 16,24-13-2-16,3-20 1 16,17-24-1-16,1-12 6 15,4-7-5-15,8 4-1 16,9-4-15-16,31-14-30 15,-14-9-69-15,-8-10-369 0</inkml:trace>
  <inkml:trace contextRef="#ctx0" brushRef="#br0" timeOffset="187737.6202">23827 13352 1056 0,'0'0'618'0,"0"0"-554"15,0 0-59-15,123-9-5 16,-10 9-21-16,27 0 20 16,6 0 1-16,-14-7-1 15,-26-7 0-15,-23-1-5 16,-26-2 6-16,-24 0 0 16,-15 7 0-16,-5-3 2 15,-5 3 27-15,-8 0 29 16,-2 6-36-16,-23 4-22 15,-8 0-11-15,-3 4 10 16,2 10-6-16,6 9 6 16,11 4-7-16,10 5 8 15,7 8 0-15,13 2 1 16,17 5 0-16,7 5-1 0,5-1 1 16,0 1-1-16,-5-5 1 15,-9-5-1-15,-11-5 0 16,-8-5 0-16,-9-8 0 15,-9-4-1-15,-19-3-15 16,-13-5-2-16,-35-9-14 16,8-3-185-16,5 0-520 0</inkml:trace>
  <inkml:trace contextRef="#ctx0" brushRef="#br0" timeOffset="188426.9533">25867 13494 1527 0,'0'0'202'16,"0"0"-164"-16,0 0-38 0,0 0 0 15,-19 89 0-15,10-42 22 16,2 6 2-16,4 0-5 16,3 0-5-16,0-6-13 15,0-2 8-15,0-8-9 16,0-11 0-16,-7-3-57 16,-11-10-147-16,-3-9-111 15,3-4-338-15</inkml:trace>
  <inkml:trace contextRef="#ctx0" brushRef="#br0" timeOffset="188692.5863">26240 13204 1650 0,'0'0'224'16,"0"0"-173"-16,0 0-51 15,0 0-7-15,0 0-55 16,0 0 24-16,0 0 28 15,-94 0 9-15,55 0 1 16,3 0-2-16,11-3 2 16,12-4 0-16,11-3 8 15,2-3-8-15,16 0-15 16,11 2-1-16,6 5-1 16,3 6-1-16,-2 3 11 0,-1 21-25 15,-2 22-182 1,-7-7-30-16,-7 1-289 0</inkml:trace>
  <inkml:trace contextRef="#ctx0" brushRef="#br0" timeOffset="189130.0851">26268 13386 857 0,'0'0'536'16,"0"0"-475"-16,0 0 16 15,94-37-35-15,-58 37-24 16,-2 14 1-16,-1 12 5 15,-4 4-2-15,-7 10-12 0,-8 2 2 16,-7 1 1-16,-7 0 8 16,-2-3-11-16,-14-3-10 15,-6-8 0-15,-3-6 0 16,0-9 0-16,1-8 1 16,1-6 11-16,4-3 4 15,5-21 6 1,11-9 1-16,3-13-5 0,19-7-18 15,18-3 0-15,14 0-2 16,8 6-9-16,6 11 5 16,-1 12 5-16,-3 7-7 15,-8 13 8-15,-10 7-1 16,-14 0-5-16,-10 7-4 0,-9 13 2 16,-9 10-5-1,-1 6 12-15,-10 8-5 0,-10 8 0 16,-2 1 6-16,-2 0 0 15,8 1 0-15,6-5 0 16,8-4 0-16,2-2 0 16,21-10-6-16,12-6-9 15,35-7-29-15,-6-10-119 16,-3-7-174-16</inkml:trace>
  <inkml:trace contextRef="#ctx0" brushRef="#br0" timeOffset="189662.9443">28617 12953 1413 0,'0'0'151'0,"0"0"-112"16,-72-73-21-16,18 51-12 15,-10 8 7-15,-3 14 19 16,0 0 6-16,2 17-9 16,10 12-10-16,11 8-10 0,14 2-1 15,15 7-2-15,10-3 7 16,5 0-7-16,12-2-4 15,14-6-1-15,7-5 9 16,7-4-4 0,9-3 3-16,5-3 1 0,0 0-8 15,-2 1 4-15,-5 4-6 16,-11 5-2-16,-11 6-4 16,-12 8 5-16,-13 1 0 15,0 2 1-15,-16-5 10 16,-9-1-2-16,-3-6-7 15,-5-8 17-15,-1-10 5 0,-5-4 7 16,-1-9-10-16,-2-4-5 16,-1-1-2-16,2-18-6 15,7-2-7-15,4-4-8 16,5-5-55-16,4-1-78 16,1 2-173-16,6 9-218 15,5 10-266-15</inkml:trace>
  <inkml:trace contextRef="#ctx0" brushRef="#br0" timeOffset="190209.8516">28661 13676 1232 0,'0'0'213'16,"0"0"-111"-16,91-83 1 15,-49 58-37-15,-2 11-4 16,0 5-25-16,-2 9-28 16,-2 0-8-16,-3 16-1 15,-5 7 0-15,-7 7-1 16,-9 6-5-16,-11 0 6 16,-1 1 0-16,-12-1-13 15,-13 0-8-15,-7-6-8 16,1-7 6-16,0-7 2 15,6-6 20-15,7-3 1 16,9-7 0-16,4 0 1 16,5 0 10-16,0 0 1 0,2 3 1 15,10-2-3 1,4 5-10-16,3 4-8 0,-1 3 2 16,3 0 6-16,-6 0-1 15,-2 0 0-15,-5-6 0 16,-5-3 0-16,-3-1-33 15,0-3-25-15,0 0 16 16,0 0 20-16,0 0-5 16,0 0 5-16,0 0 17 15,0 0 5-15,0 0 0 16,-1 0 0-16,1 0-12 16,0 0-25-16,0 0-10 15,-2 0 9-15,2-3 1 0,0 3-17 16,-1-4-14-16,1 4-11 15,-2-3-27-15,0-1-88 16,1 1-11-16,1 0-280 16</inkml:trace>
  <inkml:trace contextRef="#ctx0" brushRef="#br0" timeOffset="190510.6376">28981 13947 143 0,'0'0'182'0,"0"0"-26"16,0 0-81-16,0 0-54 15,0 0-9-15,0 0 18 16,0 0 35-16,55 0-17 16,-36 0 11-16,7 0 20 15,7 0 11-15,5 0-19 16,7 0 7-16,4-3-32 0,4-1 15 15,0-2-6 1,-1-1 4-16,-5 3 8 0,-7 2 20 16,-13 2-43-16,-5 0-34 15,-9 0-10-15,-7 0-17 16,-4 0-80-16,-2 0-65 16,0 0-329-16</inkml:trace>
  <inkml:trace contextRef="#ctx0" brushRef="#br0" timeOffset="190948.088">30105 14019 1355 0,'0'0'224'0,"0"0"-54"16,0 0-44-16,0 0-73 16,0 0-26-16,0 0-15 15,0 0-10-15,15 2-1 16,-9 0-1-16,-2 4-66 15,-3 1-140-15,-1-4-659 0</inkml:trace>
  <inkml:trace contextRef="#ctx0" brushRef="#br0" timeOffset="195030.9054">29028 13624 166 0,'0'0'188'16,"0"0"-174"-16,0 0 65 15,0 0-14-15,0 0 0 16,0 0-45-16,0 0 8 16,6 6-5-16,-6-6-4 15,0 0-6-15,0 0-3 16,0 0-3-16,0 3 0 15,0-2 19-15,0 5 32 16,0-2-16-16,0 4-12 16,0-1-14-16,2 0-7 15,-1 3-9-15,-1-3 2 16,0-1 5-16,0 1 6 16,0 0 19-16,0-1 15 0,0-2-19 15,0 2-15-15,-1-2-7 16,-4 2 1-16,1 4-6 15,-4-3 1-15,2 2 5 16,-1 1-7-16,-1 3 1 16,0-2 0-16,-1 5-1 15,-1-5 1-15,0 2-1 16,3-1 0-16,-1-2 2 16,2-3-1-16,-2 3 9 15,0-4 3-15,0 1-7 16,1 0-5-16,-2-1 6 15,2 1-6-15,1 0-1 0,-1 0 0 16,1-1 1-16,-1 0 0 16,3 1 0-16,-1-1 0 15,2 1 0-15,0-1 1 16,0-2 0-16,0-1 0 16,2-2-1-16,-2 2 0 15,0-3 9-15,2 3-10 16,-1 0 6-16,0-3 3 15,2 0 0-15,-1 1-2 16,1-1-6-16,-2 0 9 16,2 0 8-16,0 0 9 15,0 0 5-15,0 0 16 16,-1 0-23-16,1 0-8 16,0 0-2-16,0 0-15 15,0 0 0-15,0 0 1 0,0 0-1 16,0 0 0-16,-2 0 0 15,2 3 0-15,0-3 1 16,0 3 5-16,0 0-5 16,0-3 12-16,0 1 19 15,0 2-4-15,2-3-15 16,4 3 4-16,6 0 14 16,3 1 6-16,6 2-10 15,4 1-13-15,5 0-5 16,2 2-3-16,1-3-5 15,2 4 0-15,-2-3-1 16,-2 0 1-16,-1 3-1 16,-4-3 0-16,1-1-21 0,-5-2-12 15,-2-1-17-15,-4 0-29 16,-3 1-55-16,-4-4-57 16,-3 0-143-16</inkml:trace>
  <inkml:trace contextRef="#ctx0" brushRef="#br0" timeOffset="196765.28">2218 14105 110 0,'0'0'66'0,"0"0"-47"16,0 0-19-16,0 0 2 15,0 0-2-15,0 0-13 0,82 7 5 16,-70-10 8-16,-1 3 49 16,-1 0-13-16,2 0-23 15,3 0-13-15,-6 6-13 16,3 1-111-16</inkml:trace>
  <inkml:trace contextRef="#ctx0" brushRef="#br0" timeOffset="197468.4136">2833 14235 1182 0,'0'0'178'0,"0"0"-114"16,0 0 65-16,0 0-44 15,0 0-65-15,0 0-4 16,0 0-15-16,-91-21 5 16,58 21-6-16,-6 0 1 15,-4 0 1-15,0 0-1 16,-5 0-1-16,5 0-1 15,4 0 1-15,6 0 0 16,14 0 5-16,5 1-4 0,10-1 0 16,4 0 11-16,0 0 0 15,0 9-5-15,0 2-7 16,7 9 1-16,-1 7 0 16,3 8 5-16,-1 2-5 15,-1 2 0-15,-4-5 0 16,0-2 0-16,0-5 0 15,-3-8 1-15,3-8-1 16,-3-5-1-16,3-3 1 16,-3-3 12-16,6 0-3 15,1 0 6-15,5-10-5 16,5-6-4-16,10 2-7 0,6-2-1 16,2 2 0-16,4 6 0 15,0 4-1-15,3 1 0 16,-2 3-4-16,-6 0 6 15,-4 7-1-15,-2 5 1 16,-8 4 0-16,-4-2 0 16,-5 2-1-16,-8 4 1 15,-3-2 1-15,-2 4 7 16,-19 1 8-16,-9 4 3 16,-13-2-18-16,-5 2 0 15,-7-3 6-15,0-4-7 16,7-5-9-16,2-8-16 15,13-4-23-15,11-12-99 0,13-11-107 16,9-7-716-16</inkml:trace>
  <inkml:trace contextRef="#ctx0" brushRef="#br0" timeOffset="197749.6735">3027 14086 1128 0,'0'0'185'16,"0"0"-140"-16,0 0-36 16,85-3 21-16,-46 22 14 15,4 11 17-15,-1 14-3 16,-5 8-15-16,-4 7-12 16,-8 4-3-16,-10 0 2 15,-9-1-2-15,-6-1-3 16,-13-2 4-16,-17 0-10 0,-6-5-19 15,-9-2-7-15,-7-12 1 16,-3-8-23-16,-3-12-28 16,2-13-65-16,-29-23-28 15,15-11-124-15,6-9-548 16</inkml:trace>
  <inkml:trace contextRef="#ctx0" brushRef="#br0" timeOffset="197999.6799">2102 14046 1030 0,'0'0'378'0,"0"0"-285"0,-100 43-73 15,52 13 2-15,3 40 36 16,8 32 12-16,13 12 3 16,21-12-13-16,9-15-24 15,33-27-24-15,9-20-12 16,22 0-34-16,10-17-14 15,-17-15-72-15,1-9-224 0</inkml:trace>
  <inkml:trace contextRef="#ctx0" brushRef="#br0" timeOffset="199124.7144">4286 14105 1011 0,'0'0'272'15,"0"0"-182"-15,0 0 48 16,0 0-48-16,-119-5-46 16,71 30-25-16,-6 15-1 15,-4 9 11-15,-3 21 19 16,6 16-6-16,16-4 12 16,15-8 8-16,18-12-24 15,6-13 3-15,21 2-20 16,16 4-20-16,11-8 0 15,9-11-1-15,14-10-12 0,1-12-13 16,5-11-31-16,-5-3-26 16,-5-23-10-16,-10-8-65 15,-9-11 0-15,-11-20 51 16,-13 1-35-16,-6-1-29 16,-9 3 170-16,-2 16 31 15,2 7 108-15,6 12-7 16,6 11-46-16,6 10-52 15,4 3-25-15,5 16-7 16,0 13-1-16,-8 8 20 16,-4 3-15-16,-15-1 4 15,-9 2 24-15,-3-3-7 16,-21-1-6-16,-13-8-1 0,-2-9 21 16,-7-6-5-16,4-14 14 15,3 0 17-15,3-20-3 16,14-13-9-16,6-13-48 15,14-3-7-15,2-1-34 16,18 7 6-16,18 9 2 16,7 9-9-16,9 11 10 15,17 14-22-15,-8 4-156 16,-12 8-151-16</inkml:trace>
  <inkml:trace contextRef="#ctx0" brushRef="#br0" timeOffset="199671.5769">5065 14423 965 0,'0'0'358'0,"0"0"-263"16,82-40 27-16,-39 33-36 15,-1 7-52-15,-3 0-7 16,-3 21-9-16,-8 8-6 16,-6 7-10-16,-8 4 6 15,-7 3-2-15,-7 3-6 16,-3-3-8-16,-13-6-3 15,-5-7 11-15,3-8 1 16,0-9 16-16,6-9 4 16,6-4 6-16,-1-7 20 15,7-19-13-15,0-14-34 16,3-9-18-16,19-4-23 16,8 7 19-16,9 12 6 15,4 14 9-15,2 14 0 0,1 6-2 16,-4 26 8-16,-3 8 1 15,-8 8 1-15,-4 2 1 16,-8-2-1-16,-5-1 8 16,-7-6-9-16,-7-8-2 15,0-7 1-15,0-10 1 16,-3-10 1-16,-6 0 18 16,3-20 8-16,0-26-27 15,6-7-3-15,0-6-43 16,9 0 14-16,15 15 8 15,12 4 23-15,6 18-5 16,4 15 5-16,2 7 1 0,-1 13 13 16,-5 16-3-16,-5 8-10 15,-8 6 1-15,-7 6 5 16,-7 1-5-16,-9 6-1 16,-6 20-39-16,-16-13-197 15,-4-8-377-15</inkml:trace>
  <inkml:trace contextRef="#ctx0" brushRef="#br0" timeOffset="200452.8383">6096 14541 963 0,'0'0'246'16,"0"0"-166"0,0 0 126-16,0 0-83 0,0 0-70 15,0 0-28-15,0 0-13 16,64-32-11-16,-42 55 0 16,1 6 19-16,-1 11-10 15,-4 6 6-15,-6 4-14 16,-6-1 10-16,-6-2-12 15,0-7 1-15,0-10-1 16,-6-7 0-16,3-14 0 16,0-6 0-16,0-3 7 15,3-7 23-15,0-21 3 16,6-13-33-16,16-11-22 16,5-7-33-16,9 5 18 15,3 15 17-15,3 12 4 0,-1 21 6 16,-5 6 9-16,0 20 1 15,-6 15 0-15,-5 12 0 16,-4 2 13-16,-6 1 0 16,-6-7-5-16,1-6-7 15,-5-10 1-15,-2-9-2 16,-3-11 0-16,3-7 10 16,0 0 11-16,3-13 28 15,4-19-2-15,11-22-47 16,0-2-29-16,9-6-41 15,-2 5-37-15,-1 21 23 16,3 9 77-16,-2 17 7 16,-1 10 23-16,-3 14-1 0,-3 19 5 15,1 9 13-15,-7 9-14 16,-3 4-13-16,-3 1-12 16,-9-2-1-16,0-2-25 15,0-5-119-15,0-15-1 16,3-21-87-16,6-8-89 15,1-3 122-15</inkml:trace>
  <inkml:trace contextRef="#ctx0" brushRef="#br0" timeOffset="200768.8438">7255 14522 1058 0,'0'0'170'0,"0"0"-133"15,6 83 47-15,-3-28 6 16,-3-1-15-16,3-1-24 15,6-8-31-15,4-11-14 16,1-8 3-16,5-9 1 16,5-15 37-16,0-2 8 15,3-12-21-15,4-18-28 16,-4-10-6-16,-3-9-60 16,-2 3-84-16,-10 9 61 0,-3 11 83 15,-4 22 0 1,-5 4 1-16,4 30-1 0,-4 13 86 15,3 10-10-15,3 6-36 16,6-2-21-16,4-11-11 16,8-4-7-16,2-12 0 15,8-10-1-15,3-10-79 16,17-19-86-16,-5-15-83 16,-10-10-427-16</inkml:trace>
  <inkml:trace contextRef="#ctx0" brushRef="#br0" timeOffset="201018.7336">8211 14204 1540 0,'0'0'151'15,"0"0"-139"-15,0 0-11 16,-28 133 21-16,7-34 1 16,-1 8-1-16,7-6 0 15,10-22-6-15,5-22 7 16,0-15-8-16,2-5-6 15,10 2 1-15,7 4 3 16,4 0-4-16,5-10-3 16,2-9-6-16,16-17-51 15,-10-4-75-15,-5-3-436 0</inkml:trace>
  <inkml:trace contextRef="#ctx0" brushRef="#br0" timeOffset="201442.578">7904 14671 1305 0,'0'0'375'0,"0"0"-317"16,0 0-27-16,148-7-31 16,-30-3-4-16,14 3-30 15,-5-6-17-15,-13 1-4 0,-34 1 8 16,-23 5 17-1,-23 2 18-15,-13 4 10 0,-6 0 2 16,-6 0 0-16,-5 0-1 16,-4 4 1-16,-13 13 44 15,-12 8 7-15,-5 9-18 16,3 5-14-16,3-2-9 16,8 1-4-16,8-7-5 15,8-4 25-15,0-4-4 16,21-8-10-16,3-5-2 15,9-6-1-15,7-4-9 16,2-7-1-16,0-12-16 16,-2-4-11-16,-6-1-14 15,-7 4 17-15,-12 10 19 16,-9 10-7-16,-2 3-26 0,-4 21 39 16,0 10 30-16,0 5-8 15,-7 4-22-15,-2-4-26 16,3 1-95-16,3-10-70 15,3-14-327-15</inkml:trace>
  <inkml:trace contextRef="#ctx0" brushRef="#br0" timeOffset="201895.6693">9590 14208 696 0,'0'0'915'0,"0"0"-859"15,0 0-37-15,0 0-19 0,0 0 0 16,-42 106 27 0,8-27 11-16,-8 20 10 0,-1 7-4 15,7-7-21-15,11-23 6 16,11-23-10-16,8-10-2 15,2-7 0-15,4 4 5 16,0 2-7-16,10-2-5 16,10-6-10-16,8-9-7 15,15-8-9-15,8-7-34 16,25-10-64-16,-12-17-153 16,-10-9-996-16</inkml:trace>
  <inkml:trace contextRef="#ctx0" brushRef="#br0" timeOffset="202225.5263">9159 14644 1390 0,'0'0'189'15,"0"0"-98"-15,0 0-2 16,121 3-71-16,-11 1-17 15,14 2-1-15,-2-3-1 16,-28-3-12-16,-34 0 7 16,-18 0 6-16,-14 0 0 0,2 0 0 15,-4 0 1 1,0-3-1-16,-14 3 2 16,-6 0 8-16,-5 0-8 0,-1 17-2 15,0 10 12-15,0 8 15 16,0 9-2-16,-1 2-10 15,-2 0-15-15,3-6 0 16,0-1-19-16,0-6-43 16,12-10-125-16,3-6-137 15,1-14-624-15</inkml:trace>
  <inkml:trace contextRef="#ctx0" brushRef="#br0" timeOffset="202491.1384">10233 14354 971 0,'0'0'807'0,"0"0"-744"16,0 0-63-16,0 0-8 15,0 0-73-15,0 0-68 16,0 121-78-16,3-70-145 16,2-9-425-16</inkml:trace>
  <inkml:trace contextRef="#ctx0" brushRef="#br0" timeOffset="202850.5808">10384 14677 964 0,'0'0'140'16,"0"0"14"-16,19 73-18 16,-13-36-28-16,-3 5-46 15,3 1-31-15,2-4-14 0,5-5-10 16,-1-4 2-16,5-11-2 16,6-6 5-16,-2-6 4 15,6-7 0-15,3-3-3 16,1-14-5-16,5-9 1 15,4-4-9-15,-4 3-25 16,-5 5 1-16,-4 9 8 16,-2 9 1-16,1 4-7 15,4 4 13-15,10 9 8 16,8 3 0-16,10-6 1 16,0-3 6-16,0-7 16 15,-12 0 10-15,-4-7-7 16,-12-10 10-16,-11-8 18 0,-5-6 1 15,-11-4-9-15,-3 1-24 16,-6 1-21-16,-18 9-9 16,-6 15-5-16,-7 9 2 15,-6 13 12-15,-5 23 5 16,5 8 1-16,10 8 1 16,12 1 9-16,16 0 19 15,10-7-11-15,22-2-11 16,10-6 0-16,11-4-5 15,4-10-8-15,6-9-35 16,5-11-22-16,22-8-33 16,-12-15-184-16,-14-4-917 0</inkml:trace>
  <inkml:trace contextRef="#ctx0" brushRef="#br0" timeOffset="203979.6036">12808 14551 1385 0,'0'0'215'15,"0"0"-154"-15,0 0 18 16,0 0-21-16,0 0-42 16,0 0-16-16,0 0-9 15,-49 110 9-15,14-14 17 16,3 13 18-16,5-13-12 15,9-24-8-15,4-26-14 16,7-10 7-16,-5 5-7 16,2 4 4-16,-4-4-5 15,4-9-25-15,1-8-25 0,6-8-29 16,0-12-39 0,0-4-10-16,3-7 76 0,0-33 32 15,9-30 7-15,18-46 13 16,14-19 0-16,15-4 16 15,-7 28-6-15,-7 44 55 16,-7 25 28-16,4 15 0 16,3 5-30-16,7 5-34 15,2 7-11-15,-7 10-18 16,-12 16-3-16,-14 14-7 16,-14 16 0-16,-4 3 9 15,-25 5 0-15,-18-2-6 16,-12-3 1-16,-8-5-9 15,5-11 15-15,4-10 0 16,8-7 0-16,13-9 0 0,11-7-26 16,10 0-171-16,12 0-285 15</inkml:trace>
  <inkml:trace contextRef="#ctx0" brushRef="#br0" timeOffset="204276.4804">12896 15080 537 0,'0'0'693'16,"0"0"-498"-16,0 0-11 16,0 0-76-16,124-39-41 0,-69 15-19 15,7-11-18 1,6-5-17-16,-4-4-1 16,-6-1-2-16,-9 4-9 0,-10 12-1 15,-13 6 0-15,-13 13-1 16,-10 10-5-16,-3 6-10 15,0 18 3-15,0 11 13 16,-6 12 11-16,0 3-2 16,6 6-8-16,0-6 5 15,0-2-6-15,6-8-36 16,12-6-35-16,36-8-71 16,-8-9-85-16,2-8-315 0</inkml:trace>
  <inkml:trace contextRef="#ctx0" brushRef="#br0" timeOffset="204557.7177">13919 14805 1107 0,'0'0'191'0,"0"0"-134"15,0 0-32-15,-128 77-11 16,79-31 12-16,8 5 22 16,12-3-19-16,12-5-10 15,17-6 10-15,5-7 0 16,22-8 2-16,13-8-2 15,2-8 9-15,4-6-3 16,-1-13-9-16,-6-13 25 16,-3-24-26-16,-8-2-11 15,-7-4-14-15,-5-1-9 16,-13 21 9-16,-3 3 0 16,0 13 0-16,0 13 0 15,-3 7-67-15,-13 3-141 0,3 11-134 16,5 2-445-16</inkml:trace>
  <inkml:trace contextRef="#ctx0" brushRef="#br0" timeOffset="204963.9785">14285 14842 466 0,'0'0'598'16,"0"0"-415"-16,0 0-28 16,0 0-56-16,0 0-22 15,0 0-32-15,42 109 9 16,-54-59-25-16,-8 6-15 15,1-3-5-15,-7 0-8 16,3 0-1-16,2-11-28 16,6-5-17-16,5-7 1 0,4-14-29 15,6-10-17-15,0-6-52 16,10-6 29-16,3-23-121 16,13-25 53-16,5-31 154 15,20-31 27-15,-3 4 120 16,1 19-73-16,-10 31 130 15,-8 35 27-15,5 0 48 16,3 5-97-16,4 5-73 16,-7 8-20-16,-4 9-32 15,-3 6-30-15,-14 20 0 16,-10 10-6-16,-5 8 4 16,-17 9-15-16,-19 2-14 0,-19-1-7 15,-6-8-19-15,-5-7 16 16,11-13 15-16,10-9-2 15,13-7-62-15,25-10-20 16,7-7-122-16,9-9-618 0</inkml:trace>
  <inkml:trace contextRef="#ctx0" brushRef="#br0" timeOffset="205468.2769">14909 14961 842 0,'0'0'381'15,"0"0"-283"-15,0 0-18 16,0 0 52-16,91 21-48 0,-60-21-40 16,2 0-19-16,0-3-15 15,-2-14 9-15,-4-7 12 16,-5-9-1-16,-5-9-6 16,-10-2-10-16,-7 5-14 15,0 6 1-15,-24 16 5 16,-10 13-6-16,-12 4-13 15,-13 24 7-15,0 13 6 16,2 8 0-16,8 5 0 16,16-1 6-16,20-3 29 15,13-5-10-15,7-2-9 16,26-6 0-16,12-3-1 16,7-10-6-16,6-8-9 15,1-12 0-15,3 0 0 16,-4-25-1-16,4-19-8 0,-4-8-17 15,-6-4-10-15,-6-4-6 16,-18 18 42-16,-2 8 4 16,-10 17 18-16,-9 17-22 15,-4 4-8-15,1 22-10 16,0 13 18-16,-1 8 6 0,3 3 10 16,0 0-10-16,6-5-5 15,6-4 10-15,4-3-5 16,1-8-6-16,5-9-37 15,24-15-32-15,-9-6-178 16,0 0-379-16</inkml:trace>
  <inkml:trace contextRef="#ctx0" brushRef="#br0" timeOffset="205718.2983">16262 14526 753 0,'0'0'923'0,"0"0"-809"15,0 0-53-15,0 0-52 0,0 0-9 16,0 0 0-16,-64 124 6 16,28-44 5-16,-3 19-10 15,3-6 0-15,20-18-1 16,10-25 2-16,6-17 4 16,0 7-5-16,9-1 0 15,7 4 9-15,10-9-2 16,7-9-8-16,1-11-2 15,26-14-42-15,-8 0-52 16,-6-20-236-16</inkml:trace>
  <inkml:trace contextRef="#ctx0" brushRef="#br0" timeOffset="206249.5371">15778 14908 1595 0,'0'0'238'0,"0"0"-175"16,0 0-63-16,159-25-18 15,-54 25 2-15,9 0 16 16,-17 3-1-16,-26 0-10 16,-23-3 3-16,-6 0 7 15,1 0 1-15,3-3 0 16,-2-4 0-16,-11 1 0 15,-11 5 0-15,-7 1 0 0,-12 0-21 16,0 17 17 0,-3 5 4-16,3 2 9 0,3 3-8 15,7-1 9-15,7-3-2 16,3-3-1-16,6-10 0 16,4-4 5-16,-4-6 0 15,6 0-5-15,1-6-4 16,-4-14-3-16,3-4-6 15,-5-3-16-15,-7 5-14 16,-6 5 21-16,-14 11 12 16,-3 6-12-16,-3 23-4 15,-15 16 9-15,-1 11 10 16,7 9 0-16,-1 4 10 16,5-3 5-16,5-1 2 0,0-5 4 15,0-9-2-15,-6-6-11 16,-5-5 3-16,-4-11 0 15,-5-9 24-15,-7-7-20 16,-6-7-14-16,-6 0-1 16,0-14-34-16,-8-26-63 15,9 7-137-15,15 0-382 0</inkml:trace>
  <inkml:trace contextRef="#ctx0" brushRef="#br0" timeOffset="206971.5392">17786 14901 948 0,'0'0'582'16,"0"0"-487"-16,0 0 43 16,0 0-69-16,0 0-40 15,0 0 3-15,0 0-11 16,20 0-12-16,-20 0 11 16,0-6 17-16,-12 0-36 15,-4-1 0-15,-4-6 0 16,1 0-1-16,3 3 1 15,6 0 0-15,7 3 10 0,3 0 0 16,0 1-2-16,0 2-3 16,10-1 4-16,3 3-3 15,5-1-5-15,9 3-2 16,-2 0 0-16,5 0 0 16,-3 0 0-16,-2 3-1 15,-8 4 0-15,-4 3-10 16,-10 1-64-16,-3 5-60 15,-10 4-115-15,-22 9 25 16,2-5-48-16,5-1-258 0</inkml:trace>
  <inkml:trace contextRef="#ctx0" brushRef="#br0" timeOffset="207409.0613">17678 15325 946 0,'0'0'118'16,"0"0"29"-16,0 0-24 15,0 0 13-15,0 0 4 16,0 0-73-16,0 0-34 16,-63 32 5-16,47-32 2 15,4 0-10-15,6-3-5 16,6-4 23-16,0-3 27 15,6-5-26-15,11 1-29 16,5 4-20-16,-3 0-1 16,0 7 0-16,-2 3-9 15,-4 3 4-15,-4 8-3 0,-5 5 8 16,-4 3-6-16,0 1 7 16,-3 0 0-16,-11 0 2 15,-4-6-2-15,-2 1-2 16,4-8 2-16,-4 0-6 15,7-1 4-15,6-6-5 16,1 0-8-16,6 0 15 16,0-6 0-16,14-8-9 15,8-2-43-15,1 3-33 16,3 0 29-16,-6 9 15 16,-6 4 3-16,-8 7-110 15,-6 3-260-15</inkml:trace>
  <inkml:trace contextRef="#ctx0" brushRef="#br0" timeOffset="210127.8402">2060 15618 320 0,'0'0'57'16,"0"0"165"-16,0 0-71 0,0 0-5 15,0 0-3 1,0 0-23-16,-88-20-21 0,82 17-25 16,0 3 20-16,3 0 22 15,3 0-27-15,0 0-28 16,0 0-13-16,0 0-1 15,0 0-7-15,9 0-23 16,12 0-17-16,10 0 8 16,11 10 11-16,13 0 5 15,11 3-18-15,4 1-5 16,0-1-1-16,0 0-7 16,-4-2-62-16,-8-3-29 0,-13-4-72 15,-6-4-18-15,-14 0 4 16,-10-7 48-1,-12-12 54-15,-3-8 52 0,-2-3 30 16,-14 1 23-16,4 2 84 16,3 7 85-16,5 10-18 15,4 4-33-15,4 2-53 16,17 4-45-16,12 0-28 16,7 4-5-16,2 12-8 15,-3 4-2-15,-8 4 0 16,-10 2-1-16,-12 1-8 15,-9 3 8-15,-9 2 0 16,-21 3-9-16,-9 0-6 16,-7-3-41-16,-9 8-87 15,10-14-29-15,12-5-194 0</inkml:trace>
  <inkml:trace contextRef="#ctx0" brushRef="#br0" timeOffset="210487.2223">3830 15519 1092 0,'0'0'302'0,"0"0"-225"16,0 0 64-16,0 0-83 16,0 0-39-16,0 0-19 15,0 72 26-15,-11 5 21 16,-4 23 4-16,-3 11-1 16,-1-5-11-16,7-23-7 15,1-26-17-15,4-20-13 16,1-5 6-16,3-3 1 15,0 1-9-15,0-4 0 16,3-12-50-16,0-14-56 16,0-17-76-16,6-16 26 15,-3-9-199-15</inkml:trace>
  <inkml:trace contextRef="#ctx0" brushRef="#br0" timeOffset="210752.8436">3709 15529 747 0,'0'0'759'0,"0"0"-679"15,55-76-24-15,-15 46-21 16,8 8-12-16,4 9-16 16,-1 12-7-16,4 1-1 15,-3 11 0-15,-5 11 0 16,-6 8-1-16,-5 0-11 16,-9 2-80-16,-12 8-55 15,-9-11-57-15,-6-2-335 0</inkml:trace>
  <inkml:trace contextRef="#ctx0" brushRef="#br0" timeOffset="211018.4756">3813 15716 396 0,'0'0'804'0,"0"0"-682"15,0 0-65-15,133-44-18 16,-30 10 6-16,-2 1 10 15,-17 14-16-15,-32 9-39 16,-9 10-85-16,-13 0-210 16,-6 0-831-16</inkml:trace>
  <inkml:trace contextRef="#ctx0" brushRef="#br0" timeOffset="211301.7994">4501 16127 314 0,'0'0'24'0,"0"0"-24"16,0 0-34-16,0 0-144 0</inkml:trace>
  <inkml:trace contextRef="#ctx0" brushRef="#br0" timeOffset="211709.3031">4449 16081 390 0,'0'0'389'15,"0"0"-289"-15,0 0-15 16,0 0 51-16,0 0-19 16,0 0-23-16,0 0-25 0,10 0-16 15,-7-3 36-15,9-11 29 16,6-13-72-16,4-5-34 15,8-14-5-15,3-4 5 16,1-7 0-16,-1 2-1 16,0-1-3-16,-3 6 5 15,-8 7-12-15,-7 13 12 16,-6 10-12-16,-3 8 7 16,-5 7-8-16,-1 5-10 15,0 0-31-15,-4 5-55 16,-5 9-15-16,0 8 75 15,0 4 13-15,5 1 11 16,4-1-2-16,0-1 2 0,10 3 3 16,8-5 9-16,3 0-1 15,1 0 1-15,-2-3 9 16,-7-2-9-16,-1 1 0 16,-7 1 0-16,-5 0 0 15,0 0 0-15,0-2 0 16,-2-1-15-16,-1-4-54 15,12-13-89-15,12 0-154 16,7-6 94-16</inkml:trace>
  <inkml:trace contextRef="#ctx0" brushRef="#br0" timeOffset="212008.6038">5223 15645 1283 0,'0'0'167'15,"0"0"-84"-15,0 0-4 16,0 0-62-16,0 0-11 15,-91 66-5-15,61-29-1 16,0 5 19-16,11-2 5 16,10-4 9-16,9-3 1 31,12-6-24-31,24-5-4 16,10-8 7-16,6-8-3 0,2-6 0 15,-8 0-8-15,-7-16-1 16,-14-3 10-16,-11-11-10 15,-11-4 6-15,-3-5-7 16,-3-7-21-16,-17 7-17 16,-2 8 30-16,-5 8 7 15,2 13 0-15,-2 8-32 16,1 7-129-16,4 12-91 16,6-2-309-16</inkml:trace>
  <inkml:trace contextRef="#ctx0" brushRef="#br0" timeOffset="212576.2078">5550 15687 894 0,'0'0'515'0,"0"0"-453"15,0 0 22-15,0 0-30 16,0 0-20-16,0 0-2 16,0 0-3-16,88 106-6 15,-79-66-15-15,-2 0-1 0,-7 3-6 16,0-7-1-1,0-3 0-15,-7-6 0 16,-2-8-1-16,3-9 1 0,1-10 8 16,5 0 2-16,0-14 16 15,11-18-21-15,11-11-5 16,14-6-41-16,9 0 10 16,10 5 15-16,6 11 4 15,-1 10 12-15,-5 7 1 16,-10 14 16-16,-5 2-9 15,-9 18-8-15,-14 8-2 16,-4 7 1-16,-13 5 1 16,0 0 0-16,0-4 0 15,-13-5 1-15,4-9 0 16,1-10 17-16,5-7 28 16,3-3-6-16,0-13 33 0,3-16 3 15,14-15-67-15,5-8-9 16,5-5-25-16,4 8-7 15,-1 12 17-15,-3 14 3 16,-3 17 11-16,-6 6-15 16,-6 19-5-16,1 15 20 15,-4 15-8-15,-4 11 9 16,-2 2 7-16,1 1-6 16,-1-3 0-16,6-11 0 15,10-12 1-15,4-11 5 16,11-10-5-16,9-6-2 15,4-10-14-15,21 0-113 0,-14-3-199 16,-11-4-829-16</inkml:trace>
  <inkml:trace contextRef="#ctx0" brushRef="#br0" timeOffset="213425.9675">7595 15691 821 0,'0'0'171'16,"0"0"-30"-16,0 0 27 16,0 0 22-16,0 0-60 15,0 0-91-15,-85-33-20 16,42 52 13-16,-2 10 15 15,3 10 19-15,8 6 24 16,10 2-32-16,8 2-17 16,16 1-20-16,3-1-13 0,25-7-8 15,12-1 0-15,13-5-6 16,5-13-31-16,3-6-38 16,-3-9-56-16,11-8-141 15,-14-9-88-15,-13-11-245 0</inkml:trace>
  <inkml:trace contextRef="#ctx0" brushRef="#br0" timeOffset="213707.2074">7904 15748 1008 0,'0'0'247'0,"0"0"-62"15,0 0-33-15,87-37-70 16,-59 37-57-16,-1 23-18 16,-5 6 6-16,-4 8-6 15,-9 3 6-15,-9 3-12 0,-13 3 0 16,-20-6 6-16,-9-2-7 15,-10-7 1-15,4-11 12 16,-1-10 23-16,7-10 18 16,9-10 8-16,11-19-11 15,11-12-11-15,11-9-40 16,8-2-13-16,26 3-27 16,8 6 8-16,15 14 10 15,1 15 6-15,0 8-14 16,-3 6-70-16,0 20-123 15,-13 5-164-15,-15-2-414 0</inkml:trace>
  <inkml:trace contextRef="#ctx0" brushRef="#br0" timeOffset="214224.1106">8186 15775 1190 0,'0'0'160'16,"0"0"-43"-16,0 0 4 15,100-54-76-15,-54 54-10 16,5 3-10-16,-5 21 1 15,-4 5-25-15,-12 11 5 16,-8 2-5-16,-13 2 7 16,-9-2-1-16,0-5 3 15,-15-2 9-15,-10-8 7 16,-2-7 4-16,0-10 3 16,5-10 5-16,4-6 14 0,6-21-16 15,12-15-36-15,0-5-23 16,15-2-24-16,16 7 23 15,8 14 16-15,7 15 0 16,2 13-2-16,1 3 4 16,-1 25 0-16,-8 7 6 15,-10 8-1-15,-9-3 1 16,-11 3 0-16,-5-10-2 16,-5 0-5-16,0-10-10 15,-12-11 9-15,3-7 8 16,3-5 15-16,3-13 21 15,3-18-30-15,0-12-6 16,12-10-41-16,18 1-11 0,6 5 27 16,5 12 25-1,5 15 2-15,4 13 17 0,-5 7 19 16,-5 16-16-16,-3 12 1 16,-10 10-17-16,-9 6 4 15,-5 5-9-15,-8-4 2 16,-5 2-3-16,0-8-20 15,0-5-68-15,3-19-160 16,9-7-88-16,7-8-174 0</inkml:trace>
  <inkml:trace contextRef="#ctx0" brushRef="#br0" timeOffset="214631.5022">9399 15807 825 0,'0'0'494'16,"0"0"-442"-16,0 0-3 0,3 112 43 15,-3-34-6-15,-6 19-18 16,-9-4-17-16,-3-24-28 16,3-20-2-16,2-12-11 15,4-3-7-15,-3 4 2 16,3-4-5-16,0-10-19 16,6-12-48-16,3-12-89 15,0-7 26-15,9-39 2 16,12-33-83-16,4-37 147 15,11-16 25-15,12 3 39 16,-2 27 136-16,-4 42 39 16,-3 24 8-16,-4 17 16 15,4 2-75-15,9 2-30 0,2 13-31 16,-5 2-44 0,-9 20-8-16,-13 13-10 0,-13 14 4 31,-10 8-4-31,-13 4-1 15,-20-2-20-15,-9-7-2 16,-4-7-4-16,7-13 16 16,3-11-9-16,8-13 1 15,7-6-30-15,15-25-24 16,6-12-168-16,0-3-393 0</inkml:trace>
  <inkml:trace contextRef="#ctx0" brushRef="#br0" timeOffset="215136.5727">10139 15862 561 0,'0'0'694'16,"0"0"-562"-16,115 17 83 16,-73 4-61-16,-11 8-59 15,-7 4-52-15,-18 4-18 16,-6 0-15-16,-15 1-10 16,-15-4 9-16,-13-5-2 0,-2-6-6 15,-4-11-1-15,4-7 6 16,9-5-5-16,8-16 6 15,7-15 12-15,12-11-19 16,9-5 0-16,0 1-29 16,27 6 5-16,10 11-8 15,8 12 10-15,15 7 6 16,4 7 4-16,6 3-38 16,3 0-37-16,3 0-63 15,-5 0 34-15,0-5 44 16,-13-5 48-16,-12-1 24 15,-20 0 68-15,-10 3 67 16,-16 7 19-16,0 1-62 16,-19 0-52-16,-8 2-28 15,-6 15-11-15,2 0 6 0,8 6-1 16,4 4-5-16,16 2 18 16,3 1-3-16,9 4-2 15,14 1-3-15,9 2 5 16,-2-8-8-16,-5 1-8 15,-8-6 7-15,-7-2-7 16,-10-5 1-16,-7-1-2 16,-19-5-4-16,-11-2-11 15,-4-5-2-15,-12-4-81 16,11-10-178-16,14-7-429 0</inkml:trace>
  <inkml:trace contextRef="#ctx0" brushRef="#br0" timeOffset="215386.5819">11302 15969 1000 0,'0'0'652'15,"0"0"-558"-15,0 0-55 16,0 0-33-16,0 0 10 16,-84 115 19-16,54-69-16 15,-3 1-10-15,12-5-9 0,4-2-25 16,14-6-50-16,10-5-66 15,15-6-102-15,5-13-415 0</inkml:trace>
  <inkml:trace contextRef="#ctx0" brushRef="#br0" timeOffset="215670.5794">11537 15724 1669 0,'0'0'241'16,"0"0"-71"-16,0 0-127 15,0 0-43-15,0 0-81 16,0 0-96-16,0 0-90 16,-9 17-131-16</inkml:trace>
  <inkml:trace contextRef="#ctx0" brushRef="#br0" timeOffset="215706.1624">11867 15677 725 0,'0'0'800'0,"0"0"-639"16,0 0-26-16,0 0-71 15,0 0-1-15,-20 100-16 16,7-44 0-16,1 2-21 16,3 9-11-16,0-3-6 15,6-5-8-15,3-3-1 0,-3-3-49 16,-16 3-98-16,0-14-113 16,-4-12-458-16</inkml:trace>
  <inkml:trace contextRef="#ctx0" brushRef="#br0" timeOffset="215987.4367">11525 16048 1192 0,'0'0'554'0,"0"0"-485"16,127-31-25-16,-26 19-27 16,23-1-9-16,3-1-7 15,-24-2 6-15,-27 2-5 16,-36 4 5-16,-7 2-1 15,-6 1 19-15,-5 3 10 16,-5 1 9-16,-14 3 1 16,-3 7-27-16,0 15-3 15,0 15-8-15,-8 6 9 16,-1 0-2-16,-1 2-13 16,4-7 1-16,-3-2-2 0,0-10-48 15,-6 0-82-15,6-9-96 16,3-10-353-16</inkml:trace>
  <inkml:trace contextRef="#ctx0" brushRef="#br0" timeOffset="216284.2956">12454 15770 1642 0,'0'0'325'15,"0"0"-196"-15,0 0-66 16,0 0-63-16,0 0-27 15,0 0-91-15,0 0-45 0,0 70-78 16,0-37-155-16</inkml:trace>
  <inkml:trace contextRef="#ctx0" brushRef="#br0" timeOffset="216568.6146">12744 15965 65 0,'0'0'1056'0,"0"0"-869"16,0 0 0-16,0 0-30 15,-100 64-56-15,57-32-35 16,7 2-24-16,9 4-20 16,12-4-6-16,15-4 15 15,3-4-5-15,19 0-6 16,15-6-3-16,8-6 1 0,3-7-8 16,-2-7 3-1,-1 0-12-15,-12-17 17 0,-6-13-18 16,-3-26-3-16,-10-4-13 15,-4-6 3-15,-7 0-3 16,-3 19-3-16,-16 12 3 16,-7 13-17-16,-10 20-52 15,-22 4-34-15,10 16-151 16,12-1-509-16</inkml:trace>
  <inkml:trace contextRef="#ctx0" brushRef="#br0" timeOffset="216865.4604">13132 15906 1407 0,'0'0'254'0,"0"0"-19"16,0 0-87-16,0 0-57 15,0 0-49-15,82-3-31 16,-79 26-11-16,-3 9-5 16,0 2-3-16,0 0-15 15,0-5-5-15,-3-3-8 16,3-9 4-16,-3-7-3 15,3-7-2-15,0-3 21 16,3 0 4-16,17-7 11 0,12-16-6 16,10-10-58-16,4 2-53 15,-1 3 17-15,-6 11 65 16,-7 13 33-16,-6 4 3 16,-10 20 19-16,-5 14 5 15,-5 9 23-15,-6 7 0 16,0-1-9-16,0-4-9 15,0-4-14-15,0-5-8 16,7-10-6-16,2-6-1 16,3-6-4-16,21-14-54 15,0 0-180-15,-4-9-529 0</inkml:trace>
  <inkml:trace contextRef="#ctx0" brushRef="#br0" timeOffset="217849.8613">14852 15507 1185 0,'0'0'145'16,"0"0"-1"-16,0 0-4 15,0 0-17-15,0 0-47 16,0 0-43-16,-5-23-25 16,-11 51 0-16,-14 26 2 15,-1 22 28-15,1 3 2 16,6-7-11-16,15-11-3 0,9-12-11 16,0 6 2-16,9 3-4 15,15-6-4 1,9-9-9-16,12-13-6 0,7-4-17 15,6-12-31-15,11-11-79 16,-20-3-166-16,-17 0-420 0</inkml:trace>
  <inkml:trace contextRef="#ctx0" brushRef="#br0" timeOffset="218302.9858">14409 15891 1572 0,'0'0'192'16,"0"0"-142"-16,0 0-33 16,85-18-17-16,24 8-17 15,44-1-1-15,16 2 10 16,-17 3 8-16,-44 2 2 16,-44 1-2-16,-25 0-7 15,-14 3-10-15,-4 0 16 16,-9 0-7-16,-8 0-16 15,-4 3 5-15,-16 10 19 16,-17 6 32-16,-3 5-9 16,5 3-10-16,4-4-5 15,11-4-8-15,16-6 0 0,0-3 0 16,20-3 12 0,18-3-1-16,11-4 3 0,6 0-6 15,-1 0 1-15,-3-7-9 16,-16 0-9-16,-6 4 0 15,-12 3 0-15,-8 6-5 16,-2 13-1-16,-7 10 9 16,0 6 6-16,0 5-1 15,0-8 1-15,0-3-1 16,6-4-30-16,11-12-27 16,12-9-91-16,22-7-48 15,-5-14-165-15,-1-5-380 0</inkml:trace>
  <inkml:trace contextRef="#ctx0" brushRef="#br0" timeOffset="218662.4243">16042 15539 1117 0,'0'0'366'0,"0"0"-312"16,0 0-53-16,-40 119 0 16,9-26 32-16,-6 10 33 15,1-2-14-15,11-25-2 16,5-26-15-16,7-16-20 15,7-12-4-15,0-2-9 16,-1-5 11-16,7-5-13 16,0-10 9-16,16-2 22 15,12-26-27-15,12-9-4 16,11-7-38-16,6 0-7 16,-5 13 20-16,-1 17 16 0,-8 14 8 15,-12 10-6 1,-8 20 6-16,-15 9 1 0,-8 1 7 15,-1 0 14-15,-26-1 15 16,-7-8 1-16,-9-3 1 16,-2-8 0-16,-4-10-10 15,4-6-12-15,5-4-9 16,11-4-7-16,7-19-12 16,22-36-91-16,0 5-164 15,6-5-329-15</inkml:trace>
  <inkml:trace contextRef="#ctx0" brushRef="#br0" timeOffset="218959.239">16423 15590 1422 0,'0'0'208'15,"0"0"-156"-15,0 0-10 16,0 0-17-16,-17 101 10 16,3-44 31-16,-8 8-35 15,-1 1-11-15,2-2-11 16,6-2-3-16,2-9-6 15,10-7-55-15,3-10-43 16,16-12-111-16,7-8-98 16,2-16-238-16</inkml:trace>
  <inkml:trace contextRef="#ctx0" brushRef="#br0" timeOffset="219271.7431">16538 16088 1096 0,'0'0'181'0,"0"0"-120"16,0 0 26-16,101 3-2 15,-62-3-32-15,-6 0-24 16,-8 0-16-16,-5-6 9 16,-8-5 39-16,-8-5 6 15,-4-1-14-15,-13 2-29 16,-20 1-24-16,-8 7 0 16,-9 7-8-16,-2 7 8 15,4 15 9-15,10 8 23 16,15 1 18-16,15-1 26 15,8-1-31-15,27-1-2 16,27 3-6-16,5-5-18 16,13 1-19-16,0-7-16 0,-1-4-100 15,-8-3-83-15,-19-6-356 16</inkml:trace>
  <inkml:trace contextRef="#ctx0" brushRef="#br0" timeOffset="220193.6367">17886 15856 373 0,'0'0'221'0,"0"0"62"16,0 0-101-16,0 0 29 15,0 0-9-15,0 0-46 16,0 0-34-16,26-13-25 15,-26 17-55-15,-4 8-21 0,-2 10-10 16,-7 16 35-16,0 8 21 16,3 8-23-16,-4 1-18 15,5-6-15-15,6-5-10 16,3-7 10-16,0-8-11 16,2-6-7-16,9-9-61 15,5-5-44-15,13-9-23 16,-2-13-127-16,-5-7-269 0</inkml:trace>
  <inkml:trace contextRef="#ctx0" brushRef="#br0" timeOffset="220476.1958">18113 15512 1453 0,'0'0'173'0,"0"0"-113"16,0 0-25-16,0 0-9 15,0 0 14-15,0 0 9 16,0 0-49-16,-7-68-3 16,10 68-92-16,4 16-17 15,8 14-20-15,-1-1-70 16,-7-2-399-16</inkml:trace>
  <inkml:trace contextRef="#ctx0" brushRef="#br0" timeOffset="220742.1395">18464 15502 649 0,'0'0'857'0,"0"0"-739"16,0 0 8-16,0 0-17 15,0 0-74-15,0 0-35 16,0 0 1-16,-7 106 11 16,-16-26 9-16,-4 22-10 15,-1 4 3-15,-1-10-6 16,12-20 0-16,5-26-7 15,9-16 1-15,3-6-1 16,0-2 6-16,6 1-6 16,13-4 5-16,14-6 4 0,9-10-10 15,7-4-70-15,22-10-61 16,-9-10-185-16,-13-6-500 0</inkml:trace>
  <inkml:trace contextRef="#ctx0" brushRef="#br0" timeOffset="221023.4008">18197 15965 1026 0,'0'0'645'0,"0"0"-574"16,0 0-11-16,0 0 5 16,0 0-51-16,159-7-12 15,-39 7-2-15,10 0 0 0,-7 0-1 16,-15 4-53-16,-24 3-79 15,-23-1-156 1,-14-3-318-16</inkml:trace>
  <inkml:trace contextRef="#ctx0" brushRef="#br0" timeOffset="221715.4016">19598 15906 133 0,'0'0'767'0,"0"0"-669"15,0 0 31-15,0 0 34 16,0 0-80-16,0 0 8 15,0 0 23-15,70-66-30 16,-64 59-12-16,0 4-4 16,-3 0 2-16,-3 3 7 15,0 0-48-15,0 7-22 16,0 18-6-16,-9 9-1 16,-4 16 25-16,-1 4 7 15,-1 3-19-15,5-3-5 0,1-12-7 16,2-8-1-16,6-9-29 15,1-5-28-15,0-10-45 16,11-10-49-16,4 0-157 16,-1-9-105-16</inkml:trace>
  <inkml:trace contextRef="#ctx0" brushRef="#br0" timeOffset="221996.6764">19857 15413 1405 0,'0'0'234'15,"0"0"-88"-15,0 0-67 0,0 0-75 16,0 0-4 0,0 0-58-16,0 0 21 0,11 146-37 15,-7-73-130-15,-1-4-190 0</inkml:trace>
  <inkml:trace contextRef="#ctx0" brushRef="#br0" timeOffset="222277.8948">20112 15833 1290 0,'0'0'160'0,"0"0"-118"15,0 0-34-15,-100-6-8 16,71 19 0-16,5 13 1 16,9 4 9-16,11 10-9 15,4 6-1-15,23 6 1 0,16 5 6 16,9-4 10-16,-1 0-15 15,-5-7 8-15,-7-6 0 16,-16-8-9-16,-13-5 11 16,-6-4 4-16,-8-7 14 15,-18-6 51-15,-14 0-49 16,-5-7-32-16,-34-3-19 16,15-3-160-16,4-7-216 0</inkml:trace>
  <inkml:trace contextRef="#ctx0" brushRef="#br0" timeOffset="223112.9809">21422 16074 620 0,'0'0'381'16,"0"0"-244"-16,0 0 43 15,31-72 33-15,-27 49-60 16,-4 2-42-16,0-1-15 15,-15 2 3-15,-10 3-29 16,-11-1-51-16,-9 9-6 16,-9 9-7-16,-6 0-4 15,2 24 14-15,6 16 6 16,7 6-6-16,15 8 3 16,18 1-19-16,12-5 0 0,22-1-10 15,24-6-5-15,21-6-1 16,5-7-33-16,3-11-28 15,2-9-54-15,-16-10-47 16,19-17-94-16,-20-12-311 16,-14-5-187-16</inkml:trace>
  <inkml:trace contextRef="#ctx0" brushRef="#br0" timeOffset="223394.2326">21843 15494 1513 0,'0'0'214'15,"0"0"-144"-15,0 0-70 0,0 0-9 16,-7 151 9 0,-10-45 14-16,-1 12 10 0,-2-5-4 15,0-24-8-15,5-27-5 16,5-21-7-16,-2-6-5 16,3-4-53-16,4-1-46 15,8-7-123-15,17-11-86 16,2-12-527-16</inkml:trace>
  <inkml:trace contextRef="#ctx0" brushRef="#br0" timeOffset="223675.4855">22008 16084 1187 0,'0'0'277'0,"0"0"-207"16,0 0-52-16,108 0 0 15,-62 0-8-15,-1 0 5 0,-3 0 5 16,-3-6 5-16,-11-8 14 15,-8-5 2-15,-9-1 3 16,-11-8-2-16,0 3-5 16,-22-2-7-16,-12 8-30 15,-15 9 0-15,-5 10 0 16,-2 3 8-16,0 21 6 16,5 11 8-16,8 4 16 15,10 8 7-15,12-3-18 16,14-5-15-16,7 1-11 15,12-8-1-15,21-2 0 16,13-3-2-16,5-10-41 0,2-5-41 16,19-12-56-16,-12 0-128 15,-14-10-364-15</inkml:trace>
  <inkml:trace contextRef="#ctx0" brushRef="#br0" timeOffset="224564.1643">22407 16295 1060 0,'0'0'176'0,"0"0"-127"16,0 0-49-16,0 0-27 15,0 0-30-15,0 0-27 16,0 0-69-16,42-22-78 15,-42 19-372-15</inkml:trace>
  <inkml:trace contextRef="#ctx0" brushRef="#br0" timeOffset="226026.9665">22770 16009 1095 0,'0'0'183'15,"0"0"-69"-15,0 0 7 16,0 0-49-16,0 0-13 15,0 0-5-15,0 0-21 16,-27-41-2-16,9 31-6 0,-8-3 11 16,-3 6 5-16,-7 7-1 15,-2 0-10-15,-2 10 1 16,5 14 6-16,-1 9 4 16,7 6 4-16,11 1-18 15,10-1-8-15,8-2-18 16,10-5 1-16,23-4 4 15,7-2-6-15,14-9 0 16,2-10-1-16,5-7-5 16,-2 0 5-16,-2-7-12 15,-8-13 12-15,-6-7 0 16,-6-7-12-16,-10-4-17 16,-8 2-3-16,-8-1 5 0,-5 11 28 15,-6 12 13 1,0 8-13-16,0 6-9 0,-7 1-3 15,-7 17 1-15,-4 9 0 16,2 6 11-16,-5 3 6 16,9-2-6-16,2 1 10 15,8-5-9-15,2-3 0 16,3-7-1-16,18-6 6 16,7-5-5-16,10-6 15 15,0-3-9-15,7 0-6 16,0-17 0-16,-1-5-2 15,-2-11-12-15,-3-7 4 16,0-10-29-16,-5-6-13 16,-4-4 5-16,-9 8 26 15,-5 13 20-15,-10 9 9 0,-6 16 9 16,0 4-18-16,-18 10-9 16,-10 0-5-16,-7 1-1 15,-1 15 6-15,4 7 2 16,13 0-9-16,10 4 1 15,9 3 14-15,10-2 1 16,18 0 0-16,11-2 11 16,6-4 0-16,6-8-10 15,-2-1 5-15,-9-3-3 16,-8-3-2-16,-10-3 0 16,-12 2-1-16,-6-2-1 15,-4 6-6-15,0 6 7 0,-16 0 0 16,-1 10 1-16,-4-2 16 15,4 3-7-15,1 1-10 16,5-1 0-16,7-3 0 16,4-2 0-16,0-2 8 15,14 0 5-15,14-3 2 16,11-3-15-16,38-3-21 16,-7-3-88-16,-2-5-236 0</inkml:trace>
  <inkml:trace contextRef="#ctx0" brushRef="#br0" timeOffset="226714.4522">24694 15483 1365 0,'0'0'195'15,"0"0"-140"-15,0 0 19 16,0 0-39-16,0 0-34 15,0 0-1-15,-53 122 22 16,4-36 13-16,-7 26 11 16,-5 8-8-16,7-14-21 15,17-22-5-15,15-27-11 16,11-18 5-16,9-5 3 16,2 2-7-16,6 1 7 15,21 2-9-15,15-10 31 16,13-5-11-16,9-14-20 0,5-7-29 15,-3-3-68 1,4-37-80-16,-21-2-142 0,-14-4-581 16</inkml:trace>
  <inkml:trace contextRef="#ctx0" brushRef="#br0" timeOffset="227714.4531">24275 15929 629 0,'0'0'811'16,"0"0"-714"-16,0 0-53 16,97 0-43-16,0 0 1 15,36 0-2-15,17 0-3 0,-9 0 3 16,-30-3 0-16,-40-10-1 16,-24 0-5-16,-12-4-60 15,1-4-11-15,-5-1 32 16,-3-5 32-16,-13 7 13 15,-8 2 45-15,-7 11 63 16,-4 2-44-16,-15 5-53 16,-8 5-10-16,-4 17 0 15,-8 11 11-15,-3 10 32 16,2 10 1-16,-1 6-9 16,7 0-12-16,4-2-14 15,8-14-3-15,8-8-6 16,7-10-1-16,7-9 0 15,0-10 6-15,18-5-5 16,10-1 7-16,10-7-7 0,6-9 0 16,4-4 0-16,0 3-1 15,-11 4-1-15,-3 9 0 16,-4 4-6-16,-6 4 6 16,-6 13 0-16,-2 6 1 15,-2 3 7-15,-2 0-7 16,0-5-19-16,3-2-45 15,7-8-79-15,8-6-10 16,9-5-103-16,5 0-116 16,3-12 104-16,-1-12 105 15,-4-12 68-15,-5-13-13 16,-9-2 86-16,-5-4 22 0,-14 12 356 16,-9 13 258-16,0 17-397 15,-21 13-114-15,-12 7-13 16,-7 20-24-16,2 5-2 15,4 4-18-15,12-7-21 16,11-2-7-16,11-7-17 16,5-6 15-16,20-4 2 15,11-4-5-15,6-6 4 16,4 0-6-16,-3-10-11 16,-3 0-15-16,-10-3 5 15,-9 6 9-15,-8 4 0 16,-7 3-15-16,-2 0 2 15,-3 7 4-15,1 9 10 16,2-4 0-16,8 3 0 16,6-3-1-16,12-5 1 0,9-4-1 15,10-3 1-15,4 0-1 16,2-13 0-16,-4-6 1 16,-2-11-2-16,-1-19 2 15,0-25-8-15,0-30 7 16,-7 7-25-16,-14 18 4 15,-15 30 22-15,-10 31 25 16,-2 8 57-16,0 5-42 16,-6 5-40-16,-15 5-6 15,-9 23 4-15,-9 25 2 16,-3 23 8-16,6-1 14 16,11-6 5-16,14-10-6 15,11-12-6-15,0-1 7 0,8 4-14 16,9-7 1-16,2-10-9 15,-1-9-21-15,2-9-42 16,-7-10-58-16,-4-5-194 0</inkml:trace>
  <inkml:trace contextRef="#ctx0" brushRef="#br0" timeOffset="228000.0877">26006 15952 1461 0,'0'0'224'15,"0"0"-139"-15,0 0-53 16,104 0-30-16,-22 0-2 16,0 3 0-16,-6 4-25 15,-1 0-38-15,-32 2-123 16,-6-5-178-16</inkml:trace>
  <inkml:trace contextRef="#ctx0" brushRef="#br0" timeOffset="229089.2481">27602 15570 225 0,'0'0'825'16,"0"0"-715"-16,0 0 0 0,0 0 44 16,0 0-21-16,0 0-41 15,0 0-37-15,19-24-37 16,-25 39-17-16,-14 22 17 15,-16 33-1-15,-12 23 42 16,0 12-9-16,5-2-21 16,16-25-14-16,14-27-8 15,4-15-6-15,4-9 0 16,0 2 0-16,1-3-1 16,1-2-12-16,0-8-30 15,3-9-4-15,0-4-6 16,0-3 2-16,0-13 0 15,0-20-54-15,14-20 13 0,11-36 38 16,20-37 45-16,11-16 8 16,10 1 11-16,-5 31-10 15,-13 41 21-15,-6 22 49 16,-3 15 48-16,4-1-40 16,8 6-37-16,1 3-24 15,-10 15-6-15,-9 9-12 16,-13 14-1-16,-9 18-10 15,-11 17 11-15,0 8 1 16,-18 2 0-16,-11 0 5 16,-6-8-6-16,1-9-8 15,-2-9 8-15,1-12 0 16,1-8 8-16,0-7 2 0,2-6-4 16,1 0-5-16,3-10 3 15,4-6-4-15,3-4-20 16,3 3-43-16,3 3-71 15,2 6-52-15,-5 8-97 16,6 8-104-16,1 6-297 0</inkml:trace>
  <inkml:trace contextRef="#ctx0" brushRef="#br0" timeOffset="229370.4992">27920 15938 1298 0,'0'0'212'0,"0"0"-130"16,0 0-7-16,0 0-48 0,-66 110 0 15,41-60 13-15,-1-1-21 16,4 1-10-16,7-8-1 16,3-2-8-16,5-7 0 15,2-3-14-15,4-10-35 16,1-7-103-16,0-13-41 15,6 0-184-15,4-6-271 0</inkml:trace>
  <inkml:trace contextRef="#ctx0" brushRef="#br0" timeOffset="229854.8853">28341 15427 947 0,'0'0'587'0,"0"0"-518"16,0 0-28-16,0 0-41 16,0 0-17-16,-13 109 17 15,-9-23 7-15,0 3 13 16,4-17-12-16,5-22-7 15,4-14 6-15,-2 4-5 16,-2 1-1-16,-1 1 0 0,1-9 1 16,2-11-1-16,5-8-1 15,2-7-28-15,4-7-44 16,0-4 3-16,0-16 7 16,13-17-9-16,11-20-13 15,11-27 53-15,12-31 31 16,6-11 9-16,-4 17 10 15,-9 27-13-15,-13 39 15 16,-5 13 90-16,3 1 32 16,4 5-74-16,4 4-25 15,-1 10-27-15,0 10-17 16,-1 2 0-16,-6 20-1 16,-9 10 0-16,-9 5-10 15,-7 5 4-15,-1 2-13 16,-18-4-21-16,-3-8-20 0,-2-5-22 15,-1-7 34-15,4-10 28 16,0-3 10-16,4-5-5 16,-3-2-76-16,2 0-220 15,6 0-456-15</inkml:trace>
  <inkml:trace contextRef="#ctx0" brushRef="#br0" timeOffset="230198.6388">28606 15959 887 0,'0'0'543'0,"0"0"-478"15,0 0 28-15,102-73-55 16,-65 59-26-16,-3 5-5 16,-7 9 0-16,-6 0-7 15,-6 9-1-15,-9 10 0 16,-6 6-2-16,0-1-6 15,-12 5-10-15,-8 1 0 16,-7 2 5-16,-2 1 13 16,-1 1 1-16,2-5 0 15,7 1 6-15,6-7 15 16,10-2 9-16,5-3 14 16,2-4-15-16,24-1-10 15,13-3-6-15,16 0-13 0,10-7-7 16,35-3-100-1,-17-13-124-15,-11-7-445 0</inkml:trace>
  <inkml:trace contextRef="#ctx0" brushRef="#br0" timeOffset="230479.8982">29316 15684 1144 0,'0'0'409'16,"0"0"-288"-16,0 0-51 0,0 0-45 15,129-12-18-15,-70 12-7 16,1 0 0-16,-2 0 0 16,-6 5 0-16,-10 2 0 15,-11 0-34-15,-15 3-79 16,-11-3-146-16,-5 0-345 0</inkml:trace>
  <inkml:trace contextRef="#ctx0" brushRef="#br0" timeOffset="230776.7655">29388 15861 980 0,'0'0'252'0,"0"0"-97"0,0 0 5 15,0 0-80-15,0 0-45 16,88 20-21-1,-38-11-2-15,7 0-11 0,-3 1-1 16,1-3-56-16,6 3-108 16,-13-3-87-16,-11-4-399 0</inkml:trace>
  <inkml:trace contextRef="#ctx0" brushRef="#br0" timeOffset="231808.0638">30323 15351 1273 0,'0'0'198'15,"0"0"-159"-15,0 0-39 16,0 0 0-16,-41 93 0 15,9-15 77-15,-2 18-4 16,0 2-28-16,8-14-17 16,10-25-11-16,6-19-7 15,0-3-10-15,3 2 6 16,-1 1-5-16,0-1-1 16,2-9-11-16,1-6-5 0,4-12-27 15,-1-7-51-15,2-5-55 16,0 0 2-16,0-17-35 15,0-13-70-15,0-14 49 16,14-21 203-16,12-24 20 16,16-26 118-16,15-15 31 15,7 4-37-15,-3 24-32 16,-12 32-39-16,-11 25 16 16,-5 18 72-16,1 0 1 15,1 8-71-15,1 3-19 16,-4 16-33-16,-3 3-26 15,-4 23-1-15,-6 10-1 0,-8 11-6 16,-9 6 7 0,-2 6 8-16,-19-2-2 0,-14-2-6 15,-10-8 0 1,-8-8-19-16,-7-9-6 0,-3-8 7 16,1-11 7-16,8-5-7 15,10-6-2-15,11 0-52 16,11-10-120-16,11-2-148 15,9-1-566-15</inkml:trace>
  <inkml:trace contextRef="#ctx0" brushRef="#br0" timeOffset="232292.4212">30587 15773 677 0,'0'0'602'0,"0"0"-470"0,0 0 51 16,98-25-74-16,-57 18-45 15,1 1-10-15,-2 6-11 16,-4 0-18-16,-7 13-12 16,-7 7-6-16,-6 2-5 15,-8 5-2-15,-8 3-7 16,0-1 1-16,-18 4-10 16,-12 1 0-16,-6-2 6 15,-6 0-6-15,-2-2 1 16,3-3 14-16,7-7 0 15,4-3 1-15,8-3 0 16,7-4 0-16,6-2 2 0,6-4 5 16,3-1 21-16,4 1-9 15,16 3-3-15,13 2 6 16,8 1 0-16,9 0-5 16,3 0-5-16,1-3-4 15,-3 0-8-15,-4 0 2 16,-5 1-1-16,-2-4 0 15,-5 2-1-15,-7 1 1 16,-7-4-1-16,-5-2-9 16,-7 2-13-16,-2-3-3 15,-6 0-7-15,1 0-8 16,-2 0-5-16,0 0-12 16,0 0-81-16,0 0-54 15,-3 0-136-15,-4 0-319 0</inkml:trace>
  <inkml:trace contextRef="#ctx0" brushRef="#br0" timeOffset="233668.9951">31290 15629 418 0,'0'0'258'0,"0"0"-168"16,0 0 72-16,0 0-77 16,0 0 2-16,42-80 10 15,-23 63 1-15,2-3-43 16,-1 5 5-16,-3 1 24 0,-3 4-6 15,-5 0-21 1,-6 7-10-16,-2 0-8 0,-1 3-5 16,0 0-17-16,0 0-8 15,0 3-9-15,-16 20-16 16,-17 26 7-16,-19 27 9 16,-11 20 20-16,9-3-11 15,13-18 0-15,21-27-2 16,10-13-6-16,2-2 5 15,2 4-5-15,0-8 1 16,5-8 6-16,-1-8-8 16,2-7 0-16,0-6-10 15,0-3 10-15,0-20 14 16,14-26-5-16,10-32-9 16,12-34 0-16,13-14-1 0,6-2 1 15,12 12 1 1,-8 32 9-16,-4 22-10 0,-12 21 0 15,-7 18 7-15,-2 3 18 16,0 6-1-16,-2 7-14 16,-9 10-10-16,-6 10-11 15,-5 20-2-15,-11 9 6 16,-1 12-5-16,-7 5 3 16,-14 4 7-16,-1-1-13 15,-1-7 6-15,4-8 2 16,1-12-6-16,3-9 0 15,0-9-9-15,3-11 0 16,-1-3 16-16,-2 0 6 0,-4-7 0 16,0-9 1-1,0-4-1-15,4-1-23 0,3 6-41 16,6 2-28-16,2 9-27 16,-4 4-90-16,1 0-278 15,1 10-187-15</inkml:trace>
  <inkml:trace contextRef="#ctx0" brushRef="#br0" timeOffset="233950.2503">31705 15847 548 0,'0'0'787'0,"0"0"-701"0,0 0-69 15,0 0 11-15,-66 79 59 16,34-36-4-16,-1 4-31 16,3 1-27-16,5-4-12 15,5-5-7-15,2-4-5 16,8-4 1-16,2-8-2 16,2-3-19-16,5-7-50 15,1-6-82-15,7-7-60 16,7 0-201-16</inkml:trace>
  <inkml:trace contextRef="#ctx0" brushRef="#br0" timeOffset="234247.1269">31876 15649 781 0,'0'0'777'0,"0"0"-689"16,0 0-5-16,0 0-26 15,0 0-27-15,0 0-28 16,118 9-1-16,-70 1 12 16,6 3 14-16,-1 3-10 15,1-2-11-15,-9-1-6 16,-6-1 0-16,-12-3-37 16,-11 0-45-16,-10-5-116 15,-9 3-60-15,-16 1-270 0,-3-4-78 16</inkml:trace>
  <inkml:trace contextRef="#ctx0" brushRef="#br0" timeOffset="234528.3971">31826 15903 1126 0,'0'0'202'15,"0"0"-16"-15,0 0-104 16,83 20-59-16,-31-7-3 15,5-1 4-15,-1 2-11 16,-3 2-12-16,-4-2-1 16,-8-4 0-16,-7 3-137 0,-9-6-26 15,-13-3-207-15</inkml:trace>
  <inkml:trace contextRef="#ctx0" brushRef="#br0" timeOffset="235705.0249">32880 15416 778 0,'0'0'557'15,"0"0"-496"-15,0 0-26 16,0 0-16-16,0 0-19 16,0 0-10-16,0 0-6 15,-5 11 16-15,-10 16 16 16,-8 12 26-16,-3 7 19 15,-7 23-7-15,-9 17-13 16,4-5-16-16,5-9-8 16,5-10-4-16,9-13-4 15,-2-1-2-15,2 4-5 16,4-12 8-16,4-8-10 16,4-5 11-16,5-10-10 15,1-4 0-15,1-9-1 0,0-1-41 16,0-3-32-16,4-2-17 15,7-16 5-15,3-12-132 16,5-20-101-16,9-29 117 16,12-26-145-16,11-8 222 15,9 3 86-15,-7 25 38 16,-9 29 144-16,-8 14 102 16,-8 11 37-16,3-2-67 15,2 6-85-15,-2 2-28 16,-5 14-16-16,-9 11-35 15,-5 0-52-15,-4 17-2 16,-2 9-8-16,-6 7 4 16,0 7 6-16,-2 3 1 15,-10 1 8-15,0-2-9 16,-2-5-1-16,-1-5 1 0,-3-8-13 16,-2-5-7-16,-2-9-11 15,-3-9 18-15,-4-1 7 16,-2 0 5-16,-6-14-75 15,7-3-81-15,7 1-156 0</inkml:trace>
  <inkml:trace contextRef="#ctx0" brushRef="#br0" timeOffset="236205.0868">32842 16161 912 0,'0'0'485'15,"0"0"-428"-15,0 0 66 16,0 0-57-16,98-87-39 16,-62 67-19-16,3 7-7 15,0 3 0-15,-5 6-1 16,-6 4 0-16,-7 2-1 15,-10 13-11-15,-10 5-9 16,-1 4 10-16,-3 6-2 16,-15-1-4-16,-6 1 8 0,-7-1 9 15,-5-2-16-15,-5-4-22 16,-3 0 3-16,1-7 10 16,3-3 11-16,7-2 5 15,9-4 8-15,10-1-1 16,8-3 1-16,6-2 1 15,0 5 16-15,8-2 7 16,14 6 20-16,10 3 5 16,6 2-8-16,4 2-7 15,6-3-31-15,-3 2 8 16,1-5-9-16,-3 0 5 16,-1-1-5-16,-5-1 7 15,-2-1-8-15,-7-1-5 16,-3-1 5-16,-8-2-57 0,-2-1-71 15,-9-3-40-15,-3 0-361 16</inkml:trace>
  <inkml:trace contextRef="#ctx0" brushRef="#br0" timeOffset="237975.3232">2075 13524 316 0,'0'0'52'16,"0"0"-22"-16,0 0 22 15,10 90-52-15,23-71 6 16,15-8-6-16,37-11 0 16,-9 0-60-16,-9-7-254 0</inkml:trace>
  <inkml:trace contextRef="#ctx0" brushRef="#br0" timeOffset="239397.2193">2913 16645 1149 0,'0'0'237'0,"0"0"-173"0,0 0 44 15,0 0-33-15,-50 71-21 16,39-39 15-16,4 1 1 16,4 4-25-16,0-4-14 15,3 3-3-15,0 0-9 16,0 1-3-16,-3 2-7 15,3 1 0-15,-3 2-8 16,3-1 10-16,-3-3-10 16,0-4-1-16,1-10 6 15,2-8-6-15,0-9-45 0,0-7-18 16,2-3-18-16,4-21 0 16,6-49-61-16,1 4-96 15,-5-8-387-15</inkml:trace>
  <inkml:trace contextRef="#ctx0" brushRef="#br0" timeOffset="239725.348">3009 16376 863 0,'0'0'494'15,"0"0"-423"-15,0 0 23 16,0 0-24-16,0 0-35 16,0 0-23-16,0 0 5 15,24-31-15-15,-33 41-2 16,-6 4 1-16,-3-2 1 0,3-2 5 15,0-6-6-15,6-1 24 16,3-3 23-16,3 0-4 16,3-3 25-16,0-1-6 15,0-6-37-15,9 4-15 16,2-3-11-16,2 2 0 16,2 5-10-16,1 2-21 15,-2 9-55-15,5 13-20 16,1 31-109-16,-4-10-65 15,-4 3-704-15</inkml:trace>
  <inkml:trace contextRef="#ctx0" brushRef="#br0" timeOffset="240006.6047">3176 17074 1041 0,'0'0'246'0,"0"0"-83"16,0 0 13-16,0 0-80 15,0 0-17-15,0 0-22 16,0 0-10-16,-15 31-14 16,15-31-14-16,0 0-5 15,0 0 2-15,0 0 0 16,0 0 32-16,6-3-17 16,3-4-8-16,3-2-10 15,0 2-13-15,7 1-8 0,-1 6-6 16,3 0-45-1,0 8-67-15,6 16-36 0,0-1-115 16,-8 0-357-16</inkml:trace>
  <inkml:trace contextRef="#ctx0" brushRef="#br0" timeOffset="240365.9985">3558 16948 1245 0,'0'0'237'0,"0"0"-154"16,0 0 7-16,0 0-64 16,0 0-16-16,0 0 14 15,0 0 2-15,67-5 13 16,-49-5-9-16,0-4-3 0,-3 1-14 16,-2-5-7-16,-1-3 2 15,-7-2 2-15,-5-1 0 16,0-4 0-16,-3 1 1 15,-11 3 2-15,1 5-1 16,-2 2-4-16,-3 7 17 16,-3 7-13-16,-1 3-9 15,-5 7-3-15,-6 13-2 16,-3 12 2-16,2 12 16 16,1 8 12-16,6 0-7 15,8 2 7-15,13-5-13 16,6-9 8-16,12-8-1 15,18-5-7-15,11-5-4 0,6-3-11 16,2-6-15 0,-1-6-65-16,19-7-60 0,-15 0-122 15,-6 0-390-15</inkml:trace>
  <inkml:trace contextRef="#ctx0" brushRef="#br0" timeOffset="240651.6877">4010 17194 977 0,'0'0'375'16,"0"0"-156"-16,0 0-62 16,0 0-87-16,0 0-20 15,0 0-19-15,0 0-17 16,18-72-8-16,-12 58 0 16,3 1-6-16,1 6 0 15,-1 5-7-15,0 2-28 0,-7 9-95 16,-2 8-209-16,0 2-800 15</inkml:trace>
  <inkml:trace contextRef="#ctx0" brushRef="#br0" timeOffset="244651.6961">4801 16623 1355 0,'0'0'176'0,"0"0"-121"16,0 0-19-16,0 0-36 15,0 0-4-15,0 0-6 16,0 0 9-16,9 0-1 0,-9 0 1 16,0 0 1-1,0 0 0-15,0 0 1 0,0 0 0 16,0 0 0-16,0 0-1 15,0 0 0-15,0 0-1 16,0 3 1-16,0-2 7 16,0 5 6-16,3-3-2 15,0 4-2-15,0 2 7 16,7 11-3-16,-1 7 3 16,3 10 13-16,3 8 1 15,0 1-11-15,1 4-11 16,-2-4-2-16,2-2-5 0,-1-5 0 15,-3-6-1 1,-3-8 1-16,0-8 1 16,-5-5-1-16,-1-4 0 0,-3-8 2 15,3 1 6-15,-3-1-8 16,3 0-1-16,2-8-5 16,4-13 4-16,7-13-5 15,8-12-7-15,3-14 12 16,7-4 0-16,2 0 1 15,0 4 0-15,-5 7 1 16,2 10-1-16,-3 11 0 16,-5 11 1-16,-5 5-1 15,-4 6-1-15,-4 9 0 16,-2 1-19-16,-5 0-114 16,-5 7-97-16,-8 10-133 0,-8-3-504 15</inkml:trace>
  <inkml:trace contextRef="#ctx0" brushRef="#br0" timeOffset="244964.1903">4713 17002 958 0,'0'0'595'15,"0"0"-477"-15,0 0-49 16,0 0-50-16,128-64-18 15,-52 37 15-15,-3 3-2 16,2-2-3-16,1 5 1 0,-18 5-12 16,6 0 1-16,-10 3-1 15,-9 3-44-15,1 6-111 16,-12 1-111-16,-11 3-392 0</inkml:trace>
  <inkml:trace contextRef="#ctx0" brushRef="#br0" timeOffset="245389.3951">5936 16665 863 0,'0'0'400'0,"0"0"-277"0,0 0 75 15,0 0-67-15,0 0-48 16,0 0-29-16,0 0-41 16,-82-37-13-16,37 54-9 15,-4 7 8-15,4 9-6 16,2 1 5-16,9 5 2 16,7 4 9-16,15-4 15 15,9-2 4-15,3-5-15 16,15-2-12-16,18-9 7 15,10-5-7-15,5-10 0 0,10-6 9 16,0 0-10 0,-1-13-1-16,-5-13 0 0,-4-4 0 15,-8-3 0-15,-7-7 0 16,-9-2 1-16,-5 2 0 16,-5 6-10-16,-7 9 10 15,-7 11-1-15,0 14 1 16,0 0-6-16,0 10-8 15,-3 12 3-15,-3 7 11 16,3 6-1-16,0 1 1 16,3 1-1-16,0 0-31 15,0-2-41-15,6 2-125 16,3-8-116-16,0-9-531 0</inkml:trace>
  <inkml:trace contextRef="#ctx0" brushRef="#br0" timeOffset="245690.2144">6503 16919 1370 0,'0'0'238'15,"0"0"-143"-15,0 0-40 16,0 0-34-16,0 0-12 16,0 0-2-16,-58 96-6 15,40-59 1-15,0-3-2 0,3-2-10 16,2-2-47-16,5-10-46 15,7-7-57-15,1-7-4 16,22-6-14-16,4-13-84 16,5-6-58-16</inkml:trace>
  <inkml:trace contextRef="#ctx0" brushRef="#br0" timeOffset="246050.0603">6761 16593 851 0,'0'0'544'15,"0"0"-419"-15,0 0-1 16,0 0-54-16,0 0-51 16,0 0-19-16,0 0 0 15,-40 52 1-15,28-12 8 16,3 4 0-16,2-1 7 16,2-2-9-16,2-4-6 15,0-9 1-15,3-2-1 16,0-12 0-16,0-5 0 0,0-6-1 15,0-3 1-15,0 0 10 16,14-11 6-16,2-11-3 16,9-7-4-16,2-2-9 15,6 2-1-15,3 6-1 16,1 9-6-16,5 8 1 16,-2 6 5-16,-1 3-9 15,-6 14-1-15,-8 6 3 16,-11-1 7-16,-11 5 0 15,-3-3-5-15,-11 1 6 16,-14 2 6-16,-11-4 4 16,-3-3-1-16,-7-3-8 15,4-8 6-15,3-2 1 0,1-7-8 16,9 0 0-16,2-7-17 16,5-12-78-16,6-1-135 15,8 3-290-15</inkml:trace>
  <inkml:trace contextRef="#ctx0" brushRef="#br0" timeOffset="246440.6904">7722 16709 1200 0,'0'0'218'0,"0"0"-57"16,0 0-31-16,0 0-62 16,0 0-44-16,0 0-19 15,0 0-5-15,-101-53-1 16,65 52 0-16,-3 1 0 15,0 3-1-15,-7 18 1 16,4 12 1-16,-4 7 24 16,10 9 30-16,8-3-6 0,13 4 8 15,10-9-16 1,5 1-13-16,11-9-20 0,20-2-2 16,5-2-5-16,10-7-23 15,5-4-49-15,7-9-41 16,-10-6-119-16,-14-3-164 15</inkml:trace>
  <inkml:trace contextRef="#ctx0" brushRef="#br0" timeOffset="246737.5679">7485 16960 834 0,'0'0'651'0,"0"0"-523"15,0 0 25-15,0 0-72 16,0 0-49-16,0 0-18 15,107-23-13-15,-62 16 1 0,7 3-1 16,2-4-1-16,-2 1 1 16,-1 0-1-16,-3-3-41 15,-2 0-46-15,15-13-107 16,-16 6-84-16,-2 0-675 0</inkml:trace>
  <inkml:trace contextRef="#ctx0" brushRef="#br0" timeOffset="247034.4478">8465 16596 738 0,'0'0'611'16,"0"0"-431"-16,0 0 8 15,0 0-115-15,0 0-53 16,-97-13-17-16,39 26-3 0,-8 7 1 16,2 4-1-16,9 5 0 15,12 1-2-15,13-6-6 16,15-3 7-16,12-4 1 15,3 0 7-15,12-2-5 16,13 3 7-16,11 1-8 16,7 2 9-16,5 2-4 15,-2-3-6-15,-1-1 1 16,-6-2-1-16,-9-1 1 16,-5 1 1-16,-10-3-2 15,-6 4 0-15,-9-1 0 16,0 4 6-16,-14 0 5 0,-14 4-5 15,-9-3-6 1,-5-2 0-16,-3-3-24 0,-13-10-68 16,12-4-166-16,16-3-356 0</inkml:trace>
  <inkml:trace contextRef="#ctx0" brushRef="#br0" timeOffset="247334.1745">8686 16926 1257 0,'0'0'268'0,"0"0"-83"16,0 0-78-16,0 0-46 15,97-13-34-15,-84 13-11 16,-4 10-16-16,-3 3 0 16,-6 1-10-16,0 6-2 15,0 3-5-15,-12-4-2 16,-10 3 10-16,-2 3 9 15,-1-3 0-15,2-2 0 16,4-6 1-16,5-1 10 16,7-3 5-16,7-7 7 15,0 1 30-15,3-1-13 16,15 0-18-16,7-2 4 16,14 5-13-16,10-4-13 0,-1 0-3 15,8-2-48 1,-11 0-75-16,-12 0-226 0</inkml:trace>
  <inkml:trace contextRef="#ctx0" brushRef="#br0" timeOffset="251469.6448">9569 16877 671 0,'0'0'538'0,"0"0"-473"16,0 0-3-16,0 0 60 16,0 0-73-16,0 0-36 15,0 0-4-15,109 0-7 16,-57 0 11-16,5 0-6 16,4 0-1-16,3-3-5 15,-1-2-1-15,-5 4 1 16,-3 0-1-16,-10-2-23 15,-9 3-44-15,-6 0-14 16,-11 0-83-16,-10 0-216 0</inkml:trace>
  <inkml:trace contextRef="#ctx0" brushRef="#br0" timeOffset="251797.7674">9514 17101 811 0,'0'0'412'0,"0"0"-302"16,0 0-34-16,0 0 2 15,0 0-13-15,0 0-17 16,0 0-33-16,61-10-2 16,-25 0 25-16,3 1 7 0,7-1-17 15,-1 0-18-15,4 0-3 16,6 1-6-16,-1 5 0 15,1-3 0-15,1 1 6 16,3 2-7-16,-4 1 1 16,-4 3-1-16,-5 0-7 15,-7 0-41-15,-6 0-52 16,-8 0-52-16,-4 0-27 16,-12 0-86-16,-6-4-50 15,-3-2-386-15</inkml:trace>
  <inkml:trace contextRef="#ctx0" brushRef="#br0" timeOffset="252219.72">10017 16696 588 0,'0'0'682'0,"0"0"-589"16,0 0 2-16,0 0 44 15,0 0-40-15,0 0-51 16,0 0-13-16,-45-40-4 15,45 40-16-15,9 0-15 16,7 0 0-16,4 0 4 16,11 0-2-16,9 0 9 15,5 2-11-15,7 5 2 16,-4 0-2-16,1 3 1 0,-4 3-1 16,1 4 0-1,-7 4-14-15,0 4-15 0,-6-1-3 16,-2 2 7-1,-4-3 6-15,-3 0 8 0,-8 0-1 16,-4-3 3-16,-6-1-1 16,-6 1 0-16,0 1-15 15,-3 2-16-15,-12-1 14 16,-6 0 8-16,2 0 18 16,-7 1 1-16,4-1-1 15,-5-1 0-15,-1 2 1 16,-2 1 0-16,1 1 0 15,3-2-25-15,-4-2-60 16,-1 9-45-16,7-8-99 16,6-2-155-16</inkml:trace>
  <inkml:trace contextRef="#ctx0" brushRef="#br0" timeOffset="253097.105">11743 16861 333 0,'0'0'415'0,"0"0"-278"16,0 0 16-16,82-79 19 15,-67 58-37-15,-8 1 7 16,-7 3 11-16,0 5-63 15,-19-1-24-15,-8 6-38 16,-14 4-28-16,-9 3 0 16,-5 6 7-16,-2 15-1 15,-1 8 14-15,4 9-2 16,8 6-1-16,12 3 1 16,7-1 10-16,15 0-3 0,12-6-5 15,0-3-7-15,19-4-12 16,14-5-1-16,6-4 0 15,7-7 0-15,5-7 0 16,4-7 1-16,0-3 0 16,2-6-1-16,-3-14-1 15,-5-4-11-15,-4-11 2 16,-5-5-1-16,-9-6-8 16,-4-3-9-16,-12 2-8 15,-6 6 12-15,-3 11 17 16,-3 11 7-16,-3 9 4 15,0 7 17-15,-3 3-12 0,-6 0-9 16,-3 14-8-16,-4 14 2 16,-4 10 5-16,1 7-1 15,4 5 2-15,1-1 10 16,10-5-2-16,4-5 2 16,0-3-9-16,0-9-1 15,18-8 1-15,6-2-1 16,9-7-24-16,10-7-8 15,2-3-44-15,30-13-105 16,-10-11-61-16,-10-1-340 0</inkml:trace>
  <inkml:trace contextRef="#ctx0" brushRef="#br0" timeOffset="253631.4752">12601 16606 1077 0,'0'0'184'16,"0"0"-36"-16,0 0 47 16,0 0-106-16,0 0-62 15,0 0-27-15,0 0 0 16,-48 79 19-16,30-30 25 16,3 8 4-16,2-1-14 15,5-6-15-15,5-4-3 0,3-3-3 16,0-7-5-16,0-9-8 15,0-4 0-15,1-7 1 16,2-3-1-16,1-9-2 16,-1-1-12-16,3-3-1 15,1 0-4-15,5-20 19 16,9-9-1-16,6-11-7 16,10-6-26-16,2 0 9 15,0 8 18-15,4 13 6 16,-5 8-6-16,3 11 5 15,-2 6-4-15,1 13-1 16,-10 10 0-16,-5 9 7 16,-8 5 1-16,-8 0 1 15,-9-1-1-15,0-3 1 0,-9-4-1 16,-12-5 21-16,-6-1-1 16,-7-6 8-16,-5-7-3 31,-3-5-11-31,-4-5 0 15,4 0-2-15,4-12-1 16,6-8-2-16,5-4-10 16,8 1 0-16,2-2-40 15,7 3-20-15,7 7-55 16,3 5-118-16,9 0-67 0,2 6-341 16</inkml:trace>
  <inkml:trace contextRef="#ctx0" brushRef="#br0" timeOffset="254009.6693">13441 16847 684 0,'0'0'558'0,"0"0"-515"15,0 0-17-15,0 0 48 16,0 0 38-16,0 0-30 16,0 0-24-16,16-16-14 15,2 16 5-15,6 0-8 16,3 0 6-16,7-1-11 15,6 1-17-15,2-3-11 16,3 0-2-16,-2-1-6 16,2 4 0-16,-2-2 0 15,-7 2-45-15,-8 0-71 0,-4 0-127 16,-15 4-256-16</inkml:trace>
  <inkml:trace contextRef="#ctx0" brushRef="#br0" timeOffset="254309.2509">13463 17032 1026 0,'0'0'193'15,"0"0"-124"-15,0 0 14 16,0 0 0-16,0 0 36 16,0 0-25-16,0 0-44 15,60 2-16-15,-14-2 14 16,2-1-3-16,7-3-24 15,0-1-21-15,-4 3 1 16,-5-1 9-16,-7 3-10 16,-3 0-39-16,-5 0-47 15,7 0-121-15,-6 0-60 0,-10 0-311 16</inkml:trace>
  <inkml:trace contextRef="#ctx0" brushRef="#br0" timeOffset="254778.0578">14461 16610 1298 0,'0'0'151'16,"0"0"-139"-16,0 0-12 15,0 0-12-15,-4 72 12 16,-5-23 37-16,-1 8 24 15,3 5-18-15,-3 1-12 16,1-3-18-16,3-4-12 0,3-6 0 16,0-11 1-16,3-9-1 15,0-9 0-15,0-9 5 16,0-6 5-16,0-5-10 16,0-1 10-16,3 0 27 15,6-4 44-15,6-18-33 16,12-8-30-16,5-8-19 15,7-3-26-15,0 4 8 16,0 11 7-16,0 6 5 16,-2 16-1-16,-5 4 1 15,0 4-9-15,-9 19 5 16,-7 3 10-16,-6 4 0 0,-7 2 9 16,-3 0 4-1,0 0-3-15,-10-8 2 0,-9-3-2 16,-4-4 6-1,-10-5 3-15,-6-3-1 0,1-3-8 16,-1-6-3-16,3 0-6 16,0 0-1-16,5-13-10 15,4 0-44-15,8-1-36 16,3 1-108-16,14 1-4 16,2 3-154-16,0 1-545 0</inkml:trace>
  <inkml:trace contextRef="#ctx0" brushRef="#br0" timeOffset="255278.0091">15346 16783 1128 0,'0'0'176'16,"0"0"-37"-16,0 0 45 15,0 0-52-15,0 0-37 16,0 0-29-16,0 0-46 16,-21-68-20-16,-19 75-11 15,-8 15 0-15,-7 15 11 16,2 9 6-16,7 4 18 16,12-4 9-16,10-1 6 15,11-1-9-15,13-7-9 0,0-5-2 16,16-1-6-1,14-2-1-15,6-8-2 0,10-6-8 16,2-5 0-16,4-10 0 16,0 0-2-16,-4-13-1 15,-2-10-15-15,-7-10-9 16,-6-1-15-16,-11-1-9 16,-6 5 22-16,-5 6 7 15,-8 9 8-15,-3 8-1 16,0 7-1-16,0 0-5 15,-14 20-6-15,2 6 12 16,1 9 13-16,5 4 0 16,6-1 20-16,0-1-5 15,13-6-8-15,10-2-5 16,5-3-2-16,8-7-5 0,19-2-70 16,-12-4-132-16,-4-6-202 15</inkml:trace>
  <inkml:trace contextRef="#ctx0" brushRef="#br0" timeOffset="261734.4422">1472 17608 765 0,'0'0'316'0,"0"0"-188"15,0 0-47-15,0 0-4 16,0 0-47-16,0 0-1 16,0 0-6-16,0 0 2 15,0 0 4-15,0 0 12 16,-6 0 4-16,-7 0-22 16,-4 7-16-16,-11 1-7 15,-2 2-11-15,2 0 3 0,1-6 8 16,8-1 0-16,7-3 7 15,7 0 1-15,5 0 19 16,0-10 15-16,8-3-28 16,8-1-14-16,5-3 0 15,4 2 0-15,2 3 0 16,-6 7 0-16,-3 5 0 16,-2 0-9-16,-7 5 9 15,-7 14 0-15,-2 6 1 16,0 5-1-16,-11 7-11 15,-8-2-40-15,-2 3-75 16,0-3 20-16,-9 2-97 16,5-12-121-16,4-5-275 0</inkml:trace>
  <inkml:trace contextRef="#ctx0" brushRef="#br0" timeOffset="263464.5349">1641 17935 150 0,'0'0'628'16,"0"0"-523"-16,0 0-40 16,0 0 25-16,0 0-35 15,0 0 14-15,0 0 14 16,-6-11-14-16,6 3-22 15,0 3-8-15,-3-2-26 0,-2-2-6 16,2 2-1 0,-1-1-3-16,2 2-2 0,0 1 21 15,2 3 23-15,0-3-24 16,5 2-21-16,9 2 0 16,2 1-1-16,1 0-1 15,-4 0-8-15,-1 2 3 16,-6 10 6-16,-6 2 1 15,0 4-1-15,0-1 1 16,-12-3-1-16,2 2 1 16,1-9 0-16,-2-2 8 15,8-5 19-15,-4 0 2 16,4-5-16-16,0-9-13 0,0 1-35 16,0 3-4-1,3 3 9-15,0 4-1 0,0 3-5 16,0 0-71-16,0 13-90 15,0 17 46-15,0-4-87 16,0-2-134-16</inkml:trace>
  <inkml:trace contextRef="#ctx0" brushRef="#br0" timeOffset="264167.6662">1159 17886 447 0,'0'0'412'0,"0"0"-271"16,0 0-115-16,0 0-17 15,0 0 3-15,0 0 2 16,0 0 31-16,-57 28-2 16,51-27-12-16,-4 2-17 15,1 0 2-15,-2-3 1 0,-2 0 14 16,4 0 9 0,3-3 10-16,-1-4-8 0,5 0-7 15,2 4 10-15,0-3-16 16,0 5-2-16,0 1-8 15,0 0-10-15,0 0-3 16,0 0-5-16,0 0-1 16,-1 0-6-16,-2 4-5 15,-3 9 9-15,-5 2-14 16,-5 7 6-16,4 0 9 16,-3 1-9-16,3-11 1 15,6-4 9-15,6-8 0 16,0 0 7-16,0-8 26 15,6-12 7-15,6-5-39 16,10-4 0-16,-1 2 0 16,4 3 13-16,-2 9 18 15,-5 5-20-15,-6 4-3 0,-6 6-9 16,-2 0-12-16,-4 0 3 16,0 9 9-16,0 7-6 15,-7 4 5-15,-8 7-21 16,-6 3-19-16,1-5-7 15,1-4 18-15,3-5 17 16,4-9 7-16,4-7 6 16,4 0 5-16,-2-7 3 15,3-11-8-15,3 6-7 16,0-4 1-16,0 5-1 0,7 6-3 16,2 0 2-1,5 5-2-15,10 0-83 0,-2 10-150 16,-4 4-151-16</inkml:trace>
  <inkml:trace contextRef="#ctx0" brushRef="#br0" timeOffset="264779.7784">2281 17505 624 0,'0'0'406'16,"0"0"-255"-16,0 0-41 15,0 0-39-15,0 0-48 16,0 0-14-16,0 0-9 16,-15 33 42-16,6 3 63 15,3 6-19-15,0 9-35 16,-3 5-6-16,-1 7-16 15,2-4-7-15,-1-6-15 16,3-5 6-16,2-10-11 16,4-8 10-16,0-9-11 15,0-4-1-15,0-3 0 16,0-7-36-16,0-1-15 0,-3-4-80 16,-8-4-21-16,2-11-6 15,-4-8-371-15</inkml:trace>
  <inkml:trace contextRef="#ctx0" brushRef="#br0" timeOffset="265172.3096">2157 17647 682 0,'0'0'318'0,"0"0"-130"15,0 0-42-15,88-93-33 16,-55 69-2-16,3 4-57 16,-5 8-25-16,-1 3-18 15,0 9 0-15,-8 0-10 16,0 9 4-16,-5 5-5 15,-1 4-9-15,-4 0 2 16,-1 1-18-16,-4-2-61 16,-4-5-5-16,-3 5-37 15,0-7-163-15,-7 0-265 0</inkml:trace>
  <inkml:trace contextRef="#ctx0" brushRef="#br0" timeOffset="265504.7252">2187 17795 114 0,'0'0'961'0,"0"0"-788"15,0 0-48-15,0 0-24 16,0 0-22-16,100-25 29 16,-57 11-46-16,-1-2-30 15,1 5-22-15,-6 1-9 16,-7 4-1-16,-7 5 0 0,-7 1-41 15,-4 0-124 1,-3 0-16-16,-8 0-83 0,-1 3-371 0</inkml:trace>
  <inkml:trace contextRef="#ctx0" brushRef="#br0" timeOffset="266176.639">3443 17606 1109 0,'0'0'206'16,"0"0"-160"-16,0 0-30 15,-100 9 3-15,60 9 6 16,1 4 14-16,5 7 50 15,4 0 4-15,9 4-22 16,9-3-20-16,6 2 5 16,6-2-9-16,0-3-21 15,18-1-8-15,6-1-16 16,7-5 12-16,2-5-7 16,6-8-6-16,-2-7 5 15,-1 0 2-15,-5-7-7 16,-8-10 6-16,-4-3-6 0,-4-6 8 15,-12-3-3-15,-3-5-3 16,-9-5-3-16,-12-1-37 16,-6 0 3-16,-1 9 3 15,1 10 18-15,5 7 13 16,2 8-11-16,4 5-32 16,7 1-49-16,4 3-134 15,2 8-113-15,3 2-229 0</inkml:trace>
  <inkml:trace contextRef="#ctx0" brushRef="#br0" timeOffset="266865.9591">3604 17613 508 0,'0'0'669'0,"0"0"-527"16,0 0 6-16,0 0-52 15,0 0-58-15,0 0-21 16,0 0 1-16,49 20-4 15,-32 0 24-15,2 7-13 16,-4 5-12-16,-3 5-1 16,-3 2-11-16,-6 1-1 15,0-3 0-15,-3-8-7 16,0-8 7-16,0-5-1 16,0-11 1-16,0 0-5 15,0-5 5-15,-3-3 6 16,3-14-6-16,0-13-8 0,0-6-27 15,0-4-16 1,16 1 37-16,1 4 14 0,10 9 14 16,-2 6 8-16,3 8-10 15,-5 6-4 1,1 6-8-16,-2 3-1 0,-1 11 1 31,-6 7 1-31,-2 3 8 16,-7 6-8-16,0-1-1 15,-6 1 0-15,0-6 0 16,0-4-1-16,-1-8-8 0,-4-8-1 16,2-4 4-16,3 0 6 15,0-9 7-15,0-15-7 16,0-11-61-16,9-4-9 16,5-2 36-16,5 3 22 15,5 6 12-15,1 6 19 16,-5 9 9-16,-1 6-8 15,-4 8 3-15,-3 3-16 16,-3 0-7-16,0 7 0 16,1 13 17-16,-4 10 5 15,-4 2-13-15,-2 6-2 16,0 3 0-16,0-3-5 16,-5-2-2-16,5-11 6 15,0-4-6-15,0-8 0 16,0-3 0-16,9-6 17 0,6 2 8 15,0-4-9-15,9 3-7 16,1-5-9-16,5 0-18 16,3 0-52-16,13 0-61 15,-7 0-28-15,-9 0-338 0</inkml:trace>
  <inkml:trace contextRef="#ctx0" brushRef="#br0" timeOffset="269205.1716">2597 18030 321 0,'0'0'82'0,"0"0"96"16,0 0-33-16,0 0-25 16,0 0 10-16,0 0-39 15,0 0 0-15,2 0-25 16,2 0-26-16,-4 0 4 16,0 0-2-16,3 0 1 15,-3 0 12-15,0 0 6 16,0-3 0-16,3-1 2 15,0-4-2-15,6-3-8 16,4-3-23-16,1-6-12 0,1-4-5 16,7 2-5-1,-1-4-7-15,4 0 0 16,-2-1-1-16,4-3 2 0,-2-2-1 16,-1-1 5-16,-6 5-5 15,-5 0 0-15,-5 7 1 16,-5 1-1-16,-3 0 7 15,0 4-8-15,0 3 0 16,-2 3-13-16,-5 0-12 16,-1 0 16-16,-2 4 0 15,4 2 4-15,0 1 4 16,3 3-10-16,-3 0 10 16,-3 0-6-16,0 0-9 15,-3 0 7-15,-1 6-1 16,-1 4 8-16,-2 0-5 0,7-1 6 15,3 1 0-15,3 0-10 16,3 0 9-16,0 1-22 16,0-1 8-16,4-2-3 15,7 1 2-15,2-3-1 16,2-1 18-16,3 0 13 16,0-5 1-16,3 0 2 15,1 0-1-15,1 0-3 16,-1 0-11-16,-3-5 6 15,-5 3-7-15,-1 2 1 16,-4 0-2-16,-3 0 1 16,-1 1-2-16,-2 9 1 15,1 3 0-15,-1 3 1 0,0 3 0 16,-3-1 0 0,0 2 0-16,0-2 0 0,0-1 1 15,0 3-1-15,0-3 0 16,0 6 0-16,-3-4-1 15,3 1 1-15,0-3 0 16,0-4 0-16,0-3-1 16,0-3-5-16,0-2 5 15,0-1 0-15,3 2 1 16,3-2 0-16,3 2 0 16,1-2-8-16,1 0-4 15,7 2 5-15,1-3-14 16,2-3-41-16,-1 0-43 15,5 1-47-15,-4 0-71 16,-9 4-348-16</inkml:trace>
  <inkml:trace contextRef="#ctx0" brushRef="#br0" timeOffset="271337.5446">5089 17687 116 0,'0'0'137'16,"0"0"-81"-16,0 0 16 15,0 0-63-15,0 0-9 0,0 0-16 16,0 0-49 0,-9 15-39-16</inkml:trace>
  <inkml:trace contextRef="#ctx0" brushRef="#br0" timeOffset="272279.0896">5117 17798 322 0,'0'0'91'0,"0"0"33"16,0 0-55-16,0 0-36 15,0 0-5-15,0 0 8 16,15-86 71-16,-12 71 7 16,0 3 1-16,-3 7 5 15,0 0-12-15,0 4-24 16,0 1 3-16,0 0 1 15,0 0-47-15,0 0-15 16,0 1-5-16,0 8-14 0,-3 9-6 16,0 6-1-16,-6 11 6 15,0 9-5-15,3 9-1 16,-3 0 0-16,5-1 1 16,1-1 0-16,0-6 1 15,3-5 0-15,0-10-2 16,0-8 1-16,0-4 1 15,0-5 4-15,0-3-6 16,0-3-8-16,-3-1-50 16,-2-5-27-16,-1-1 30 15,0 0 33-15,-1 0 11 16,4-4-4-16,3-13-1 16,0-10 8-16,0-12 8 0,13-18 16 15,4-21 1 1,5-18-8-16,2 6-1 0,-6 16-7 15,-2 25-1-15,-2 21 19 16,2 1 23-16,6 1 18 16,1 1-18-16,-1 10-3 15,-4 8-17-15,0 7-22 16,-3 0 0-16,0 17 0 16,-2 7 0-16,-4 5 8 15,-6 7-6-15,-3-2-2 16,-1 1 0-16,-14-7-1 15,-3-2 1-15,-6-7 0 0,-1-5 2 16,1-5 4-16,0-5-6 16,-3-4 2-16,2 0-2 15,-2-7-73-15,9-3-68 16,6 0-130-16,6 1-106 16,6 3-237-16</inkml:trace>
  <inkml:trace contextRef="#ctx0" brushRef="#br0" timeOffset="272608.5231">5411 17936 827 0,'0'0'365'16,"0"0"-229"-16,0 0 66 15,0 0-106-15,0 0-67 16,36-81-13-16,-24 46-15 15,4 3 8-15,2 3 3 16,-3 2 14-16,0 0-16 16,-2 7-8-16,-2 2-1 15,2 4 1-15,-4 4-1 16,-3 1-1-16,2 8 0 16,-2 1-12-16,1 0-7 15,5 14 12-15,-3 9 7 0,6 4 13 16,-3 8-1-16,-2 2-11 15,-1 2-1-15,-3-2-20 16,3-5-101-16,6-5-13 16,0-10-61-16,3-12-303 0</inkml:trace>
  <inkml:trace contextRef="#ctx0" brushRef="#br0" timeOffset="272955.0594">6039 17584 738 0,'0'0'375'0,"0"0"-274"16,0 0-76-16,0 0-15 15,0 0-9-15,0 0 22 16,63 79-17-16,-57-55 7 16,-6 1-11-16,0 2-1 15,-9 0 21-15,-15-2-9 16,-9 2-7-16,-4-5 4 15,-8-2-4-15,-1-6 1 16,4-4-6-16,5-10 9 16,8 0 20-16,4-15 7 15,7-14-18-15,9-6 2 0,9-9 8 16,6-2-29-16,21 4 0 16,9 3-1-16,-2 13-9 15,5 12 9-15,-5 7-17 16,-4 7-53-16,-3 7-78 15,-3 7-240-15,-8 1-355 0</inkml:trace>
  <inkml:trace contextRef="#ctx0" brushRef="#br0" timeOffset="273789.3918">6287 17594 948 0,'0'0'103'0,"0"0"-37"0,0 0 8 16,0 0-10-16,0 0-22 16,0 0-1-16,0 0 12 15,0-6-6-15,0 6-8 16,0 0-7-16,0 0-9 15,0 0 8-15,0 0-10 16,0 0 0-16,0 0-14 16,0 0 11-16,0 0 2 15,0 0-11-15,0 0 5 16,0 0-5-16,0 0 3 16,0 0-4-16,0 0-7 0,0 0 10 15,0 0-10 1,0 0 10-16,0 0-2 0,0 0 11 15,0 0-8-15,0 0-3 16,0 0 4-16,0 0-1 16,0 0 14-16,0 0 2 15,0 0-19-15,0 0-2 16,0 7-7-16,0 11-16 16,0 6 16-16,3 13 0 15,-3 8 12-15,3 6-3 16,-3 4-8-16,0 0-1 15,3 0 0-15,-3-3 1 16,0-5 5-16,0-5-6 16,0-7 7-16,0-5-7 15,0-9-7-15,-3-6-13 16,0-5-13-16,0-2-15 16,3-7-16-16,-3 0-29 0,3-1-21 15,0 0 50-15,0-12 32 16,0-11-14-16,0-10 21 15,0-13 18-15,3-20 7 16,3-20-2-16,4 3 2 16,-1 6 0-16,5 19 29 15,2 25 68-15,-1 0 37 16,3 6-40-16,-6 11-44 16,1 6-27-16,-1 10-21 15,0 0-2-15,3 4-7 16,1 15 7-16,1 7 12 15,-1 4-11-15,-4-1 8 16,-1 2-9-16,-7 2 0 0,-4-7-6 16,-4 0-23-16,-16-2 7 15,-5-1 21-15,-8-8 1 16,-6-1-16-16,2-7-4 16,1-7-37-16,-7-7-59 15,7-13-79-15,9-2-376 0</inkml:trace>
  <inkml:trace contextRef="#ctx0" brushRef="#br0" timeOffset="274447.0357">6605 17818 652 0,'0'0'409'15,"0"0"-293"-15,0 0 7 16,0 0-20-16,0 0-25 15,0 0-1-15,98-23-32 16,-74 9-24-16,0 2-8 16,-5-1 0-16,-5 0 3 15,-4 3 16-15,-4 3 12 16,-3 3 0-16,-3-3-3 16,0 4-12-16,0-3 10 15,-9 2-25-15,-6 1-14 0,0-1-6 16,-7 4 5-16,-5 0-14 15,-3 4 8-15,2 12-1 16,1 5 8-16,2 6-1 16,8 2-8-16,5 4 9 15,5 0 4-15,7-4-4 16,0 0 0-16,3-1-1 16,13-5 1-16,5 0 0 15,6-8-1-15,3-3-5 16,0-5 4-16,5-7-6 15,-9 0-11-15,2-4-3 16,-7-16 1-16,-6-4 12 16,0-6 8-16,-6-5-9 15,-3-2-11-15,1 1 2 16,2 0 13-16,0 10 6 0,3 9 24 16,-3 4-4-16,6 6-9 15,-2 4-11-15,1 1 0 16,2 2-9-16,-1 0 8 15,0 9-5-15,0 4 6 16,1 1 0-16,-5 4 0 16,-2 2 0-16,-2 4 0 15,-4 6 1-15,-3 2 1 16,0 0 5-16,0 0 0 16,0-7-6-16,0-5 8 0,3-9-9 15,9-2-1-15,6-7-19 16,10-2-59-16,29-15-91 15,-9-12-23-15,-2-1-350 16</inkml:trace>
  <inkml:trace contextRef="#ctx0" brushRef="#br0" timeOffset="274790.7946">7461 17478 1265 0,'0'0'202'16,"0"0"-67"-16,0 0-65 15,0 0-45-15,0 0-19 16,0 0-5-16,0 0-1 16,-25 101 22-16,11-57 13 15,2 3 3-15,-1 2-11 0,4 3 5 16,-2-3-4-16,4 0-12 16,1-7-3-16,6-7-12 15,0-8 5-15,3-5 1 16,10-7-7-16,7-5 0 15,5-7 0-15,8-3-18 16,10-13-42-16,-7-7-63 16,-11-5-220-16</inkml:trace>
  <inkml:trace contextRef="#ctx0" brushRef="#br0" timeOffset="275118.9266">7146 17820 1104 0,'0'0'513'0,"0"0"-449"16,0 0 37-16,0 0-49 16,0 0-51-16,102-8 0 15,-22 1 1-15,23-7-2 16,-3-1 1-16,-21-5 0 16,-22 3-1-16,-18 2 1 15,-2 0-1-15,-3-2 0 16,-5 0-15-16,-10 6 4 15,-10 7 10-15,-9 1-6 16,0 3 7-16,0 0 1 16,0 8 0-16,-9 11 8 15,0 9-3-15,-1 6 10 0,4 6 0 16,-2-1-10 0,2 1 0-16,3-4-4 0,0-3-1 15,3-4 0-15,0-7 5 16,0-4-6-16,0-7-35 15,0-5-29-15,9-6-108 16,12-16-93-16,-3-8-310 16</inkml:trace>
  <inkml:trace contextRef="#ctx0" brushRef="#br0" timeOffset="275462.679">7891 17399 1506 0,'0'0'201'0,"0"0"-107"0,0 0-9 16,0 0-47-16,0 0-38 16,0 0-3-16,0 0-43 15,41-33-21-15,-27 50-45 16,-2 26-121-16,-5-4-6 16,-7 1-312-16</inkml:trace>
  <inkml:trace contextRef="#ctx0" brushRef="#br0" timeOffset="275826.4512">8079 17766 823 0,'0'0'174'0,"0"0"-46"16,0 0 31-16,0 0-42 0,0 0-3 16,88 13-49-16,-60-13-17 15,2-6-16-15,-2-7-11 16,-1-6-8-16,-5 0-3 15,-8-4 3-15,-8-3-1 16,-6 3-12-16,0 3-3 16,0 3 3-16,-12 8 12 15,-6 6-12-15,3 3 1 16,-9 0-1-16,2 4-1 16,-1 11 1-16,1 8 12 15,3 4 15-15,2 5 17 0,7 5 9 16,4 3-6-16,6-4-18 15,0-1-11-15,6-5-17 16,13-5-1-16,5-4-3 16,9-3-26-16,4-8-55 15,29-10-53-15,-11 0-147 16,-3-9-398-16</inkml:trace>
  <inkml:trace contextRef="#ctx0" brushRef="#br0" timeOffset="276170.2065">8717 17549 1371 0,'0'0'227'0,"0"0"-138"15,0 0-60-15,0 0-14 16,-86 8-15-16,50 9 0 16,0 3 0-16,6 1-9 15,8 0-22-15,10-3 6 16,9 1-18-16,3-5 41 15,9 3 1-15,16 1 1 16,8 1 7-16,6 6-7 0,4-5 8 16,-4 2-8-1,-5 0 0-15,-4 3-1 0,-3-1 2 16,-9 1-1-16,-5-1 12 16,-7-1 11-16,-6 0 12 15,-3-2 9-15,-13-1 4 16,-5-1-17-16,-9-4-9 15,-3-5-22-15,-7 0-16 16,-2-7-50-16,-16 4-113 16,10-5-159-16,8 3-586 0</inkml:trace>
  <inkml:trace contextRef="#ctx0" brushRef="#br0" timeOffset="277188.6456">10017 17630 1220 0,'0'0'248'16,"0"0"-200"-16,0 0 73 16,0 0-15-16,0 0-52 15,0 0 2-15,-3-7-11 16,3 7-20-16,0 0-10 15,0 11-14-15,0 15 0 16,0 9 18-16,0 10-3 16,3 7-6-16,0 1-8 15,0-8-1-15,1-1 5 16,-1-11-6-16,3-5-12 0,-3-3-19 16,3-10-29-16,-3-3-26 15,0-5-65 1,6-7-73-16,-6-3-132 0,3-11-27 0</inkml:trace>
  <inkml:trace contextRef="#ctx0" brushRef="#br0" timeOffset="277725.1236">10060 17517 1152 0,'0'0'151'0,"0"0"-109"0,-85-19 0 16,43 16 6-16,-4 3 35 15,1 4-12-15,2 14-29 16,1 5-3-16,6 6-2 16,5 8-4-16,4 7-2 15,8 5-5-15,5 5 4 16,4 1-14-16,10 2-8 0,0-4-8 16,16-1 0-1,11-8 0-15,3-2 0 0,4-9 0 16,5-3 1-16,3-11 5 15,7-5 0-15,-3-4-5 16,2-7 0-16,1-3-1 16,-4 0 0-16,-2-14-1 15,2-4-4-15,-3-6 4 16,1-4 1-16,-4-4 6 16,-6-2-6-16,-2-4 1 15,-4 2 1-15,-8-4 0 16,-2-1-2-16,-8 3 0 15,-2 4 1-15,-7 2 5 0,0 5 3 16,0 0-2 0,-13 5-5-16,-4-3 11 0,-2 3-1 15,-5 0-12-15,-4 0 1 16,2 4 0-16,-6 1 5 16,3 4-6-16,-1 3 0 15,5 3-1-15,1 3 0 16,5 3-23-16,5 1-14 15,2 0-23-15,5 0-36 16,7 8-127-16,0 5-85 16,0 1-248-16</inkml:trace>
  <inkml:trace contextRef="#ctx0" brushRef="#br0" timeOffset="278194.2002">11130 17537 380 0,'0'0'879'15,"0"0"-766"-15,0 0-88 16,0 0 40-16,0 0 15 15,-54 79 25-15,36-35-19 16,3 1-19-16,5 3-16 31,3 0-19-31,4-1-8 0,3-4-16 0,0 0-2 16,0-7-6-16,0-3 0 16,2-4-18-16,3-1-20 0,-5 1-17 31,0-5-49-31,-4 1-126 0,-9-5-141 0,-3-10-273 0</inkml:trace>
  <inkml:trace contextRef="#ctx0" brushRef="#br0" timeOffset="278715.6626">10795 17901 1166 0,'0'0'287'0,"0"0"-239"16,0 0 8-16,0 0-6 15,0 0-37-15,0 0-3 16,50-79-9-16,-31 69-1 16,-1 0 2-16,9 0-2 15,3 4 1-15,4-4 0 16,6-3-1-16,2 3 1 16,3 0 14-16,1 0-14 0,-1 1 10 15,1 4 0 1,-4-2-10-16,-2 4 0 0,-1-1 5 15,-4 1 4-15,0 3-9 16,-5 0 0-16,-1 0 1 16,0 0 6-16,1 7-2 15,-5 6-6-15,-2 4 0 16,-4 7 9-16,-1 1 6 16,-9 5-2-16,0-3-12 15,-6 0 9-15,-3-2-1 16,0-1 1-16,-9-1-8 15,-11-4 23-15,-5 1-11 16,-5-3-5-16,-9-4-7 16,4-3 0-16,2-10 7 15,0 0-9-15,2-10 1 0,4-10-1 16,9-10 1-16,6-2 0 16,9-2-1-16,3 2 7 15,6-1-7-15,15 6-6 16,7 2 5-16,5 5-4 15,0 6-8-15,0 7-53 16,16 7-74-16,-14 0-112 16,0 0-352-16</inkml:trace>
  <inkml:trace contextRef="#ctx0" brushRef="#br0" timeOffset="279106.3204">12268 17660 1258 0,'0'0'183'15,"0"0"-77"-15,0 0 31 16,0 0-73-16,0 0-43 16,0 0-21-16,0 0-1 15,-82-7-7-15,61 24 7 16,6 5-7-16,8-1 1 15,7 5 7-15,3-2 6 0,19 1 1 16,8-2 5-16,3 1 1 16,1-4-1-16,2-1-11 15,-6 1 0-15,-8-3 0 16,-7 3 0-16,-6-5-1 16,-9 4 2-16,0-1 7 15,-15 2 17-15,-9-3 5 16,-9 3-21-16,-7-6-10 15,-1-2-10-15,3-9-27 16,2-3-24-16,9-7-76 16,8-35-22-16,13-1-171 15,3 1-570-15</inkml:trace>
  <inkml:trace contextRef="#ctx0" brushRef="#br0" timeOffset="279465.6252">12262 17684 530 0,'0'0'619'0,"0"0"-496"15,0 0 31-15,97-20-22 16,-57 13-62-16,2 3-43 16,-3-4-6-16,1 3-21 15,-7-2-47-15,1-6-104 16,-7 4-81-16,-12-6-275 0</inkml:trace>
  <inkml:trace contextRef="#ctx0" brushRef="#br0" timeOffset="279919.9094">12374 17389 416 0,'0'0'672'0,"-157"5"-567"16,73 10-1-16,28 5 5 16,8-1 2-16,-1 11-31 15,-3 7-44-15,4 5 5 16,8 5 8-16,16 2 16 15,6 2-22-15,9 4-15 16,6 1-16-16,3-2 0 16,3 1-1-16,10-6-2 15,10-2 1-15,0-7 4 16,9-4-6-16,1-6 6 16,2-8-3-16,6-2 4 15,5-9-8-15,2-4-1 16,2-4 3-16,6-3-9 15,-5 0 2-15,4-7-2 0,-3-6-1 16,0-1 0-16,-4-3 0 16,-2-2-6-16,-1-1 7 15,-6 0 0-15,1-3-6 16,-4-1 6-16,-5-4-1 16,-1-3-7-16,-3-1-9 15,-6-4 1-15,0 3 2 16,-9-1 12-16,-2 1-15 15,-4 4 16-15,-3 2 1 16,-2 0 0-16,-1 4 13 16,0 4 4-16,0-1-2 0,-7 3 1 15,-2 0-10-15,-1 2-4 16,-6-2 5-16,2 0-7 16,-4-2 0-16,-3 2 0 15,2 0 1-15,-4-2 1 16,4-1-1-16,-4 3 1 15,4-3-2-15,0 3 1 16,-2 5-1-16,3-1 0 16,3 6-1-16,3 1 0 15,-4 5-5-15,-1 1-10 16,-2 0-30-16,-2 0-14 16,-6 0-19-16,-5 11-64 0,-15 15-62 15,3-6-99-15,9 1-472 16</inkml:trace>
  <inkml:trace contextRef="#ctx0" brushRef="#br0" timeOffset="280930.0126">13405 18030 468 0,'0'0'189'16,"0"0"-67"-16,0 0-38 15,0 0 20-15,0 0-10 16,0 0 26-16,0 0-17 16,3-6-6-16,0 6 13 15,-3 0-17-15,2 0-39 16,0 0-6-16,-2 0-1 15,0 0 0-15,0 0 14 0,0 0-5 16,0 0-17-16,0 0-12 16,0 0-5-16,0 0-22 15,0 3-2-15,0 10-8 16,-10 6 9-16,-5 8-3 16,-9 6 4-16,2-3 1 15,-5 3-1-15,3-3-47 16,-19 2-53-16,7-8-53 15,4-7-219-15</inkml:trace>
  <inkml:trace contextRef="#ctx0" brushRef="#br0" timeOffset="282090.8012">14791 17567 1285 0,'0'0'120'16,"0"0"-99"-16,0 0-10 15,-103 0-1-15,77 7 6 16,6 0 29-16,-3 6 0 15,4 1 2-15,-7 4-2 16,3 6-3-16,-3 9-1 16,1 6-6-16,1 9 0 15,5 10 3-15,0 2 8 16,6 6-10-16,6-5-18 16,7 0-3-16,0-7-2 15,0-4-12-15,13-6-1 16,7-4-5-16,3-6-21 15,9-8-14-15,7-5-30 0,26-6-41 16,-7-8-130-16,-2-7-136 16</inkml:trace>
  <inkml:trace contextRef="#ctx0" brushRef="#br0" timeOffset="282606.4298">15386 17756 489 0,'0'0'610'16,"0"0"-494"-16,0 0-5 0,0 0-12 16,0 0-23-16,-91-73-15 15,55 65-5-15,0 7-28 16,-2 1 1-16,-1 0-13 15,0 6-3-15,5 4-4 16,10-1-2-16,3 4 4 16,12-3-4-16,2 2-6 15,7 3-1-15,0 2 8 16,4-2-8-16,11 3-1 16,6 2 0-16,5 0 1 15,6-1 5-15,7-3-4 16,0 1 0-16,0 0-1 15,-3 0-1-15,-4 3 0 0,-6 0 1 16,-10-1 0-16,-7 4-8 16,-8 0 8-16,-1-1 2 15,-7 2 5-15,-12-1 11 16,-10-2-7-16,-7-1 7 16,-1-2-1-16,-4-4-5 15,-1-4-10-15,3-2 0 16,0-3 6-16,3-5-8 15,4 0-5-15,9 0-32 16,7 0-34-16,16 0-119 16,0 0-45-16,0-3-318 0</inkml:trace>
  <inkml:trace contextRef="#ctx0" brushRef="#br0" timeOffset="283169.9611">15386 18096 660 0,'0'0'366'15,"0"0"-271"-15,0 0-6 16,0 0-1-16,78-86-17 16,-49 70-6-16,6 5-17 15,-2 2-19-15,3 8 5 16,-7 1 8-16,3 1-16 0,-9 15-1 15,0 4 4-15,-10 2-17 16,-3 2-12-16,-3-1 2 16,-7 1-1-16,0 2-1 15,-14-7-1-15,-5 2-8 16,-13-3 8-16,-4 0 1 16,-4-6-1-16,5-5-6 15,-1-5 7-15,7-2-1 16,9 0 1-16,8-4 8 15,5-3-2-15,7-1 14 16,0 3 3-16,10 0-7 16,9 0-16-16,5 2-6 0,0 1 0 15,6 2 6-15,-1 0-1 16,0 8-6-16,-5 6 1 16,-5 4 6-16,-3 3 5 15,-2 5-5-15,-5-5 1 16,-3 1 0-16,-6 1-1 15,0-3 1-15,0-3 17 16,-12 0-7-16,-11-2 1 16,0-4-11-16,-7-1 8 15,-5-1-8-15,-1-5 6 16,4-1-7-16,-4-3 0 16,4 0-19-16,6-3-34 15,2-7-82-15,12 3-63 16,2 0-182-16</inkml:trace>
  <inkml:trace contextRef="#ctx0" brushRef="#br0" timeOffset="283955.1653">16266 17891 310 0,'0'0'811'0,"0"0"-710"16,0 0 8-16,0 0-53 15,0 0-34-15,0 0-7 16,0 0-8-16,8-4 20 15,-8 4 26-15,0 3-23 16,0 2-9-16,0 1-1 16,-6 1-1-16,-3 1-18 15,-3 0 7-15,0-1-7 16,3-3 0-16,3-3 0 16,-1-1 7-16,1 0 5 15,3-1 5-15,0-9-4 16,3-1-2-16,0-2-2 0,9 0 14 15,4 2-23-15,3 3 6 16,4 1-6-16,0 4 0 16,2 2 1-16,-5 1-1 15,2 0-1-15,-6 7 0 16,-3 5 0-16,-2 2 12 16,-3 3-5-16,-3-1-1 15,-2 1 4-15,0-4-4 16,0-2-4-16,-10 0-1 15,-2-3 6-15,0-2-6 16,-5-2 0-16,5-4 0 16,-2 0 5-16,5 0-4 15,-2-14 8-15,2-3-3 0,6-2-7 16,3-1 0-16,0 2-8 16,0 6 8-16,9 2-1 15,1 3-11-15,3 2-8 16,0 5-18-16,-3 0-83 15,6 0-68-15,-3 9-192 16,-7 0-391-16</inkml:trace>
  <inkml:trace contextRef="#ctx0" brushRef="#br0" timeOffset="285365.6393">15886 18093 121 0,'0'0'681'0,"0"0"-581"16,0 0 8-16,0 0-36 15,0 0-21-15,0 0-18 16,0 0-8-16,36-14-17 15,-24 14-8-15,-1-3 0 16,0 3-74-16,4 0-102 16,-3 0-60-16,-5 0-143 0</inkml:trace>
  <inkml:trace contextRef="#ctx0" brushRef="#br0" timeOffset="285728.0572">16022 18079 25 0,'0'0'502'0,"0"0"-345"15,0 0 71-15,0 0-34 16,0 0-90-16,0 0-24 15,0 0-37-15,-24-13-28 16,15 6-5-16,0 0 1 16,0 0 7-16,5 3 17 0,0 0 27 15,4 2 36-15,0 2-7 16,0 0-9-16,8 0-41 16,4 0-24-16,-2 0-11 15,5 7-4-15,-1 5-2 16,0 3 0-16,-3 5 2 15,-5 1 14-15,-1 4 9 32,-5-2 4-32,0-1-1 15,0 3-6-15,-11-4-15 0,-8 1-6 16,-4 1-1-16,-5-3-13 16,-8-1-36-16,-19 5-39 15,12-6-118-15,4-3-341 0</inkml:trace>
  <inkml:trace contextRef="#ctx0" brushRef="#br0" timeOffset="287212.4057">16632 17406 717 0,'0'0'414'0,"0"0"-296"16,0 0-34-16,0 0 4 15,0 0-43-15,0 0-1 16,0 0-21-16,23 0-4 16,-7 0 13-16,1 3 20 15,6 1-4-15,-2 2-11 16,6-1-9-16,-2 2 1 15,2 0-1-15,-4 0-9 16,-1 3 0-16,-2 3-2 0,0 4-8 16,-4 6 3-16,-1 6 20 15,-1 5-1-15,-5 6-3 16,-1 3 2-16,-3 5-13 16,-2 0-3-16,-3 1-7 15,0 0-6-15,0-3 9 16,0-4-9-16,0 2 0 15,-6-4 1-15,-4-1 4 16,4-2-5-16,-3-3 0 16,-2-2 0-16,-1-4-1 15,2-2-1-15,1-5-5 16,-6-3-8-16,3-2-11 16,-4-3 9-16,0-1-8 15,-1 0 4-15,-5 0 7 16,-1-2-20-16,-4 0-9 0,-1 0-25 15,1 0-21-15,-8 0-133 16,9-3-91-16,2-2-517 0</inkml:trace>
  <inkml:trace contextRef="#ctx0" brushRef="#br0" timeOffset="288142.6894">17940 17680 1279 0,'0'0'291'0,"0"0"-238"15,0 0-21-15,0 0-3 16,0 0-22-16,0 0 1 16,0 0-1-16,0 14 2 15,0 7 27-15,-7 10 25 16,1 9-5-16,0 2-3 15,3 0-25-15,0 2-14 16,0-4-5-16,-1-4-8 16,4-6-1-16,0-5-10 15,0-4-31-15,0-8-45 0,0-6-24 16,7-7-137-16,-1 0-319 16</inkml:trace>
  <inkml:trace contextRef="#ctx0" brushRef="#br0" timeOffset="288470.8163">18132 17419 1453 0,'0'0'214'0,"0"0"-186"0,0 0-28 16,0 0-9-1,0 0 3-15,0 0 6 0,0 0 2 16,-68 39 11-16,52-35-13 15,2-1 1-15,4-3 6 16,5 0 5-16,1 0 3 16,4-16 1-16,0-2-7 15,0-4-9-15,3-1-2 16,7 3 2-16,4 3 0 16,-5 8 0-16,-3 3-6 15,1 6-10-15,-1 0-95 16,0 15-61-16,0 5-80 15,-1 4-122-15</inkml:trace>
  <inkml:trace contextRef="#ctx0" brushRef="#br0" timeOffset="288893.8736">18521 17675 1043 0,'0'0'228'0,"0"0"-151"16,0 0 74-16,0 0-30 15,0 0-64-15,-51-79-40 16,11 77-15-16,-5 2 5 16,-3 0-1-16,5 14 1 15,8 4 6-15,12 0 5 0,7 1-8 16,12 2 19-16,4 4-16 15,14 0-13-15,14 4 6 16,11 0-6-16,7-1 1 16,3 1 0-16,-1-4 0 15,-6-2 0-15,-6-2-1 16,-13-1 0-16,-3 0 0 16,-14-1 0-16,-5 4 0 15,-1-3 1-15,-7 1-1 16,-14-2 13-16,-1 0-11 0,-10-7 9 15,-2-2-9 1,-3-2 11-16,-2-6-7 16,-1-2-6-16,-2 0-6 0,4 0-24 15,5-2-49 1,1-4-105-16,9 3-38 0,7 3-302 0</inkml:trace>
  <inkml:trace contextRef="#ctx0" brushRef="#br0" timeOffset="290306.1584">19727 17623 1320 0,'0'0'163'0,"0"0"-120"15,0 0-6-15,0 0 3 16,0 0-13-16,-96-59 0 15,78 56 13-15,-8 1-4 16,3 2 1-16,-1 0-11 16,-4 0 0-16,-1 15-2 15,-4 5-2-15,-6 9 5 0,-1 18 6 16,3 5 5 0,5 6 9-16,8 2-10 0,15-6-6 15,6-2-13-15,3-4-17 16,15-5-1-16,15-10 0 15,8-4-17-15,8-9-5 16,3-8-21-16,3-5-32 16,-1-7-20-16,-8 0-12 15,-5-15-110-15,-5-9 6 16,-8-9 25-16,-4-10-1 16,-9-10 5-16,-1-2 87 15,-2 0 95-15,1 6 186 0,3 7 37 16,5 9-58-1,9 6-60-15,6 8-22 0,8 2-44 16,2 9 5-16,2 8 5 16,-2 5-31-16,-7 19-8 15,-7 11 28-15,-10 5-6 16,-10 6-10-16,-9-1-12 16,-3-1 2-16,-19-3-2 15,-10-3-9-15,-5-8 13 16,-5-9-1-16,2-6 14 15,6-8-10-15,5-7 5 16,9 0 16-16,4-14 18 16,9-8-8-16,4-13-33 15,3-5-15-15,0-4-25 16,6 1-12-16,8 3 2 0,2 8-3 16,-3 9-7-16,7 9-56 15,-4 8-53-15,13 6-29 16,-6 10-128-16,0 6-95 15</inkml:trace>
  <inkml:trace contextRef="#ctx0" brushRef="#br0" timeOffset="290915.537">20220 17699 1071 0,'0'0'165'16,"0"0"-82"-16,0 0-2 15,90-44-7-15,-64 44-20 16,0 2-12-16,-3 18-7 15,0 7 10-15,-8 8-22 0,-2 6-14 16,-5 4 3-16,-8 0-12 16,0 1 0-16,-8-2-3 15,-8-7-3-15,1-4-4 16,-6-12-3-16,0-6 13 16,3-8 2-16,0-7 6 15,5 0 0-15,3-14 3 16,0-11 7-16,7-9-18 15,3-11-3-15,3-5 2 16,17 3-22-16,4 1 8 16,6 10 6-16,7 10 9 15,-1 12-2-15,2 11-5 16,4 3 7-16,3 13 0 16,-3 12 6-16,-3 6-5 15,-2 5 0-15,-6 0 0 0,-5 1-1 16,-6-3 0-16,-5-5 0 15,-7-3 0-15,-8-9-6 16,0-4-39-16,-13-3 8 16,-9-6 30-16,-1-4 7 15,-4 0 9-15,9-7 0 16,1-15 17-16,13-10 1 16,4-10-27-16,7-12-5 15,20-5-27-15,12-3 5 16,9 5 4-16,3 12 16 15,2 14 7-15,-2 13 13 16,-6 16 10-16,-5 2 9 0,-10 20-14 16,-8 12 15-16,-2 12-7 15,-11 6-2-15,-3 0-7 16,-1 0-16-16,0-3 1 16,-2-2-2-16,1-11-15 15,3 8-91-15,-4-10-115 16,3-8-416-16</inkml:trace>
  <inkml:trace contextRef="#ctx0" brushRef="#br0" timeOffset="291869.5476">21087 17683 636 0,'0'0'767'15,"0"0"-687"-15,0 0-10 16,0 0 26-16,0 0-39 15,0 0-37-15,0 0-12 16,65-39-8-16,-33 45-1 16,-6 8-8-16,1 12 9 15,-7 3 0-15,-5 11 6 16,-6 3 11-16,-8 4-16 16,-1-2 9-16,0-3-9 15,-7-5 11-15,-7-7-10 0,2-9-1 16,2-5 5-16,0-9 0 15,3-3 6-15,3-4-11 16,1 0 9-16,1-6 0 16,2-15-5-16,0-10-5 15,6-14-35-15,14-8 5 16,8-2 14-16,6 3 3 16,2 13 13-16,0 9 5 15,-2 13-3-15,-4 14 7 16,-4 3-4-16,-4 17-5 15,-2 16 0-15,-7 4 0 16,-4 6 9-16,-5 5-9 16,-4-4 8-16,0-2-8 0,0-5 2 15,0-10-2-15,-1-9 0 16,-2-7 0-16,1-7-3 16,1-4 3-16,-1 0 7 15,2-9 8-15,0-12-15 16,2-16-1-16,13-8-21 15,9-9-6-15,5-5-4 16,6 3 14-16,5 9 8 16,-1 9 10-16,-2 14 2 15,-6 7 6-15,-2 11-7 16,-5 6-1-16,-8 3-7 16,0 20 7-16,-3 6 7 15,-6 15 10-15,0 8 14 0,-5 5-11 16,-2 2-14-16,0 0 4 15,0-7-10-15,0-5 0 16,0-8-12-16,0-9-17 16,6-9-33-16,6-8-82 15,16-13-81-15,-3 0-96 16,-1-16-451-16</inkml:trace>
  <inkml:trace contextRef="#ctx0" brushRef="#br0" timeOffset="292291.427">22134 17559 758 0,'0'0'509'0,"0"0"-416"16,0 0-5-16,0 0-59 15,0 0-29-15,0 0 32 16,0 0 3-16,60 115 0 16,-60-60 15-16,3 4-24 15,-3-7-12-15,3-4-8 16,3-5-6-16,1-11 6 15,6-10 4-15,3-4 2 16,3-11-5-16,8-4 18 16,1-3-9-16,5-13-14 15,3-11-2-15,-5-8-5 16,-3-11-16-16,-4-6-15 16,-6-1-21-16,-5 7 18 0,-4 13 39 15,-4 10 32-15,-5 10 20 16,0 10-39-16,0 10-13 15,-9 20 0-15,-4 10 0 16,1 9 7-16,-2 4 15 16,5 2-9-16,3-1-12 15,5-7-1-15,1-4 2 16,0-7-2-16,9-7-11 16,12-9-26-16,11-8-92 15,31-12 8-15,-8 0-98 16,-1-17-359-16</inkml:trace>
  <inkml:trace contextRef="#ctx0" brushRef="#br0" timeOffset="292641.4086">23170 17121 1490 0,'0'0'183'0,"0"0"-136"16,0 0-47-16,0 0-1 15,-23 140 1-15,-5-42 20 16,-1 8 15-16,5-17-1 16,7-23-8-16,5-2-20 15,6-9 7-15,0-4-11 16,-3 7 11-16,9-16-3 16,0 4 6-16,0 2-7 15,12-2 6-15,4-7-3 0,6-7-2 16,5-3 0-1,5-4-10-15,0-8-15 0,3-4-17 16,1-11-47-16,4-2-88 16,-9-15-134-16,-10-6-755 15</inkml:trace>
  <inkml:trace contextRef="#ctx0" brushRef="#br0" timeOffset="292988.9026">22811 17736 1472 0,'0'0'184'15,"0"0"-131"-15,0 0-30 16,90-4-23-16,-20 4 1 0,21 0 0 16,-6-3 12-16,-9 3 5 15,-12 0-4-15,-18 0-8 16,1 0-5-16,-3 0-1 15,-12 0-18-15,-16 0-45 16,-16 0-89-16,0 0-107 16,-16 0-316-16</inkml:trace>
  <inkml:trace contextRef="#ctx0" brushRef="#br0" timeOffset="293761.4861">23417 17640 87 0,'0'0'775'16,"0"0"-661"-16,0 0 9 0,0 0 20 15,0 0-47-15,90-56-24 16,-82 50 50-16,-5 2-19 16,-3 4-24-16,0-3-31 15,0 1-29-15,-10 2-14 16,-9 0-5-16,-13 2-1 15,-11 14 0-15,-6 3 1 16,-3 9 9-16,7 5-1 16,8 2-2-16,16 2 5 15,6-6 14-15,15-2-7 16,0 0-7-16,18-7-11 16,16-2 0-16,11-3-1 0,15-7 0 15,2-3-6-15,2-7 0 16,-2 0-9-16,-7-20-11 15,-6-5 11-15,-9-12-10 16,-5-5-5-16,-9-4-39 16,-5 7 22-16,-10 11 48 15,-8 11 41-15,-3 10-15 16,0 7-26-16,0 0-8 16,-5 14-7-16,-5 14 15 15,-5 10 11-15,1 9 17 16,1 8-8-16,6-3-8 15,2 2-11-15,5-5 1 16,0-6-2-16,11-6 0 0,8-8-14 16,5-8-38-16,4-8-85 15,15-13-18-15,-5 0-100 16,-7-14-130-16</inkml:trace>
  <inkml:trace contextRef="#ctx0" brushRef="#br0" timeOffset="294120.8716">24196 17217 1433 0,'0'0'181'0,"0"0"-132"16,0 0-49-16,0 0-29 16,0 0 16-16,-21 76 13 15,-3-27 0-15,-4 8 28 16,0 5-9-16,-1 1-12 15,5 1 2-15,5-2-2 16,8 0 1-16,8-4-7 16,3-3 24-16,6-8-2 15,14-5 12-15,5-8-13 16,5-5 6-16,3-6-23 16,3-9-5-16,2-4-47 15,6-10-58-15,-10-4-122 0,-9-13-423 0</inkml:trace>
  <inkml:trace contextRef="#ctx0" brushRef="#br0" timeOffset="294480.2925">23865 17690 1407 0,'0'0'178'0,"0"0"-122"16,0 0-43-16,94 0-13 15,-26 2 1-15,26 8 5 16,18 0-5-16,-9-6 0 16,-21-1-1-16,-25-3 0 0,-23 0-1 15,-1 0 1-15,-2-7 1 16,-5 1 9-16,-13 2-9 16,-7 4 28-16,-4 0-4 15,-2 0-4-15,0 3-8 16,-2 15-12-16,-5 15 9 15,-2 6 10-15,-1 8-1 16,2 2-2-16,3 4-10 16,2-7-6-16,3-2 0 15,0-5 0-15,0-3-1 16,0-10-44-16,0-6-46 16,3-7-128-16,6-9-93 15,3-4-495-15</inkml:trace>
  <inkml:trace contextRef="#ctx0" brushRef="#br0" timeOffset="294856.7353">24735 17333 1587 0,'0'0'201'16,"0"0"-151"-16,0 0-36 15,0 0-14-15,0 0-76 16,0 0-45-16,0 0 37 15,13 90-19-15,-25-34-25 16,-3-1-238-16</inkml:trace>
  <inkml:trace contextRef="#ctx0" brushRef="#br0" timeOffset="295200.4919">24832 17680 1196 0,'0'0'240'0,"0"0"-103"16,0 0-63-16,0 0-45 15,0 0-14-15,0 0 7 16,0 80 5-16,0-42-2 16,0 2-13-16,4-4-12 15,3-5 0-15,4-2 0 16,1-7 1-16,7-5 4 16,5-5-5-16,4-4-1 0,5-7 0 15,5-1-12-15,-1-7-15 16,3-10-30-16,-1-9-48 15,-2 0 13-15,-1 3 39 16,-5 7 39-16,-4 7 5 16,-3 8 9-16,-4 1 0 15,0 0 1-15,3 3 1 16,2 2 16-16,5-2 28 16,0-3 24-16,2 0-5 15,1 0-9-15,0-8-10 16,-3-5-13-16,-3-6-1 15,-5-3-2-15,-4-4 5 16,-9 0-11-16,-6 0-16 0,-3 5-7 16,-4 4-2-1,-20 5 1-15,-9 12-13 0,-10 0 8 16,-11 16-3-16,-3 17 9 16,5 11 0-16,9 3 0 15,12 4 19-15,15-1 16 16,12-8-11-16,4-2-7 15,14-4 1-15,17-5 0 16,11-2 4-16,10-5-21 16,4-5-1-16,3-3-10 15,-6-9-56-15,3-5-63 16,-15 0-190-16,-12-2-484 0</inkml:trace>
  <inkml:trace contextRef="#ctx0" brushRef="#br0" timeOffset="297335.7733">26434 17835 512 0,'0'0'391'16,"0"0"-287"-16,0 0-19 15,0 0-44-15,0 0 20 16,0 0 15-16,0 0 7 15,76-79 1-15,-69 62 50 0,-1 1-44 16,-3 2-24 0,-3 0 2-16,0-1-25 0,0-1-33 15,-12-3-8-15,-7 1-1 16,-5 2 0-16,-4 1 6 16,-4 6-6-16,1 6-1 15,-5 3 6-15,2 0 1 16,0 17-1-16,1 6 4 15,6 6 2-15,9 1 11 16,5 0-11-16,11 3-11 16,2-3 0-16,9-4 0 15,20 0-1-15,8-6 0 0,8-3 0 16,5-8 0 0,-2-6 1-16,1-3 0 0,-5 0 0 15,-4-18 0-15,-3-6-1 16,-4-6 0-16,-6-2-12 15,-8 5 11-15,-7 5 1 16,-6 10 16-16,-6 5 3 16,0 6-18-16,0 1 4 15,0 0-5-15,0 0-9 16,0 0-4-16,0 0-2 16,-2 12-2-16,-8 13 15 15,-6 13 1-15,1 3-8 16,-3 8 9-16,0 0 0 15,3-1 0-15,0-1 0 16,2-4 0-16,1-6 0 0,0-4-1 16,0-4 1-16,0-8-11 15,0-2-5-15,-3-2-10 16,-4-7-25-16,-2-1-3 16,-6-2 29-16,0-4 12 15,0-3 11-15,2 0-6 16,4 0-8-16,7-10 9 15,7 1 7-15,7-7 10 16,9-1 26-16,18-3 2 16,10-4-23-16,11-5-14 15,13-4-1-15,17-6 0 16,17-10 1-16,-5 5 5 16,-13 1-6-16,-10 4 0 15,-20 8-1-15,0-8 1 16,-3 6 1-16,-13 3 12 0,-13 9 9 15,-12 5-5-15,-6 2-8 16,0 2-9-16,-9-1 0 16,-12-2-6-16,-4 3 5 15,-2 2-9-15,-1 3 9 16,6 4 1-16,5 1-1 16,8 2 0-16,7 0-7 15,2 0 7-15,0 0-4 16,0 0 5-16,11 6 0 15,4 7 0-15,7 1 7 16,8 6-7-16,3 1 7 16,1 3-7-16,1-1 0 0,-7 1 0 15,-3 0 0-15,-7 1 0 16,-6-1-1-16,-6 5-4 16,-6-3 4-16,0 4 1 15,-3 1 0-15,-11-2-1 16,1 0-1-16,3-9-9 15,2-3-1-15,5-6 0 16,3-3-31-16,0-5-42 16,14-2-65-16,8-1 83 15,8 0-37-15,2-14-15 16,4-12-44-16,2-12-54 16,2-9 55-16,0-7 64 15,-1-5 63-15,-5 5 35 0,-5 9 217 16,-10 14 92-16,-8 11-93 15,-10 10-39-15,-1 8-97 16,-4 2-76-16,-13 0-4 16,-8 10-1-16,-7 7 1 15,-1 8 6-15,4 6 45 16,3 4 14-16,10 2-5 16,7 0-28-16,8-2-16 15,1-1 3-15,1-7-3 16,13-5 0-16,8-2-1 15,5-8 10-15,4-2-6 16,2-5-2-16,-2-5-2 16,1-5-3-16,-4-15 2 0,-3-9-3 15,-1-11 1-15,-4-7-12 16,-4-2-18-16,-9 5 10 16,-4 7 7-16,-3 11 1 15,0 9-6-15,-7 5-28 16,-11 3-36-16,-2 4-20 15,-2 2-111-15,0 3-8 16,7 0-61-16,10 0-130 0</inkml:trace>
  <inkml:trace contextRef="#ctx0" brushRef="#br0" timeOffset="298104.6885">27941 17644 1162 0,'0'0'161'15,"0"0"9"-15,0 0-63 16,0 0-53-16,0 0-33 16,0 0-7-16,0 0-14 15,8-11-4-15,-8 15-12 16,0 19-2-16,-13 9 11 16,0 12 7-16,-1 8 10 0,4-1-10 15,7-2 0-15,3-3 0 16,0-10 1-16,13-9 6 15,8-4 2-15,3-8 1 16,3-3 29-16,4-7-21 16,3-5-1-16,1 0 2 15,-1-10-5-15,2-15-13 16,-2-9 9-16,1-14-10 16,-4-8-35-16,-4-4 3 15,-6 4 7-15,-8 8 7 16,-6 13 13-16,-7 15 5 15,0 13 0-15,-11 7-7 16,-13 4-1-16,-3 22-3 0,-2 3 0 16,7 10 11-1,8 2 10-15,10 5-4 0,4-5-5 16,9 1 10-16,12-5-10 16,11-1 11-16,8-6-11 15,5-7 4-15,5-10-5 16,0-7 6-16,0-6-6 15,-3-7-1-15,-1-21-1 16,4-20-17-16,3-30-26 16,-6 2-42-16,-6 6 11 15,-8 3 41-15,-11 18 35 16,2 0 0-16,-5-1 60 16,-6 18 46-16,-6 10-32 15,-6 12-26-15,-1 9-29 16,0 1-19-16,-4 10-13 0,-16 16 4 15,-5 13 9-15,-5 11 12 16,-6 16 2-16,2 17 1 16,3 16-5-16,4 3-7 15,7-7 10-15,4-9-12 16,5-9 7-16,1-15-7 16,4-10 5-16,0-11-4 15,2-6-1-15,-4 4 6 16,-1 3-7-16,0 0-22 15,0-10-14-15,-4-5-86 16,1-14-64-16,-7-13-100 16,3-2-59-16,3-14-471 0</inkml:trace>
  <inkml:trace contextRef="#ctx0" brushRef="#br0" timeOffset="298464.0626">28776 17653 1315 0,'0'0'174'16,"0"0"-4"-16,100-64-94 16,-60 44-38-16,-1 8-15 15,-7 3-15-15,-6 8-8 16,-8 1 0-16,-6 0 0 16,-4 0-11-16,-1 14 4 15,-4 6-6-15,-2 7 13 0,-1 8 0 16,0 2 0-16,-1 2 1 15,-11 1-1-15,0-7 0 16,-4-3 0-16,-1-4-10 16,-3-9-5-16,-3-8-11 15,-5-3-2-15,-5-5 18 16,-3-1-5-16,3-2 5 16,4-8-41-16,6-1-52 15,8-8-19-15,6 8-87 16,8-2-187-16</inkml:trace>
  <inkml:trace contextRef="#ctx0" brushRef="#br0" timeOffset="298823.4832">29523 18227 856 0,'0'0'758'0,"0"0"-685"16,0 0-44-16,0 0-29 15,0 0-13-15,0 0-32 16,0 0-21-16,5-10-24 16,4 15 16-16,2 0-155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1T06:05:07.1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2472 4312 1292 0,'0'0'158'16,"0"0"-112"-16,0 0 31 15,0 0-16-15,0 0-20 16,0 0-9-16,-20-7 11 16,22 5-19-16,5 1-15 15,1 0 22-15,5-1-16 0,-1 2-9 16,2 0-6-16,8 0 0 16,8 0 0-16,13 6 2 15,27 2-1 1,30 0 21-16,27-6-5 0,10-2-8 15,-10 0-2-15,-33-2-6 16,-30-4 7-16,-22 0-8 16,-9 2 7-16,-3 0-7 15,-2-1-16-15,-9 1-10 16,-14 0-1-16,-5 0-63 16,-9-3 40-16,-15-2-87 15,-6-2 19-15,-1 1 44 16,1-1 34-16,8-2 37 0,5 5 3 15,10-2 52 1,4 1 8-16,3 2-5 0,0 3-20 16,0 0-27-16,10 1 0 15,-2 2-7-15,2-1 7 16,2 2 5-16,0 0 1 16,4 0-12-16,1 6 6 15,2 6 8-15,4 7 6 16,-1 3-15-16,-1 5 0 15,1 1 2-15,-7 4-8 16,-4 0 0-16,-1-1 0 16,-10 0 1-16,0-3-1 15,-6 0-1-15,-31 5-134 16,1-9-158-16,3-7-514 0</inkml:trace>
  <inkml:trace contextRef="#ctx0" brushRef="#br0" timeOffset="3156.3192">4316 4193 1066 0,'0'0'368'15,"0"0"-297"-15,0 0-32 16,0 0 28-16,0 0-20 16,0 0-6-16,0 0 2 15,9-67-26-15,-9 67-17 16,0 7-11-16,0 8 2 15,-3 10 9-15,-3 7 0 16,3 6 9-16,0 4 2 16,0 1-2-16,3-3 0 0,0 0-8 15,0-5 0-15,0-2 0 16,3-5 12-16,0-2-13 16,0-6 0-16,0 0-102 15,0-6-149-15,-3-6-314 0</inkml:trace>
  <inkml:trace contextRef="#ctx0" brushRef="#br0" timeOffset="3781.2951">4404 4576 134 0,'0'0'130'0,"0"0"-4"15,0 0-5-15,0 0-43 16,0 0 4-16,0 0 32 16,0 0 23-16,0 6-11 15,0-6 4-15,0 0-18 16,0 0-22-16,0 0-18 0,3 0 8 15,-3 0-3-15,6 0-7 16,4 0-10-16,4 0-18 16,8 0-15-16,8 0 8 15,9 0-6-15,1 0-14 16,3 0-14-16,-1-3 0 16,-3-2-1-16,-2 1-39 15,-1-4-76-15,-11-1-166 16,-8-1-220-16</inkml:trace>
  <inkml:trace contextRef="#ctx0" brushRef="#br0" timeOffset="4203.1885">4895 4377 347 0,'0'0'762'16,"0"0"-678"-16,0 0-66 15,0 0-18-15,0 0 17 16,0 0 36-16,0 0 29 16,61 1 23-16,-31-1-17 15,-2-7-37-15,2-1-30 16,-5-2-10-16,-5-2 1 16,-4-1-3-16,-10-3-1 15,-6-1 1-15,0 0-9 16,-6 2-1-16,-13 2 1 0,-8 6 0 15,-1 6-8-15,-5 1 7 16,3 5-9-16,-1 15 10 16,1 6 19-16,7 7 3 15,4 4-8-15,8-1 7 16,7 0-14-16,4-4 6 16,6-5 2-16,18-3-4 15,10-7 0-15,8-6 2 16,6-7-6-16,7-4-7 15,3-1-63-15,2-17-122 16,7-25-69-16,-15 5-134 16,-10-3-210-16</inkml:trace>
  <inkml:trace contextRef="#ctx0" brushRef="#br0" timeOffset="4453.1842">5390 4116 530 0,'0'0'505'0,"0"0"-325"15,0 0 4-15,0-84 10 16,0 75-73-16,0 6-44 0,0 3-48 15,0 0-29-15,0 7-15 16,-3 14 0-16,3 10 15 16,-3 10 1-16,-3 7 1 15,3 7-1-15,-1 0 0 16,1 0 0-16,3-6 10 16,0-3-4-16,7-10 6 15,8-4 0-15,3-8-12 0,0-5 8 16,4-5 1-1,2-5 0-15,6-8-10 0,6-5-55 16,-5-14-173-16,-9-6-317 16</inkml:trace>
  <inkml:trace contextRef="#ctx0" brushRef="#br0" timeOffset="4625.0571">5332 4443 1416 0,'0'0'198'0,"0"0"-132"16,0 0-31-16,0 0-21 16,103-15-2-16,-57 9-12 15,3 1 0-15,7 0-43 16,-12 4-203-16,-11-1-352 0</inkml:trace>
  <inkml:trace contextRef="#ctx0" brushRef="#br0" timeOffset="5140.7118">6748 4180 1313 0,'0'0'167'0,"0"0"-45"0,0 0-30 15,0 0-69-15,0 0-16 16,-105-5-6-16,64 25 0 16,2 5 5-16,6 4-5 15,11-1 6-15,5-3-6 16,14-4 1-16,3-1 5 15,6-4-6-15,18-2 11 16,10 0 11-16,5 0 8 16,10 2-11-16,-4 1-11 15,1 1-9-15,-7 4 0 16,-6 4-5-16,-5 1 5 16,-11 2-6-16,-7-1 5 0,-7 1-6 15,-3-3 6 1,-6-3 0-16,-16-3 1 0,-8-3 13 15,-6-6 33-15,-10-4-5 16,1-7 1-16,-4 0-14 16,1-4-13-16,5-14-15 15,7-5-3-15,11-4-57 16,11-1-33-16,14-10-121 16,11 7-135-16,11 4-891 0</inkml:trace>
  <inkml:trace contextRef="#ctx0" brushRef="#br0" timeOffset="5359.4442">7212 4411 1498 0,'0'0'214'16,"0"0"-107"-16,0 0-11 15,0 0-59-15,0 0-5 16,0 0-24-16,113-27-8 15,-68 20 0-15,1 1-5 16,-4 3-30-16,-6 3-70 16,-8 0-100-16,-13 9-135 15,-12 2-408-15</inkml:trace>
  <inkml:trace contextRef="#ctx0" brushRef="#br0" timeOffset="5515.6963">7188 4574 317 0,'0'0'771'0,"0"0"-676"15,0 0 5-15,0 0 13 16,0 0 13-16,0 0-8 16,0 0-19-16,79 29-20 15,-40-29-41-15,4 0-16 16,2 0-22-16,10-20-90 16,-7 1-237-16,-11 0-689 0</inkml:trace>
  <inkml:trace contextRef="#ctx0" brushRef="#br0" timeOffset="6093.8267">8319 4045 1320 0,'0'0'195'15,"0"0"-70"-15,0 0-23 16,-27-77-61-16,9 55-25 16,-6 4-9-16,2 4-7 15,2 6 0-15,1 5 0 16,6 3-8-16,4 3-6 16,1 12-1-16,5 5-2 15,3 4-4-15,0 3 20 0,6 2 1 16,8 2 7-1,5 5 0-15,-3 0 6 0,-2 6-4 16,-2-3 4-16,-5 2-5 16,-7-3-7-16,0-1-1 15,-10-3 0-15,-16-2 0 16,-9-1 1-16,-7-4 6 16,-3-6-6-16,2-4 7 15,7-7-7-15,12-6 0 16,9-4 8-16,9 0 0 15,2 0 2-15,4 0 4 16,0 0-6-16,4 0-9 16,2 0-2-16,-3 0-9 15,3 0 2-15,2 0 0 16,2 0-1-16,-1 7-3 0,0 9 4 16,4 2-3-16,1 4 11 15,2 1 0-15,2 0 0 16,3-2 1-16,1-3 1 15,4-4 7-15,7-1-1 16,7-6 3-16,5-7-10 16,22 0-22-16,-9-11-188 15,-3-8-174-15</inkml:trace>
  <inkml:trace contextRef="#ctx0" brushRef="#br0" timeOffset="6343.8513">8617 4147 1355 0,'0'0'163'0,"0"0"-72"16,0 0 21-16,0 0-72 15,0 0-40-15,0 0 0 16,0 0-10-16,3 33 10 16,-3-6 6-16,0 8 0 15,0 1 10-15,0 4 0 16,0-1-10-16,0-1-5 15,0 1 0-15,0-5-1 16,0-1-1-16,8 2-104 16,8-8-212-16,-1-10-802 0</inkml:trace>
  <inkml:trace contextRef="#ctx0" brushRef="#br0" timeOffset="6546.9762">9081 4498 1139 0,'0'0'196'16,"0"0"-150"-16,0 0-39 16,0 0 1-16,-19 75 5 15,7-46 3-15,4-1-8 16,-2 1 7-16,1 2-2 16,3-1-13-16,0-2 8 15,6-4-8-15,0-5-34 16,12-7-179-16,3-10-327 0</inkml:trace>
  <inkml:trace contextRef="#ctx0" brushRef="#br0" timeOffset="6890.7287">9319 4234 1440 0,'0'0'199'16,"0"0"-135"-16,0 0 4 15,91-67-41-15,-53 56-11 16,-2 5-15-16,-3 6-1 16,-5 1-13-16,-4 18-12 15,-9 4 10-15,-9 7 4 16,-6 3 5-16,0 3-6 16,-21 3 11-16,-15-2 1 0,-7 3 0 15,-5-5-1-15,-1-4-9 16,10-7-2-16,14-8 11 15,10-3 0-15,9-6-9 16,6-3 9-16,0 0-5 16,6 2 6-16,12-1 38 15,10 2 3-15,8 0-15 16,6-2-15-16,10-1-11 16,24-4-75-16,-12 0-211 15,-13 0-405-15</inkml:trace>
  <inkml:trace contextRef="#ctx0" brushRef="#br0" timeOffset="7093.8332">9912 4573 1167 0,'0'0'200'15,"0"0"-142"-15,0 0-42 16,0 0-3-16,0 0 47 16,0 0 11-16,-46 96-19 15,34-65-15-15,0 0-18 16,-1-1-12-16,5 0-4 15,-1-3-2-15,5-4-1 16,4-3-61-16,7-6-145 16,3-8-302-16</inkml:trace>
  <inkml:trace contextRef="#ctx0" brushRef="#br0" timeOffset="7500.0935">10406 4215 1465 0,'0'0'182'16,"0"0"-134"-16,0 0-35 15,0 0-13-15,88 8-10 16,-76 12-2-16,-3 4 4 16,-3 4 6-16,-6 2 2 15,0 0 0-15,-15-1-1 16,-3-5 1-16,-3-4-1 15,8-7-6-15,4-5-2 0,6-5 9 16,3-3 0-16,0 0 8 16,0 1 6-16,9 2-14 15,7 5-14-15,5 8 12 16,3 8-5-16,0 7 7 16,-2 4-8-1,-8 4 8-15,-8-2-2 0,-6-1 1 16,0-2 0-16,-17-5 0 15,-8-5 0-15,-14-4 1 16,-4-6 11-16,-5-6 11 16,-4-5-6-16,4-3-15 15,5 0-1-15,4-3-42 16,9-22-77-16,11 1-56 16,7-3-461-16</inkml:trace>
  <inkml:trace contextRef="#ctx0" brushRef="#br0" timeOffset="8171.9782">10906 4031 1169 0,'0'0'318'0,"0"0"-228"16,0 0 6-16,0 0-35 15,0 0-22-15,0 0-5 16,0 0-18-16,97-42-6 15,-70 42-5-15,-5 0-5 16,-4 3-6-16,-3 14-14 16,-9 5-8-16,-3 9 8 15,-3 9 19-15,0 5 0 16,-3 6 1-16,0 1 0 16,3-3 1-16,0-2 5 0,6-8-6 15,10-3 0 1,8-9 2-16,0-9 11 0,3-6-3 15,0-4 2-15,-2-8-1 16,-1 0 1-16,-9-2 6 16,-2-6-10-16,-6-1-8 15,-5 6 0-15,-2 3-32 16,0 3-17-16,-9 20 13 16,-4 10 26-16,1 7 9 15,3 6-24-15,7 1-36 16,2 0-11-16,0-2 17 15,11-2 23-15,-5-6 15 16,-6-2-4-16,0-6 13 0,0-4-2 16,-18-5-1-1,-3-4 11-15,-5-5 1 0,-3-7 27 16,-4-4 7-16,0 0-5 16,-1 0-17-16,1-5-13 15,-1-2-43-15,-2-3-76 16,12 3-150-16,3 0-505 0</inkml:trace>
  <inkml:trace contextRef="#ctx0" brushRef="#br0" timeOffset="9781.3735">4804 5221 355 0,'0'0'971'15,"0"0"-836"-15,0 0-71 16,0 0 18-16,0 0-34 16,0 0-12-16,0-1-12 15,0 1 5-15,-5 0-12 16,-8 0-17-16,-2 0-3 16,-9 5-8-16,-4-1-10 0,1 1 1 15,3-4 19-15,0-1 0 16,8 0 1-16,4 0 1 15,4-6 8-15,8 1 23 16,0-1-3-16,0 2-23 16,15 1 7-16,3 0-8 15,2 3-5-15,2 0-1 16,3 2-17-16,-4 12-78 16,-6 3-87-16,-15 16-3 15,0-3-91-15,0-3-349 0</inkml:trace>
  <inkml:trace contextRef="#ctx0" brushRef="#br0" timeOffset="10062.6334">4550 5626 954 0,'0'0'196'16,"0"0"-145"-16,0 0-34 15,0 0 2-15,0 0 42 16,0 0 26-16,0 0-33 15,-82 33 5-15,73-33 44 16,-1 0-27-16,4-10-42 16,3-5-15-16,3-3 3 15,0 1 1-15,0 2-22 16,3 2 21-16,3 9-22 16,4 4-5-16,2 0-2 15,1 3-13-15,1 11-40 0,5 2-51 16,1 5-2-16,13 9-27 15,-8-6-65-15,3-4-201 0</inkml:trace>
  <inkml:trace contextRef="#ctx0" brushRef="#br0" timeOffset="10312.6725">5130 5756 963 0,'0'0'298'0,"0"0"-224"15,0 0-42-15,0 0 0 16,0 0 16-16,0 0 19 16,0 0 13-16,-4 7 0 0,3-7-19 15,-1-7-20 1,1-6-24-16,1-1-17 0,0 1-23 16,1 3-3-16,11 3-11 15,0 7-34-15,4 0-50 16,11 6-12-16,-6 8-57 15,0-3-307-15</inkml:trace>
  <inkml:trace contextRef="#ctx0" brushRef="#br0" timeOffset="10797.0294">6290 5284 1219 0,'0'0'172'16,"0"0"-157"-16,0 0-7 15,0 0 3-15,-85-43-10 16,59 41-1-16,1 2 0 15,-5 2 0-15,-1 14-1 16,-2 7 1-16,0 6 0 16,8 0 0-16,4 1-1 15,15-5-14-15,6-4-5 0,3-1-6 16,19-3 25-16,8 0 1 16,9 0 22-16,3 0-4 15,1 1-7-15,-4 0-5 16,-5 2 3-16,-10 0-9 15,-9 1 0-15,-11 0-2 16,-4 0 2-16,-19-1 7 16,-11-2 0-16,-9-2 28 15,-10-2 13-15,-3-4-22 16,1-3-3-16,-1-4 2 16,7-2-18-16,2-1-7 15,15 0-51-15,11 0-81 16,11 0-188-16,6 0-590 0</inkml:trace>
  <inkml:trace contextRef="#ctx0" brushRef="#br0" timeOffset="11250.1762">6464 5686 1407 0,'0'0'206'0,"0"0"-143"15,0 0 18-15,0 0-50 16,0 0-29-16,93-16 4 16,-62 16-6-16,2 0-11 15,-6 7 10-15,-9 7-24 16,-5 1 3-16,-13 8-47 16,0 0-40-16,-19 2 45 0,-11-1 22 15,-1-4 12-15,1-5 8 16,7-5 0-16,13-6 16 15,7-2 6-15,3-2-1 16,16 4-15-16,14 0 16 16,9 4 35-16,9 4-13 15,1 3-21-15,-3 7 5 16,-10 0-5-16,-8 5 0 16,-11 0 0-16,-14 0 6 15,-3-1 1-15,-12 0 8 16,-15-2 75-16,-9-2-6 15,-10-5-8-15,-2-4-29 0,-4-9-14 16,-3-1-15-16,7-3-11 16,2-3-7-16,7-7-1 15,9-5-41-15,15-13-59 16,5 2-145-16,10-1-423 0</inkml:trace>
  <inkml:trace contextRef="#ctx0" brushRef="#br0" timeOffset="11468.9245">7101 5657 1144 0,'0'0'569'15,"0"0"-505"-15,0 0-45 16,94-17-19-16,-38 7-1 15,5 1 0-15,0 1-6 16,-4 2-61-16,-16 6-118 16,-15 0-117-16,-16 0-343 0</inkml:trace>
  <inkml:trace contextRef="#ctx0" brushRef="#br0" timeOffset="11609.5328">7121 5814 64 0,'0'0'1065'15,"0"0"-941"-15,0 0-88 16,0 0 12-16,0 0-7 16,82 2 27-16,-34-2 7 0,32-4-75 15,-11-9-71-15,-8-2-258 0</inkml:trace>
  <inkml:trace contextRef="#ctx0" brushRef="#br0" timeOffset="12140.7837">8416 5266 1307 0,'0'0'56'0,"0"0"-56"15,-81-39-6 1,44 27 6-16,6 5 1 0,8 4 0 15,7 3 0-15,7 0 1 16,9 2 9-16,0 14-10 16,0 6-1-16,0 7 10 15,9 10-10-15,7 1 12 16,1 6 0-16,-4 0-12 16,-1 1 2-16,-6-1 8 15,-6 0-2-15,-3-3-6 16,-19-2-1-16,-8-3 0 15,-12 1 0-15,-6-9 0 16,-1-4-1-16,-3-9 0 0,7-6 0 16,2-8-25-16,7-3-7 15,11 0-13-15,14 0 30 16,11-1 15-16,0-5 21 16,24 2-21-16,9 2-12 15,7 1 10-15,-1 1 2 16,4 0 6-16,-7 10 0 15,-3 4-6-15,-11 5-1 16,-5 5-8-16,-4 2 9 16,-4 2 7-16,0-3-6 15,6 1 1-15,0-5-1 16,7-5 0-16,11-4-1 16,22-12-15-16,-6 0-198 0,-4-3-721 15</inkml:trace>
  <inkml:trace contextRef="#ctx0" brushRef="#br0" timeOffset="12687.6728">8880 5416 1356 0,'0'0'268'16,"0"0"-219"-16,0 0-47 15,0 0-2-15,0 0-22 16,0 0 16-16,0 0 6 16,-15 94 2-16,0-50-1 15,3 2 0-15,0 5 1 0,-1-2 4 16,5-3-6-16,2-4 2 16,3-8-1-16,3-6 0 15,0-8 7-15,0-9-7 16,0-5 0-16,0-6 7 15,0 0 6-15,0-9 18 16,0-17-32-16,3-10-3 16,6-21-8-16,9-27 5 15,9-17 5-15,7 8 1 16,-8 21 0-16,-1 28 0 16,-7 24 9-16,0 0 49 15,6 4-37-15,1 1-20 0,-4 10 4 16,-3 5-5-1,-2 1-17-15,1 22-7 0,-4 3 10 16,-1 7 14-16,-3 1-2 16,-5-1 2-16,-4-3 0 15,0-6 0-15,-4-4-1 16,-14-6 1-16,-5-6 1 16,0-3-1-16,-4-5 1 15,6 0 7-15,0-6-8 16,6-5-29-16,2 2-169 15,7 2-30-15,6 6-169 0</inkml:trace>
  <inkml:trace contextRef="#ctx0" brushRef="#br0" timeOffset="12922.0475">9314 5816 1232 0,'0'0'284'0,"0"0"-207"16,0 0 3-16,0 0-39 16,0 0-10-16,0 0-15 15,0 0-9-15,-24 44 2 16,11-24 3-16,-1 1-5 16,1 5-1-16,1-3-6 15,3 0 0-15,0-2-15 16,6 2-102-16,3-6-152 15,0-8-445-15</inkml:trace>
  <inkml:trace contextRef="#ctx0" brushRef="#br0" timeOffset="13140.7967">9860 5795 1460 0,'0'0'112'15,"0"0"-99"-15,0 0-6 16,-36 80-7-16,17-47 0 0,1 2-1 16,0-1 2-1,3 2-1-15,-1-7 1 0,5-5 9 16,8-4-10-16,3-13-72 16,3-5-113-16,11-2-334 0</inkml:trace>
  <inkml:trace contextRef="#ctx0" brushRef="#br0" timeOffset="13593.9842">10276 5448 1458 0,'0'0'192'15,"0"0"-169"-15,0 0-23 16,0 0 0-16,-16 102 0 0,7-53-2 15,-5 2 1 1,4-2 0-16,1-2 1 0,3-4 0 16,-1-4 0-16,4-10 1 15,0-6 1-15,3-9-1 16,-4-7-1-16,4-7 0 16,0 0 0-16,0-10 0 15,0-15-6-15,0-12-12 16,4-21 11-16,12-22 7 15,14-20-1-15,1 7 1 16,2 20-6-16,-6 28 6 16,-9 25 22-16,4 2 30 15,2 4-15-15,0 4-26 16,0 8-11-16,-5 2-11 16,-5 4 5-16,-1 11-8 0,-7 5-7 15,-6 3 20-15,0-1 1 16,-3-1-1-16,-16-1-11 15,-8-3-4-15,-6-4-7 16,-5-6-5-16,3-3-33 16,-4-4-49-16,9 0-132 15,8 0-416-15</inkml:trace>
  <inkml:trace contextRef="#ctx0" brushRef="#br0" timeOffset="13953.3075">10509 5801 1086 0,'0'0'280'15,"0"0"-119"-15,0 0-4 16,82-68-61-16,-52 51-28 16,-5 4-13-16,-2 6-34 15,-4 4-15-15,-1 3-6 16,-9 0-8-16,-6 2-6 15,-3 9-29-15,0 8-21 16,-18 5-9-16,-6 4 35 16,-9 4 7-16,-4 1 15 15,0-1 6-15,7-5 7 16,6-4 2-16,12-6 0 0,9-6-14 16,3-4 9-16,3-2 6 15,21-2 35-15,10 1 13 16,11-4-13-16,5 0-21 15,3 0-14-15,-2 0-16 16,1 0-89-16,-13-4-108 16,-11 1-376-16</inkml:trace>
  <inkml:trace contextRef="#ctx0" brushRef="#br0" timeOffset="14234.5623">11355 5921 1443 0,'0'0'230'0,"0"0"-183"16,0 0-47-16,0 0-20 15,0 0 20-15,-36 85-8 16,18-52 8-16,2 4 0 15,1 0 7-15,-2-2-6 16,7-1-1-16,4-7 2 16,0-8-2-16,6-6-173 15,0-9-119-15,9-4-458 0</inkml:trace>
  <inkml:trace contextRef="#ctx0" brushRef="#br0" timeOffset="14734.5826">11877 5492 1453 0,'0'0'250'16,"0"0"-247"-16,0 0-3 16,0 0-24-16,0 0 16 15,0 0 7-15,-40 103 0 16,28-62 0-16,0 2-1 15,0 3 2-15,0-1-1 16,-1-3 1-16,-1-4-1 16,5-7 0-16,-1-4 1 15,1-10 0-15,6-7-2 0,0-6-11 16,-3-4-27-16,0 0 40 16,1-17 14-16,1-8-5 15,1-11-8-15,3-9-1 16,3-18-6-16,21-19 5 15,7 2 1-15,2 10 0 16,3 13 7-16,-6 18 5 16,2 6 27-16,3 3 4 15,-8 14-21-15,-2 12-22 16,-7 4-6-16,-3 10-13 16,-6 13-5-16,1 5 13 0,-4 3 10 15,-1 0 0-15,-5-3 1 16,0-4 0-16,0-6 0 15,-5-5-9-15,-11-4-15 16,-5-6-18-16,-3-3-21 16,-5 0 7-16,0-9 2 15,6-2-90-15,10-2-381 0</inkml:trace>
  <inkml:trace contextRef="#ctx0" brushRef="#br0" timeOffset="15140.8294">12159 5760 1144 0,'0'0'193'0,"0"0"-8"0,0 0-30 16,103-14-68-16,-70 11-6 16,-6 3-35-16,-8 0-27 15,-7 0-19-15,-6 2-1 16,-6 5-16-16,0 1-13 15,-6 4-27-15,-9 2 32 16,-8 4 3-16,0-1 6 16,0-3-10-16,7-4 5 15,10-3 14-15,3-5 5 16,3 0 2-16,0 1-7 16,15 2 7-16,3 5 16 15,6 3 9-15,0 5-24 16,1 4 9-16,-4 0-10 15,-6 2-1-15,-6 0 0 0,-5-1 0 16,-4-2 1-16,-13-2-1 16,-14 0 1-16,-7-5-13 15,-11-1 6-15,-7-6-2 16,1 0-7-16,-6-7-124 16,14 0-85-16,12-4-297 0</inkml:trace>
  <inkml:trace contextRef="#ctx0" brushRef="#br0" timeOffset="15359.622">12899 5894 1064 0,'0'0'265'15,"0"0"-194"-15,0 0-43 16,-6 79 18-16,-4-45 26 15,-3 5-11-15,3 4-26 16,-3-4-11-16,-2 1-13 16,-3-4-11-16,-4-3 0 15,-1-2-82-15,1-7-74 16,7-10-572-16</inkml:trace>
  <inkml:trace contextRef="#ctx0" brushRef="#br0" timeOffset="15953.3416">13590 5513 466 0,'0'0'379'0,"0"0"-184"16,0 0-7-16,0 0 66 16,0 0-50-16,0 0-76 15,0 0-46-15,-3-44-68 16,3 49-14-16,0 13-31 0,0 10 29 16,-9 12-5-16,-4 7 7 15,-4 9 0-15,-2 1 1 16,2 0 0-16,4-5-1 15,4-7 0-15,3-8-1 16,3-9-6-16,3-10-2 16,0-8-19-16,0-6-14 15,0-4 37-15,3-5 5 16,6-22 2-16,5-12-2 16,8-23-12-16,10-24 12 15,11-19 0-15,-1 9 0 16,-4 23 1-16,-8 26-1 0,-11 20 2 15,2 2 4-15,0 4 18 16,0 1-14-16,-6 10-10 16,-5 7 0-16,-3 3-18 15,-1 0 11-15,-1 13-12 16,1 4 0-16,-3 3 2 16,-3 0 9-16,0-1 7 15,0-1-1-15,-3-2-18 16,-12-5-21-16,0-2-33 15,-12-5-48-15,-1-2 7 16,-18-2-30-16,10 0-127 16,6 0-341-16</inkml:trace>
  <inkml:trace contextRef="#ctx0" brushRef="#br0" timeOffset="16265.841">14172 5558 1217 0,'0'0'182'15,"0"0"-61"-15,0 0-74 16,0 0-47-16,0 0-16 16,0 0 14-16,-107 51 1 15,66-23 1-15,4 5-1 16,4 0-1-16,10 0-15 15,11-3 9-15,8-4 8 16,4-4 0-16,3-4 34 0,10-3 17 16,16-1 19-1,4-4-19-15,13-1-12 0,9-5-15 16,4-4-24-16,28-6-6 16,-12-11-169-16,-17-2-327 0</inkml:trace>
  <inkml:trace contextRef="#ctx0" brushRef="#br0" timeOffset="16500.2298">14130 5703 1228 0,'0'0'150'0,"0"0"-124"15,0 0-4-15,0 0 11 16,0 0 16-16,0 82-11 15,0-53-7-15,0-1-8 16,0 4-6-16,-6-1-1 16,-3 0-14-16,1 0-2 15,4 9-74-15,1-6-108 16,3-10-324-16</inkml:trace>
  <inkml:trace contextRef="#ctx0" brushRef="#br0" timeOffset="16687.726">14724 5871 894 0,'0'0'321'16,"0"0"-256"-16,0 0-48 0,-23 74-8 16,10-39-2-16,-7 5-7 15,4-4 1-15,-3 5 0 16,-2-6 0-16,-6 9-1 15,6-11-46-15,2-10-330 0</inkml:trace>
  <inkml:trace contextRef="#ctx0" brushRef="#br0" timeOffset="17250.3013">15379 5504 371 0,'0'0'687'0,"0"0"-634"16,0 0-40-16,0 0 18 15,-48 107 13-15,30-67-4 16,3 4 4-16,2 0-19 15,1 1-5-15,4-3-2 16,-1-2-8-16,5-6-10 16,1-5 0-16,3-8 1 15,0-8 9-15,0-6-3 16,0-7-6-16,0 0 18 0,0-13-19 16,0-13-3-16,4-14-37 15,8-6 34-15,8-21-1 16,11-15 7-16,3 6 0 15,5 7 15-15,-3 9 3 16,-3 14-2-16,7-3 0 16,4-1 60-16,-2 11-27 15,-4 9 1-15,-8 9-14 16,-10 10 5-16,-8 7-2 16,-4 4-39-16,-8 7-37 0,0 12 8 15,0 10 29-15,0 3-1 16,-11 2 1-16,2-1 0 15,2-4 1-15,-3-5-1 16,-2-4 1-16,-3-6-2 16,0-4 1-16,3-6-34 15,-6-2-63-15,2-2-18 16,4-3-43-16,1-6-211 0</inkml:trace>
  <inkml:trace contextRef="#ctx0" brushRef="#br0" timeOffset="17656.5028">15863 5668 1020 0,'0'0'205'0,"0"0"-159"16,-89 14-28-16,49-4-17 15,1 3 9-15,12 1-8 16,8 0 22-16,6 3-5 16,10-1-6-16,3-3 3 15,0 2 3-15,6-3-17 16,13 0 24-16,3-1-7 16,5 2 1-16,3-3-20 15,-4 4 1-15,0 0-1 16,-5 1 0-16,-3 5 0 0,-6 3 0 15,-5 2-20-15,-4 3 19 16,-3 2 1-16,0-2 0 16,-7-1 1-16,-8-4 1 15,-5-6 10-15,-2-5-11 16,-5-8 8-16,-5-4 21 16,0 0-30-16,-5-12-27 15,1-19-72-15,11 1-89 16,6 2-171-16</inkml:trace>
  <inkml:trace contextRef="#ctx0" brushRef="#br0" timeOffset="17859.6731">15869 5626 1277 0,'0'0'152'0,"0"0"-63"16,0 0-25-16,0 0 11 15,0 0-11-15,98 34-29 16,-59-23 2-16,2-1-21 16,-2-5-16-16,7-5-19 15,-10 0-122-15,-13 0-223 0</inkml:trace>
  <inkml:trace contextRef="#ctx0" brushRef="#br0" timeOffset="18578.3758">16366 6169 671 0,'0'0'102'15,"0"0"-50"-15,0 0 19 16,0 0-5-16,0 0 46 15,0 0-17-15,49-73 12 16,-41 67-24-16,-3 5 11 16,-1-1 8-16,-4 2-26 15,0 0-47-15,0 2-29 16,-9 12-15-16,0 8 15 16,-3 5 14-16,-4 9 3 0,-2-3-7 15,0-2-4 1,-2-5-6-16,4-7 0 0,0-3-32 15,-3-9-113-15,5-4-89 16,5-3-272-16</inkml:trace>
  <inkml:trace contextRef="#ctx0" brushRef="#br0" timeOffset="19187.7602">17240 5386 1245 0,'0'0'161'0,"0"0"-130"15,0 0-31-15,0 0-5 16,0 0-5-16,0 0 10 16,0 0-1-16,-46 105 1 15,27-61 1-15,-5 5 9 16,2 3-10-16,-5 1 0 16,6 0 0-16,-3-6 1 15,5-4-1-15,7-9 0 16,-2-9 0-16,8-6 0 0,3-8 0 15,2-7 0-15,-2-4 15 16,3 0 15-16,-3-17 117 16,3-11-86-16,0-11-42 15,0-13-13-15,18-17 3 16,3 3-3-16,8-3 1 16,6 0-5-16,1 14-2 15,7-2 11-15,-4 11-5 16,0 9 1-16,-5 12-6 15,-4 9 0-15,-8 12-1 16,-1 4 0-16,-8 4-23 16,2 16 1-16,-4 5 12 15,-5 3 1-15,-3 4 0 16,-3-4 2-16,0 0-2 16,-12-5 1-16,-11-3 7 0,0-5 0 15,-5-3-10-15,-2-2-31 16,1-3-22-16,0-1-42 15,6 1-98-15,3 0-130 16,11 0-310-16</inkml:trace>
  <inkml:trace contextRef="#ctx0" brushRef="#br0" timeOffset="19625.2773">17842 5836 854 0,'0'0'526'0,"0"0"-443"15,0 0 56-15,0 0-79 16,-91-51-45-16,37 50-15 16,-7 1 0-16,-4 7 3 15,6 14 11-15,7 8 5 16,6 7 2-16,11 7-11 15,13 3 1-15,11 4-2 16,11-3 1-16,7-1 1 16,18-6-1-16,8-4 0 15,7-10 5-15,2-7 4 16,-5-8-8-16,-1-8 0 0,-6-3-4 16,-10 0 8-16,-3-12 2 15,-11-6 1-15,-6-4-5 16,0 2 22-16,-20 0-32 15,-6 4-3-15,-9 8-9 16,-1 5-4-16,4 3-21 16,2 0-31-16,11 7-35 15,8 0-59-15,11 2 33 16,18-2-58-16,4-6-145 0</inkml:trace>
  <inkml:trace contextRef="#ctx0" brushRef="#br0" timeOffset="20234.6564">18297 5085 939 0,'0'0'605'16,"0"0"-604"-16,52-90 9 16,-19 61 23-16,3 6-20 15,6 6 12-15,4 10-12 0,-4 5-7 16,-10 2 1-16,-6 15-7 16,-12 12-39-16,-12 9 22 15,-2 9 17-15,-16 9-6 16,-14 2 6-16,-3 2 6 15,5-2-5-15,4 0 2 16,13-6-3-16,10-4 1 16,1-3 0-16,16-4 11 15,11-7 0-15,12-7 11 16,6-3 6-16,4-10-8 16,-1-5-13-16,-2-4-2 15,-10-3-4-15,-14 0-1 16,-10 0-1-16,-12 0-4 0,0 0-91 15,-14 10-10-15,-13 12 73 16,-2 14 16-16,-7 7 16 16,6 8-8-16,5 6-30 15,9 0-20-15,9 2 7 16,7-2 21-16,0-2 15 16,10 1-4-16,3-6 6 15,0-6 3-15,0-8 9 16,-3-7 1-16,-10-6-2 15,0-10 1-15,-6 0-25 16,-21-3 26-16,-11-3 1 16,-11 3 6-16,-7-3-7 15,-38 3-11-15,13-3-161 16,10-1-212-16</inkml:trace>
  <inkml:trace contextRef="#ctx0" brushRef="#br0" timeOffset="21265.9282">20067 5756 755 0,'0'0'530'0,"0"0"-475"0,0 0-54 16,0 0 23-16,0 0 10 15,-87-24-5-15,64 25 51 16,0 16-11-16,3 7-42 15,-2 7-16-15,4 9-3 16,4 0 4-16,7 3-6 16,7-5-5-16,0-7 8 15,3-4 1-15,13-8 6 16,10-6 5-16,2-7 11 16,6-6-10-16,2 0-3 15,3-9-9-15,-5-10-4 0,-3-5-6 16,-6-2-16-16,-6 3-3 15,-9 8 10-15,-3 8-7 16,-3 7-81-16,-4 6-53 16,0 16 109-16,9 7 28 15,7 2 13-15,14-2-1 16,12-2-8-16,10-8 9 16,7-10 6-16,5-7 17 15,-2-2 7-15,-10-7 4 16,-9-13 43-16,-11-10 7 15,-17-5-38-15,-5-10-38 16,-9-7 5-16,-1-5-13 0,-7 5-7 16,-6 5 5-16,-7 11-12 15,2 9-11-15,4 8-47 16,0 7-77-16,8 5-83 16,6 3-262-16</inkml:trace>
  <inkml:trace contextRef="#ctx0" brushRef="#br0" timeOffset="21640.9253">21025 5320 591 0,'0'0'776'0,"0"0"-700"15,0 0-49-15,0 0-27 16,0 0-19-16,0 0 0 0,-40 75 16 15,24 1 3-15,0-2 6 16,3-5-5-16,4-8 0 16,2-14 0-16,1 2 1 15,2 1 5-15,1-12-7 16,3-12 1-16,0-10 1 16,0-6 6-16,0-7 6 15,0-3 52-15,0 0 48 16,7-16 3-16,11-5-65 15,2-4-52-15,3 2-14 16,3 6-3-16,-7 10 17 16,1 7-13-16,-3 4 1 15,1 18-1-15,3 3 3 0,0 6-35 16,1 2-66 0,16 4-46-16,-7-7-98 0,0-10-485 0</inkml:trace>
  <inkml:trace contextRef="#ctx0" brushRef="#br0" timeOffset="22187.8188">21460 5778 1352 0,'0'0'139'16,"0"0"-101"-16,0 0 53 15,0 0-18-15,0 0-52 16,0 0-7-16,97-48-4 0,-66 37-8 15,-3-2 4-15,-2 3-5 16,-13-2 9-16,-1-1-10 16,-9-1-8-16,-3-2 8 15,-6 4 0-15,-13 0-3 16,-16 5-12-16,-5 6-1 16,-3 1 10-16,-1 10-1 15,3 12-2-15,5 10 9 16,8 1 0-16,7 7-6 15,12-1 6-15,9-2-1 16,0 0 1-16,21-5 6 16,10-1-5-16,11-7 14 0,8-6 1 15,6-6 0 1,-1-11-9-16,2-1 8 0,-5-6-1 16,-2-16 4-16,-2-10-3 15,0-11-4-15,1-6-9 16,0-5-1-16,-2 2-1 15,-6 6 0-15,-8 10 1 16,-7 13 8-16,-14 12-9 16,-5 11 0-16,-5 0-25 15,-1 14-22-15,-1 12 24 16,0 6 10-16,0 5 11 16,-1 1 2-16,-5 3-1 15,4 0-1-15,2-2-14 16,2-3-100-16,34-5-51 15,-2-9-126-15,6-12-514 0</inkml:trace>
  <inkml:trace contextRef="#ctx0" brushRef="#br0" timeOffset="22609.6853">22524 5764 1277 0,'0'0'146'16,"0"0"-54"-16,0 0 44 15,0 0-66-15,0 0-35 16,101-35-27-16,-68 22 2 16,-5 0 10-16,-5-1-2 15,-4-2-6-15,-7-1-11 16,-3-3-1-16,-9 1 1 0,0 1-1 16,0 0 0-1,-17 5-12-15,-3 2-8 0,-5 2-1 16,-4 6 11-16,-6 3 10 15,-2 6-15-15,0 17 15 16,2 7-1-16,3 9 1 16,6 3 6-16,10 2-6 15,10-2 2-15,6 1-2 16,15-5 2-16,16 0 5 16,10-6 11-16,9-5 2 15,5-5-14-15,3-6 4 16,-1-6-4-16,2-4 3 0,-7-3-9 15,-5-3-8 1,-8 0-21-16,-6 1-35 0,-9 5-57 16,-9 1-25-16,-8 7-25 15,1-2-92-15,-8-2-26 0</inkml:trace>
  <inkml:trace contextRef="#ctx0" brushRef="#br0" timeOffset="24859.757">3222 6822 740 0,'0'0'627'15,"0"0"-572"-15,0 0-55 16,0 0-7-16,0 0-7 16,0 0 12-16,-30 75-4 15,22-38 6-15,0 4 12 0,2 4-11 16,0 2 11 0,3-1 4-16,-4 1-10 0,2-2 4 15,-2-4-9-15,-1-9 0 16,2-2 6-16,-1-13-5 15,1-4-2-15,6-8 8 16,-3-3-1-16,3-2 13 16,0-2 27-16,0-17 71 15,0-13-57-15,3-22-54 16,13-24 3-16,4-19-8 16,5 5-1-16,-1 17 5 15,1 21-6-15,2 18 7 16,4-4-6-16,5 2-1 15,6 3-12-15,1 12 12 0,-7 10 0 16,-2 13-1-16,-10 0-34 16,-4 20 16-16,-7 7 12 15,-7 3 7-15,-6 2 0 16,0 1-2-16,-9-1-10 16,-15-4 5-16,-4 1-7 15,-8-8 9-15,-4-8 5 16,4-7 1-16,3-2 9 15,2-4 6-15,4 0-1 16,6-10-8-16,5 1-7 16,5 0-9-16,5 4-52 15,6 5-76-15,6 0-188 16,9 0-421-16</inkml:trace>
  <inkml:trace contextRef="#ctx0" brushRef="#br0" timeOffset="25156.6144">3562 7229 1192 0,'0'0'234'0,"0"0"-205"15,0 0 77-15,0 0-9 16,0 0-47-16,0 0-36 15,0 0-14-15,-28-21-1 0,25 39 0 16,-4 8 1 0,-1 0 0-16,-1 8 0 0,-4-3 0 15,4-1 1-15,-2-2 0 16,0-5-1-16,3-1-11 16,5-8-118-16,3-1-123 15,0-10-338-15</inkml:trace>
  <inkml:trace contextRef="#ctx0" brushRef="#br0" timeOffset="25359.7358">3843 7054 1485 0,'0'0'195'0,"0"0"-123"15,0 0 31-15,0 0-76 16,0 0-26-1,94-51 1-15,-60 43-2 0,-1 3 0 16,3 3-1-16,-3 2-32 16,1 0-62-16,-7 0-146 15,-11 0-165-15</inkml:trace>
  <inkml:trace contextRef="#ctx0" brushRef="#br0" timeOffset="25531.7263">3849 7264 1255 0,'0'0'161'16,"0"0"-78"-16,0 0 5 15,0 0-44-15,91-12-21 16,-46 3-6-16,4 1-17 16,-4 2-54-16,1 0-120 15,-12 2-136-15,-10-2-700 0</inkml:trace>
  <inkml:trace contextRef="#ctx0" brushRef="#br0" timeOffset="26047.2383">5044 6611 897 0,'0'0'149'0,"0"0"-58"15,0 0 9-15,0 0-23 0,0 0-45 16,0 0-21-16,0 0-4 16,-79 23-6-16,43 10 18 15,-6 17 32-15,-13 20-7 16,-14 22 1-16,-5 24 6 15,4 5-16-15,16-8-2 16,23-24-1-16,17-29 3 16,8-14-4-16,2-3-11 15,4 10 8-15,0 3-5 16,7 10-9-16,7-5-6 16,5-4 0-16,2-7-2 15,3-4-4-15,3-6-2 0,1-7-57 16,14-6-46-16,-5-8-129 15,-6-9-323-15</inkml:trace>
  <inkml:trace contextRef="#ctx0" brushRef="#br0" timeOffset="26469.1144">5447 6711 1333 0,'0'0'176'16,"0"0"-74"-16,0 0-21 16,0 0-52-16,0 0-22 15,0 0-7-15,0 0-7 16,-33 25 6-16,21 2 1 16,-6 7 12-16,2 5 0 15,-1 4-3-15,-2 5-7 0,4 0 3 16,3-2-4-1,3 0-2-15,6-3-21 16,3-6-61-16,24-5-106 0,7-12-162 16,8-10-535-16</inkml:trace>
  <inkml:trace contextRef="#ctx0" brushRef="#br0" timeOffset="26797.251">6169 6818 1403 0,'0'0'198'16,"0"0"-149"-16,79-39-14 15,-40 29-7-15,-3 3-13 0,-5 5-8 16,-1 2-7-16,-8 0-5 16,-4 6 3-16,-9 5-7 15,-3 5-4-15,-6 2 13 16,0 3-21-16,-19 6-40 15,-10 0 10-15,-8-2-5 16,-2-1-3-16,3-4 23 16,5-3 29-16,12-4 0 15,8-5 6-15,8 1 1 16,3-4-6-16,3 2-13 16,21-3 19-16,10 1 12 15,13-4-9-15,11-1-3 16,42 0-78-16,-12-4-95 15,-6-9-202-15</inkml:trace>
  <inkml:trace contextRef="#ctx0" brushRef="#br0" timeOffset="27172.2508">7312 6772 1039 0,'0'0'529'0,"0"0"-425"15,0 0 14-15,0 0-61 16,0 0-38-16,104-32-8 15,-71 32-11-15,-3 0-6 16,-2 3 6-16,-4 7-1 16,-9 4-12-16,-6 1-22 15,-6 2-39-15,-3 1-47 0,-9 3 9 16,-16 0 48 0,2 2 9-16,1-6 34 0,7-3 20 15,9-3-12-15,6-1 5 16,0 1 8-16,9 6 8 15,15 6 26-15,1 3-13 16,5 7 0-16,0 2-5 16,-8 2-5-16,-2-3-1 15,-10-2 1-15,-10-5-11 16,0-1 10-16,-18-5 4 16,-10-5 1-16,-8-3 17 15,-9-4-32-15,-31-9-22 16,12 0-123-16,3 0-443 0</inkml:trace>
  <inkml:trace contextRef="#ctx0" brushRef="#br0" timeOffset="27531.6475">5472 7463 902 0,'0'0'195'0,"0"0"-102"16,0 0 52-16,0 0-35 15,0 0-53-15,0 0-7 16,0 0-31-16,-33 44-10 16,11-15 19-16,-5 7-2 15,-1 3 3-15,-2 4-14 16,3-2-5-16,2-2-1 16,8-3-1-16,8 0-8 15,5-12-165-15,4-7-324 0</inkml:trace>
  <inkml:trace contextRef="#ctx0" brushRef="#br0" timeOffset="27844.1641">6138 7538 1534 0,'0'0'248'16,"0"0"-247"-16,95-18-1 15,-47 15 0-15,4 3-8 16,-10 0 7-16,-8 7-17 16,-7 4-17-16,-15 3-24 15,-9 6-33-15,-3 0-13 16,-21 6-2-16,-15 1 81 16,-7 0 20-16,-2-1 6 15,5-4 0-15,9-5 8 0,14-1 5 16,11-6-7-16,6-3-4 15,17-3 16-15,17 3 20 16,51-6-38-16,-6-1-77 16,-3 0-436-16</inkml:trace>
  <inkml:trace contextRef="#ctx0" brushRef="#br0" timeOffset="28187.8932">7231 7625 561 0,'0'0'947'0,"0"0"-845"16,0 0-35-16,88-19-42 16,-58 19-25-16,1 0 0 0,-1 4-16 15,-10 8-40-15,-7 4-23 16,-7 1-14-16,-6 3-9 16,-3 0-27-16,-18-1 74 15,2-2 12-15,4-1 36 16,7-5-2-16,8-1 9 15,0-1 51-15,17 2 46 16,11 1-31-16,5 8-16 16,3 0-31-16,-6 4-1 15,-2-2-16-15,-13 7 4 16,-12 1-5-16,-3-3 7 16,-18 2 1-16,-15-5-8 0,-7-2-1 15,-9-8-4-15,1-4-30 16,-12-10-47-16,11 0-133 15,13-4-454-15</inkml:trace>
  <inkml:trace contextRef="#ctx0" brushRef="#br0" timeOffset="28531.6731">7952 6821 1151 0,'0'0'153'0,"0"0"-122"16,0 0 19-16,0 0-25 16,0 0-13-16,110 8-5 15,-62 15 5-15,7 10 1 16,5 20-12-16,1 29 15 15,-6 28-6-15,-13 12 1 16,-18-4-10-16,-18-11 11 16,-6-18-6-16,-12 0-5 15,-12-6 5-15,-1-14 3 16,-2-16-9-16,4-14 9 16,-5-5-9-16,-21 8-71 15,4-2-155-15,-1-10-454 0</inkml:trace>
  <inkml:trace contextRef="#ctx0" brushRef="#br0" timeOffset="28750.4055">8529 8203 1119 0,'0'0'145'15,"0"0"-89"-15,0 0-5 16,-80 100-16-16,44-71-25 16,0-2 4-16,3-4-14 0,-4-5-9 15,10-7-185-15,6-4-782 16</inkml:trace>
  <inkml:trace contextRef="#ctx0" brushRef="#br0" timeOffset="30109.8269">9702 7199 1081 0,'0'0'176'0,"0"0"-105"15,0 0-34-15,0 0-37 0,0 0-18 16,0 0 17-16,-21 116 1 16,9-64 2-16,-4 5-1 15,2-1 20-15,-5 2-15 16,4-3-5-16,-3-6 1 15,6-6-2-15,-1-8 1 16,4-11-1-16,1-4 1 16,5-10-1-16,3-6-5 15,0-4-11-15,0-4 16 16,0-19-26-16,3-7-125 16,5-10-118-16,5-13 90 0,2-16 92 15,9-17 43 1,4 3 44-16,-1 8 10 0,-2 13 45 15,1 18 186-15,1 3-20 16,4 2-72-16,-1 12-58 16,-5 11-33-16,2 8-31 15,-3 8-14-15,-6 0-13 16,-2 15-7-16,-5 11 7 16,-5 4-1-16,-3 0 1 15,-3 3 0-15,0-3-21 16,-17-5 12-16,-2-4 9 15,-8-4 1-15,-1-4 0 0,-5-7 5 16,3-5-6 0,3-1 0-16,3 0-40 0,8 0-154 15,7-1-317-15</inkml:trace>
  <inkml:trace contextRef="#ctx0" brushRef="#br0" timeOffset="30437.9215">9964 7611 1446 0,'0'0'176'0,"0"0"-160"15,0 0 15-15,90-55-22 0,-53 48-8 16,-1 4-1-16,-6 3 0 15,-8 0-6-15,-10 3-52 16,-12 10-44-16,0 4 41 16,-16 3 0-16,-13 6 45 15,-3 0 16-15,-4-2 0 16,3 1 0-16,5-4 0 16,11-4 2-16,7-4-1 15,10-6-1-15,3-1 0 16,21-5 22-16,13-1 30 15,39-4-52-15,-4-9-55 16,-8-5-265-16</inkml:trace>
  <inkml:trace contextRef="#ctx0" brushRef="#br0" timeOffset="30625.4303">10549 7339 1491 0,'0'0'191'16,"0"0"-146"-16,0 0-2 16,0 0-38-16,103-24-5 15,-46 18-1-15,1 2-60 16,6 0-154-16,-19 1-151 16,-15 3-608-16</inkml:trace>
  <inkml:trace contextRef="#ctx0" brushRef="#br0" timeOffset="30766.0642">10669 7522 975 0,'0'0'0'0,"101"0"-122"16,-37-5 72-16,2-2-184 0</inkml:trace>
  <inkml:trace contextRef="#ctx0" brushRef="#br0" timeOffset="31797.3168">11847 6753 803 0,'0'0'108'16,"0"0"-64"-16,0 0 25 0,0 0-26 16,0 0-25-16,0 0-10 15,0 0 17-15,-88 57 66 16,39 2 12-16,-15 33-15 15,-10 35-6-15,6 14-30 16,16-3 0-16,22-15-21 16,17-17 4-16,13 0-10 15,7-5-3-15,23-8 1 16,5-4-6-16,10-7-1 16,0-18-5-16,-3-15-11 15,-3-12-9-15,34-1-79 16,-9-6-104-16,1-10-203 0</inkml:trace>
  <inkml:trace contextRef="#ctx0" brushRef="#br0" timeOffset="32266.1242">12172 6853 1011 0,'0'0'162'0,"0"0"-101"15,0 0 119-15,0 0-35 16,0 0-63-16,0 0-47 15,0 0-22-15,-1-28-13 16,-5 35-20-16,-3 16 5 0,-4 5 14 16,-3 10 1-16,2 5 1 15,-1 2-1-15,4 0 0 16,7 1 0-16,4-2-5 16,9 5-134-16,6-13-51 15,7-8-303-15</inkml:trace>
  <inkml:trace contextRef="#ctx0" brushRef="#br0" timeOffset="32703.637">13448 6859 1393 0,'0'0'164'0,"0"0"-114"15,0 0 1-15,0 0-32 16,109-41-9-16,-62 41-9 15,1 0 0-15,-3 2-1 16,-9 10 0-16,-12 5-62 0,-12 3-52 16,-12 6 15-1,-3 0 43-15,-26 5 36 0,-14 1-27 16,-9 1 17-16,-3-2 8 16,4-2 15-1,11-6 6-15,11-4 1 0,16-5-1 16,13-4 0-16,0 1-1 15,21-1 2-15,14 0 24 16,45 0-24-16,-4-5-9 16,-6-1-269-16</inkml:trace>
  <inkml:trace contextRef="#ctx0" brushRef="#br0" timeOffset="33094.2172">14658 6822 1468 0,'0'0'191'0,"0"0"-153"15,0 0-22-15,115-29-9 16,-80 29-7-16,-2 0-1 16,-4 4-10-16,-10 12-11 15,-9 3-45-15,-10 7-22 16,0 1 38-16,-14-1 18 15,-10 1-2-15,0-3-10 16,2-5 20-16,8-7 12 16,7-3 12-16,7-4-6 0,0-1-11 15,8 2 18 1,11 5 25-16,0 4 19 0,5 5-19 16,-3 5-11-16,-4 4-5 15,-1 3-9-15,-6 1 0 16,-10 0 0-16,0-1 0 15,-3-4 1-15,-20-4 0 16,-6-4-1-16,-29-4-65 16,5-6-103-16,4-3-202 0</inkml:trace>
  <inkml:trace contextRef="#ctx0" brushRef="#br0" timeOffset="33828.6025">12081 7638 988 0,'0'0'403'16,"0"0"-287"-16,0 0-80 15,0 0-5-15,0 0-21 16,0 0-10-16,0 0 0 16,0 21 0-16,0-1 20 15,-3 5 18-15,-1 9 6 16,1 3 0-16,-3 2-6 16,0 3-2-16,-1-3-18 0,4 1-12 15,3-5 5-15,0-3-10 16,0-3 0-16,0-6-1 15,6-6-88-15,4-4-215 16,-1-10-927-16</inkml:trace>
  <inkml:trace contextRef="#ctx0" brushRef="#br0" timeOffset="34734.8653">13438 7837 325 0,'0'0'879'15,"0"0"-752"-15,0 0 62 16,0 0-54-16,0 0-81 15,107-63-35-15,-65 53 0 16,1 4-7-16,-4 2-5 16,-10 4 0-16,-3 0-7 15,-14 10-10-15,-6 5-6 16,-6 3 8-16,0 2 1 16,-15 3 3-16,-11-3-17 15,-3-1-9-15,-1-2 3 0,5-4 11 16,8-3 15-1,10-6-6-15,7-1 6 0,0-3 1 16,10 6-64-16,13 1 39 16,3 3 25-16,6 5 5 15,-5 6-5-15,-4 5-16 16,-3 3 1-16,-11 1 14 16,-6-2-6-16,-3-1 6 15,-9-6 1-15,-15-4 1 16,-11-4 64-16,0-5-13 15,-8-5-8-15,4-3-16 16,6 0-15-16,5 0-13 16,14-7-12-16,14-19-87 0,3 3-143 15,20 0-988-15</inkml:trace>
  <inkml:trace contextRef="#ctx0" brushRef="#br0" timeOffset="35125.4932">14670 7902 674 0,'0'0'795'0,"0"0"-701"16,0 0-31-16,0 0-27 15,106-42-17-15,-81 42-19 0,1 0 0 16,-3 3-7-16,-3 9 5 15,-5 5-6-15,-5 4-7 16,-6 2 5-16,-4 5-18 16,-1 2-59-16,-21-2 10 15,-8 0 52-15,-8-3-1 16,-4-2-17-16,-3-4-2 16,6-5 37-16,9 0 8 15,8-5-1-15,14 0-6 16,8-2 7-16,1 0 14 15,25 3 46-15,7-1 27 16,6-1-26-16,6-2-28 16,1-1-33-16,-6-3-7 15,-4-2-70-15,-2 0-20 0,-13-2-157 16,-3-7-857-16</inkml:trace>
  <inkml:trace contextRef="#ctx0" brushRef="#br0" timeOffset="35672.377">15314 6704 932 0,'0'0'153'0,"0"0"-57"15,0 0 46 1,0 0-13-16,0 0-33 0,0 0-41 16,0 0-29-16,0-10-26 15,11 27-1-15,1 8 1 16,5 15 8-16,11 23 1 15,12 32-7-15,5 29 5 16,-2 10 13-16,-6-5-4 16,-10-17-7-16,-14-20 3 15,-10-6-12-15,-3-14 1 16,-4-15 9-16,-8-14-10 16,-7-3 1-16,-8 4-1 15,-9 4-55-15,-19 15-123 0,10-16-55 16,7-12-349-16</inkml:trace>
  <inkml:trace contextRef="#ctx0" brushRef="#br0" timeOffset="35891.1248">16081 8256 1164 0,'0'0'150'0,"0"0"-108"16,-23 73-21-16,6-40-8 15,1 2-6-15,-1-4-5 16,1-2 10-16,-2 0-12 0,-2-8-6 16,7-5-353-16</inkml:trace>
  <inkml:trace contextRef="#ctx0" brushRef="#br0" timeOffset="36828.6398">17081 7174 340 0,'0'0'1090'0,"0"0"-994"16,0 0-96-16,0 0-23 15,0 0 6-15,0 0 17 16,-52 90 7-16,31-39 10 16,3 7 11-16,-5 0-11 15,3 4-16-15,1-3 7 16,0-5-8-16,6-2 7 15,2-8-7-15,5-12-41 0,6-2-39 16,0-13-84-16,10-8-238 16</inkml:trace>
  <inkml:trace contextRef="#ctx0" brushRef="#br0" timeOffset="37125.5192">17106 7139 887 0,'0'0'661'16,"0"0"-640"-16,62-76-21 16,-27 53 28-16,5 7-18 15,4 12-9-15,0 4-1 16,-5 3-1-16,-7 17-25 16,-9 5-2-16,-11 4 16 15,-8 4 12-15,-4 1-5 0,-10-2 5 16,-13-2 8-16,-10-3 0 15,-8-6 3-15,-3-4 0 16,-1-6 4-16,1-5-9 16,4-5-6-16,8-1-5 15,3 0-75-15,10 0-71 16,2-1-237-16,11-2-583 0</inkml:trace>
  <inkml:trace contextRef="#ctx0" brushRef="#br0" timeOffset="37531.7736">17422 7499 504 0,'0'0'1066'16,"0"0"-960"-16,0 0-72 16,0 0-21-16,103-9-12 15,-74 9 5-15,-7 0-6 16,-5 10-9-16,-11 3-1 15,-6 3-28-15,0 4-74 16,-22 6 67-16,-4-2 31 16,-6-1 8-16,9-3 4 15,3-7-6-15,13-6 0 16,7-4 7-16,0 1-22 16,11 1 23-16,11 3 56 0,0 5 18 15,5 2-24-15,-2 5-25 16,-5 1-11-1,-6 2-6-15,-8-2-7 0,-4 0 1 16,-2-1 4-16,-9-2 2 16,-13-2 0-16,-11-3 20 15,-5-3-2-15,-3-7-11 16,-1 0-15-16,1-3-23 16,9-6-56-16,5-27-108 15,14 3-157-15,10-4-719 0</inkml:trace>
  <inkml:trace contextRef="#ctx0" brushRef="#br0" timeOffset="37703.6524">18071 7400 1313 0,'0'0'180'16,"0"0"-140"-16,0 0-14 15,113-17-12-15,-78 14-8 16,-4 3-6-16,-2 0-48 15,-8 0-92-15,-3 0-109 16,-12 0-469-16</inkml:trace>
  <inkml:trace contextRef="#ctx0" brushRef="#br0" timeOffset="37844.2852">18070 7559 1013 0,'0'0'350'0,"0"0"-285"0,0 0-31 15,0 0-18-15,95 0-16 16,-53 0-7-16,16-10-88 16,-9 0-157-16,-10 0-433 0</inkml:trace>
  <inkml:trace contextRef="#ctx0" brushRef="#br0" timeOffset="38203.6662">19268 6776 1141 0,'0'0'168'16,"0"0"-168"-16,0 0-2 15,0 0-5-15,-107 6 7 16,66 23 16-16,-12 26 8 16,-10 33 8-16,-3 36-14 15,4 14 18-15,13-1-11 16,13-11 4-16,20-20 6 16,11-2-11-16,5-4 1 15,18-6 9-15,11-6 3 0,16-8-12 16,1-11-4-1,-4-15-4-15,1-11-16 0,31 9-1 16,-10-8-134-16,2-8-226 16</inkml:trace>
  <inkml:trace contextRef="#ctx0" brushRef="#br0" timeOffset="39094.2967">19772 6859 1066 0,'0'0'159'0,"0"0"-113"0,0 0 60 16,0 0 34-16,0 0-49 15,0 0-30-15,0 0-8 16,-17-31-20-16,17 35-27 16,0 12-6-16,-10 8-3 15,0 10 3-15,-3 7 1 16,1 5 0-16,-2 1 0 15,2-3 0-15,3-1-1 16,5-5-21-16,4 0-51 16,7-12-147-16,11-8-180 0</inkml:trace>
  <inkml:trace contextRef="#ctx0" brushRef="#br0" timeOffset="39547.4368">21229 6909 1367 0,'0'0'128'0,"0"0"-127"15,0 0 45-15,99-31-36 0,-58 31-6 16,-4 0-4-16,-3 8-14 16,-5 8-11-16,-9 3 6 15,-11 2-42-15,-5 4-6 16,-4-2 15-16,-20 1 13 15,-13 2 20-15,-2-2 6 16,-3-2 5-16,2-2-1 16,8-3 9-16,7 0 1 15,11-3-1-15,7-1 1 16,3-2 5-16,0 0 18 0,19 2-2 16,10-2 29-1,14 1-15-15,6-4-30 0,38-3-6 16,-13-4-164-16,-5-1-382 15</inkml:trace>
  <inkml:trace contextRef="#ctx0" brushRef="#br0" timeOffset="39938.0626">22382 6915 542 0,'0'0'791'0,"0"0"-694"15,83-32-52-15,-35 25-23 16,3 6-3-16,-6 1 13 16,-7 0-16-16,-6 7-16 0,-12 6-12 15,-9-1-13-15,-9 3-23 16,-2 1-1-16,-9 4 29 16,-14 0 18-16,1 1-9 15,-2-6 2-15,8 1 0 16,7-6 3-16,9-2 5 15,0 2-22-15,0 3 22 16,14 5 1-16,3 6 9 16,4 7-9-16,1 3 12 15,-2 1-5-15,-4-1-6 16,-6-3 14-16,-5-4-14 16,-5-3-1-16,0-6 1 15,-8-4 1-15,-11-4 11 16,-9-1 3-16,-10-5-16 15,-27-4-9-15,7 0-80 0,2 0-450 16</inkml:trace>
  <inkml:trace contextRef="#ctx0" brushRef="#br0" timeOffset="42391.2305">19690 7865 747 0,'0'0'510'0,"0"0"-432"16,0 0-34-16,0 0 11 0,0 0-33 16,111-25-2-16,-69 25 9 15,-1 0-16-15,-5 0 0 16,-6 6-12-16,-12 2-1 16,-6 2-29-16,-9 1 5 15,-3 0 10-15,-14 6 13 16,-11-1-8-16,-15 0-17 15,-1-2-18-15,2-5 5 16,10-2 26-16,11-2 12 16,10-3 1-16,8 0 0 0,0 2 12 15,11 2-3-15,13 4-5 16,2 5 12-16,6 5 0 16,1 2-10-16,-7 7 7 15,0-2-2-15,-11-3-11 16,-6-1 0-16,-9-3-9 15,0-4 9-15,-14 0 3 16,-13-2 17-16,-5-3 31 16,-10-2-12-16,0-3-21 15,3-2-18-15,5-4 12 16,6 0-12-16,-1-1-50 16,10-9-104-16,5 0-247 0</inkml:trace>
  <inkml:trace contextRef="#ctx0" brushRef="#br0" timeOffset="43094.3604">21079 7995 611 0,'0'0'511'15,"0"0"-424"-15,0 0 13 16,0 0-22-16,0 0-24 15,105-35 16-15,-67 24-3 16,7 1-19-16,-2 1-6 16,1 5-13-16,-6 3-13 0,-5 1-6 15,-6 0-9-15,-6 5-1 16,-3 8-15-16,-7 2 8 16,-5 5 5-16,-6 1-11 15,0 5-2-15,-23 0-76 16,-13 3-29-16,-6-2 32 15,-4-5 36-15,-2-4 28 16,7 1 13-16,1-8 10 16,7-1 1-16,8 0 1 15,8-3 5-15,8-4-6 0,9 0 1 16,0 2 12 0,7 0-3-16,15 1 48 0,13 4 17 15,7 0-9-15,10 0-34 16,4 0-12-16,-1-1-14 15,-2-1-6-15,-4-2 0 16,2-2-80-16,-11-1-94 16,-8-3-401-16</inkml:trace>
  <inkml:trace contextRef="#ctx0" brushRef="#br0" timeOffset="43750.6178">22907 7960 383 0,'0'0'692'0,"0"0"-543"16,0 0 16-16,0 0-7 16,0 0-55-16,0 0-49 0,0 0-23 15,0-4-5-15,0 4-21 16,0 7-5-16,-3 9-8 16,-7 13 8-16,-3 8 20 15,0 12 1-15,-5 4-2 16,2 4-5-16,1-2 0 15,4-3-7-15,3-4-6 16,2-6 10-16,2-6-11 16,3-6 13-16,-1-9-13 15,2-2-62-15,0-3-160 16,0-9-158-16</inkml:trace>
  <inkml:trace contextRef="#ctx0" brushRef="#br0" timeOffset="44469.3747">23352 6803 751 0,'0'0'174'15,"0"0"-140"-15,0 0 4 16,0 0 43-16,0 0 29 16,0 0-42-16,0 0-7 15,20-36 11-15,-15 35-21 16,-1 1 23-16,4 0-19 15,4 0-33-15,6 11-21 16,7 14 5-16,5 11-3 16,4 25-3-16,3 35 11 15,-2 35 3-15,-7 11 5 0,-8 1-6 16,-7-15-12-16,-7-19 17 16,-6-6-8-16,0-7-4 15,-19-7-2-15,-7-20-3 16,4-13-1-16,-2-10 0 15,-2-6 0-15,-3 3 1 16,-7 6-1-16,-3 2-42 16,-13 4-131-16,11-14-61 15,8-10-258-15</inkml:trace>
  <inkml:trace contextRef="#ctx0" brushRef="#br0" timeOffset="44891.3889">24050 8497 831 0,'0'0'509'15,"0"0"-464"-15,0 0-44 16,0 0 18-16,-60 86 23 16,32-49 12-16,-1-1-15 15,0 0-23-15,-1-3-1 16,-3-7-2-16,-25 4-13 16,8-7-132-16,0-9-165 0</inkml:trace>
  <inkml:trace contextRef="#ctx0" brushRef="#br0" timeOffset="46625.664">3112 8778 481 0,'0'0'592'0,"0"0"-504"16,0 0-66-16,-36 89 17 15,18-42 11-15,-3 5 11 16,2 1 13-16,0 6 0 16,2-6-7-16,1-1-17 15,4-8-27-15,1-4-7 16,1-10-9-16,4-10 3 16,3-7-8-16,3-6-1 15,0-7 14-15,0 0 8 16,0-24 69-16,0-20-36 15,12-31-56-15,16-30-1 16,8-11-9-16,4 16-2 16,-4 25 11-16,-6 31-15 0,4 15 7 15,2 3 8 1,7 5-6-16,-1 6 5 0,-3 13-5 16,-8 2-5-16,-7 17 5 15,-9 11 0-15,-8 5-7 16,-7 2-31-16,-8 2 25 15,-18-2 19-15,-8-4-1 16,-5-5 1-16,-1-7 0 16,-2-8 1-16,-1-4-7 15,4-7-69-15,3 0-75 16,9-4-101-16,14-3-150 0</inkml:trace>
  <inkml:trace contextRef="#ctx0" brushRef="#br0" timeOffset="46922.5402">3455 9144 1205 0,'0'0'173'0,"0"0"-128"15,0 0-34-15,0 0-9 16,-88 90 9-16,67-60-11 15,2-5-2-15,1-4 1 16,9-1 2-16,3-3 7 16,6-4-7-16,0-4 20 15,0 1 20-15,15 0 49 16,10-3-8-16,14-4-28 0,12-3-26 16,10 0-28-1,8-7-3-15,17-22-59 0,-13 3-130 16,-19-2-173-16</inkml:trace>
  <inkml:trace contextRef="#ctx0" brushRef="#br0" timeOffset="47110.0433">3558 9293 1230 0,'0'0'224'0,"0"0"-176"16,0 0-48-16,0 0 3 0,-21 99 10 15,18-62 9-15,-3-1-5 16,2 3-9-16,1-5-3 16,-2-5-5-16,4-2-107 15,1-10-111-15,0-9-381 0</inkml:trace>
  <inkml:trace contextRef="#ctx0" brushRef="#br0" timeOffset="47297.5413">4170 9106 1517 0,'0'0'174'0,"0"0"-124"0,83-31-34 16,-50 24-10 0,-3 1-6-16,-11 6-41 0,-7 0-71 15,-10 3-67-15,-16 20-146 16,-14-3-21-16,-5 3-414 0</inkml:trace>
  <inkml:trace contextRef="#ctx0" brushRef="#br0" timeOffset="47422.5838">4018 9330 500 0,'0'0'293'0,"0"0"-127"16,0 0 15-16,0 0-22 16,0 0-15-16,107 20-57 15,-52-20-45-15,29-13-42 16,-10-4-88-16,-14 3-159 0</inkml:trace>
  <inkml:trace contextRef="#ctx0" brushRef="#br0" timeOffset="47828.811">5130 8572 1160 0,'0'0'154'15,"0"0"-109"-15,0 0-23 16,0 0-11-16,0 0-4 15,-119 86 17-15,64-6 44 16,-8 29 10-16,-1 14-35 16,12 6 0-16,10-7-3 15,18-6-21-15,8-4 11 16,7-7-5-16,9-6-7 16,13-3 1-16,20-1-8 15,12-1-3-15,13-5 3 16,2-17-11-16,13 1-11 15,12-16-23-15,0-18-61 0,-7-9-107 16,-23-24-82-16</inkml:trace>
  <inkml:trace contextRef="#ctx0" brushRef="#br0" timeOffset="48203.8309">5829 8579 1324 0,'0'0'191'0,"0"0"-72"15,0 0-28-15,0 0-75 16,0 0-16-16,0 0-11 16,0 0 11-16,-39 116 7 15,27-66 7-15,-3 2-6 16,3-2 0-16,-1 3 0 15,7-7-8-15,1-3 0 16,5 0-62-16,5-9-141 16,11-11-174-16</inkml:trace>
  <inkml:trace contextRef="#ctx0" brushRef="#br0" timeOffset="48578.8125">6727 8846 1347 0,'0'0'207'0,"0"0"-109"0,0 0-40 15,0 0-40-15,98-25-17 16,-62 22 0-16,0 3-1 15,-6 0 0-15,-8 0 0 16,-10 10-11-16,-12 5-9 16,0 5-15-16,-22 7-33 15,-14 5 34-15,-9 2 18 16,-4 2 3-16,7-6 13 16,9-3-9-16,11-7 2 15,16-4-7-15,6-5 5 16,9-3 9-16,24-1 7 15,25-1 24-15,36-6-31 16,-6 0-95-16,-6-6-268 0</inkml:trace>
  <inkml:trace contextRef="#ctx0" brushRef="#br0" timeOffset="48938.1922">7734 8843 1408 0,'0'0'193'15,"0"0"-136"-15,0 0-25 16,91-22-17-16,-55 19-14 16,-3 3 0-16,1 0 5 15,-7 10-6-15,-5 0-2 16,-8 3-14-16,-10 2-83 16,-4 2-45-16,-10 0 41 15,-10 2 54-15,1-2 27 16,5 3 11-16,10-3 5 0,4-1 4 15,0 2 2-15,21 1 12 16,4 4 33 0,2 4-15-16,3 1-5 0,-5-1-5 15,-10 0-2-15,-4 0-8 16,-11-2-4-16,0-2 1 16,-14-2 6-16,-14-4 23 15,-8-5-8-15,-6-2-28 16,-4-3-31-16,-15-7-69 15,12 0-230-15,10-4-435 0</inkml:trace>
  <inkml:trace contextRef="#ctx0" brushRef="#br0" timeOffset="49297.5746">8459 8754 882 0,'0'0'652'0,"0"0"-648"16,0 0-4-16,0 0-10 16,58 81 10-16,-28-32 10 15,1 10 15-15,5 17 19 0,3 19-15 16,-9 18-6-1,-11 9 5-15,-19-10-11 16,-4-10-5-16,-26-18-9 0,-10-3-2 16,-10-3 8-16,-2-12 3 15,0-14-11-15,10-8 7 16,-1-6-7-16,-11 6 0 16,-10 8-1-16,-9 4-54 15,-24 11-115-15,18-14-48 16,12-12-407-16</inkml:trace>
  <inkml:trace contextRef="#ctx0" brushRef="#br0" timeOffset="51469.594">7686 9755 464 0,'0'0'553'0,"0"0"-403"0,0 0 28 15,0 0 44-15,0 0-111 16,51-75-39-16,-21 58-40 15,1 4 6-15,2 3-10 16,-3 3-8-16,0 7-8 16,-2 0-12-16,-4 0 0 15,-2 14 0-15,-7 2-9 16,-4 7 3-16,-7 1 0 16,-4 2 6-16,-10 3-26 15,-13 0 0-15,-7-2-7 16,-5-3 10-16,5-4 16 0,9-7-2 15,6-6 9-15,9-5-1 16,6 1 1-16,0-1-1 16,0 0-20-16,12 4 21 15,6 5 2-15,7 2 21 16,-1 7-8-16,-3 0-8 16,-3-1-1-16,-9 1-6 15,-3 0 0-15,-6-3-1 16,0 3 1-16,-15-4 0 15,-9 0 0-15,-6-5-1 16,-7-2 0-16,-2-5-18 16,-34-4-82-16,12 0-110 15,3-7-177-15</inkml:trace>
  <inkml:trace contextRef="#ctx0" brushRef="#br0" timeOffset="52125.7408">5589 9749 189 0,'0'0'81'16,"0"0"145"-16,0 0-148 15,0 0-52-15,0 0 2 16,0 0 27-16,0 0 82 16,-45 0 6-16,45 0 27 15,0 0 13-15,0-3 0 16,6-5-45-16,4-4-42 16,5-2-43-16,6-2-18 15,4 0-28-15,4 2-6 0,5 4-1 16,-3 4 0-16,-1 6-6 15,-4 0-2-15,-4 10-3 16,0 9 0-16,-8 5 9 16,-4 5 1-16,-10 4-1 15,0-2-21-15,-13 4 2 16,-14-1 10-16,-4-5 3 16,-8 1 8-16,3-3 0 15,0-7 0-15,6-4 6 16,11-6-4-16,7-4-1 15,9-3-1-15,3-2 0 16,3-1 17-16,18 2-3 16,12-2 24-16,13 1-9 0,12-1-14 15,8 0-15-15,4 0-42 16,31 0-87-16,-23 0-207 16,-9-1-587-16</inkml:trace>
  <inkml:trace contextRef="#ctx0" brushRef="#br0" timeOffset="52360.1349">6797 9670 1433 0,'0'0'288'0,"0"0"-213"15,0 0-74-15,0 0-1 0,0 0-29 16,0 0 23-1,0 0 6-15,0 105 8 0,0-65-1 16,0 9-6-16,0-2-1 16,-12 23-18-16,-6-14-212 15,-4-8-494-15</inkml:trace>
  <inkml:trace contextRef="#ctx0" brushRef="#br0" timeOffset="52828.8824">9120 10333 582 0,'0'0'1146'0,"0"0"-987"16,0 0-100-16,0 0-42 16,0 0-17-16,0 0-7 15,0 0 7-15,3 61 0 16,-6-31 7-16,-12 2 8 15,-12 5-15-15,-37 9-21 16,9-10-131-16,-5-10-353 0</inkml:trace>
  <inkml:trace contextRef="#ctx0" brushRef="#br0" timeOffset="53844.5098">10194 9147 514 0,'0'0'618'16,"0"0"-548"-1,0 0-41-15,0 0 7 0,0 0-17 16,0 0-19-16,-2-29-7 15,2 29 6-15,0 0 0 16,0 0 0-16,0 0-17 16,-1 13-3-16,-5 14 12 15,0 9 9-15,-7 24 29 16,-7 19 3-16,4-3 6 16,-3-4-18-16,2-13-1 15,7-18-12-15,-2 2-6 16,3 3 0-16,0-9-1 15,6-8 0-15,0-6 0 16,3-6 0-16,0-7-52 0,0-7-152 16,0-3-415-16</inkml:trace>
  <inkml:trace contextRef="#ctx0" brushRef="#br0" timeOffset="54125.7634">10221 9148 217 0,'0'0'1043'0,"0"0"-921"16,0 0-84-16,88-86 20 15,-61 76-42-15,-3 6 3 16,-4 4-15-16,0 1-4 16,-8 12-12-16,-3 7 6 0,0 2 6 15,-6 2 0-15,-3 3-1 16,-3 0-25-16,-15-5 10 15,-15 4 10-15,-7-6-4 16,-13-3-5-16,0-5-1 16,2-5 15-16,2 0-17 15,13-4-22-15,14-3-141 16,10 0-140-16,9 0-386 0</inkml:trace>
  <inkml:trace contextRef="#ctx0" brushRef="#br0" timeOffset="54860.1629">10876 9608 1380 0,'0'0'154'16,"0"0"-151"-16,-88-24-2 16,40 14-1-16,2 7 0 15,1-1 0-15,5 1 0 16,9 3 16-16,11 0 7 16,4 0-2-16,4 3-4 15,6 4-10-15,3 3-7 16,-3 0-1-16,4 7 1 15,2 0 0-15,-1 4 0 16,1 0 0-16,-3 8 1 16,-3-3-1-16,0 4 1 0,0-3 9 15,3-3-9-15,-4-5-1 16,4-6 0-16,3-3 0 16,0-4 0-16,0-5-23 15,0-1 23-15,13 0 39 16,8-3-1-16,9-5-13 15,10-2-17-15,2 1-7 16,3 8 0-16,1 1-1 16,-7 0-1-16,-4 8-14 15,-3 8 5-15,-8 4 4 16,-11 4 5-16,-4-2-16 16,-9 1 8-16,0 0-4 15,-13-2 6-15,-13-2 2 16,-10 0 5-16,-5-5 1 0,-9-4 5 15,1-6-5-15,-3-4-1 16,7 0 6-16,2 0-6 16,12-11-52-16,14-15-86 15,7 5-68-15,10 0-319 16</inkml:trace>
  <inkml:trace contextRef="#ctx0" brushRef="#br0" timeOffset="55063.2842">11319 9492 1450 0,'0'0'193'16,"0"0"-170"-16,90-34-16 15,-38 23-7-15,6 3-1 16,-2 5-53-16,9 3-98 15,-20 0-44-15,-16 0-308 0</inkml:trace>
  <inkml:trace contextRef="#ctx0" brushRef="#br0" timeOffset="55235.2813">11312 9650 1128 0,'0'0'150'0,"0"0"-109"15,0 0-9-15,0 0-8 16,0 0 7-16,0 0 25 16,122 10-17-16,-49-7-39 15,-12-3-73-15,-10 0-204 0</inkml:trace>
  <inkml:trace contextRef="#ctx0" brushRef="#br0" timeOffset="56203.9256">12610 9028 795 0,'0'0'396'15,"0"0"-327"-15,0 0-24 16,0 0-9-16,0 0-8 16,0 0-12-16,-33-72-2 15,24 72-6-15,-3 0-8 16,-9 17-1-16,-15 16 1 15,-16 23 55-15,-18 34 17 16,-15 34-17-16,7 16-7 16,14-6-20-16,21-14 15 15,22-21-8-15,16-3-8 16,5-3 0-16,23-5-5 0,10-5-4 16,16-1-6-1,-1-16-2-15,1-13-9 0,-7-9 1 16,13-1-2-16,19 5-53 15,25-5-97-15,-16-6-138 16,-18-24-844-16</inkml:trace>
  <inkml:trace contextRef="#ctx0" brushRef="#br0" timeOffset="56688.3017">13035 9017 1322 0,'0'0'190'16,"0"0"-141"-16,0 0 4 15,0 0-11-15,0 0-6 16,0 0-14-16,0 0-9 16,0-14-13-16,0 33-20 15,-9 14 13-15,-9 20 7 16,3 27-1-16,-1-1 1 16,10-7 0-16,3-13 0 15,3-15 0-15,12 2 0 16,11-3-15-16,36-10-161 15,-4-10-88-15,0-13-312 0</inkml:trace>
  <inkml:trace contextRef="#ctx0" brushRef="#br0" timeOffset="57094.5732">14282 9118 1403 0,'0'0'191'16,"0"0"-142"-16,0 0-26 16,0 0 21-16,107-79-25 15,-62 72 0-15,6 3-12 16,6 4-7-16,-5 0 0 0,-7 11-7 15,-8 9-8-15,-13 0-5 16,-11 5 1-16,-10-1-5 16,-3 6-12-16,-19 0 0 15,-17 2 20-15,-8 2 5 16,-5-2 4-16,4 2 7 16,7-7 0-16,14-6 0 15,11-7-10-15,10 0-3 16,3-2 8-16,22-1 5 15,17-2 34-15,26-1-4 16,28-5-30-16,28-3-56 16,12-7-79-16,-29-7-177 0,-23-6-731 15</inkml:trace>
  <inkml:trace contextRef="#ctx0" brushRef="#br0" timeOffset="57516.4418">15834 9032 1035 0,'0'0'518'0,"0"0"-432"15,0 0-11-15,107-59-32 16,-65 52-29-16,3 4-12 16,1 3 0-16,-10 0-2 15,-5 7-1-15,-7 6-14 16,-14 5-14-16,-8 0 1 15,-2 2-15-15,-6 6-16 0,-13-2 3 16,-3-2-1-16,5-2 22 16,4-4 18-16,9-5 7 15,4-4-6-15,0 2 0 16,4 0 16-16,12 2 3 16,6 9 5-16,5 3-2 15,-4 4 1-15,2 2 2 16,-6 1-9-16,-8 3-6 15,-7-4 4-15,-4-2 2 16,-8-4 0-16,-11-4 1 16,-13-5 6-16,-4-1 3 15,-3-6 8-15,0-7-18 16,0 0-8-16,6 0-44 0,8-6-133 16,7-8-135-16,13 0-541 15</inkml:trace>
  <inkml:trace contextRef="#ctx0" brushRef="#br0" timeOffset="57860.1969">16511 8821 985 0,'0'0'295'0,"0"0"-278"16,0 0-16-16,0 0 5 16,76 101 2-16,-43-33 0 15,6 24 12-15,1 23 18 16,1 14-14-16,-6-8 2 16,-5-11-2-16,-15-17-8 15,-2-4-5-15,-9-4 5 16,-4-15 0-16,0-13-7 15,-10-15-9-15,-6-5 2 16,-14 7 7-16,-8 1-9 16,-34 14-22-16,4-9-131 15,7-17-361-15</inkml:trace>
  <inkml:trace contextRef="#ctx0" brushRef="#br0" timeOffset="58172.7365">17668 10415 666 0,'0'0'908'0,"0"0"-886"15,0 0-22-15,0 0-12 16,-7 110 12-16,-5-60 0 16,-4 2 1-16,-7-5 11 15,0-4-11-15,-36 4-1 16,10-12-64-16,-3-15-529 0</inkml:trace>
  <inkml:trace contextRef="#ctx0" brushRef="#br0" timeOffset="59141.4644">18865 9233 195 0,'0'0'1110'0,"0"0"-972"15,0 0-118-15,0 0-20 16,0 0 0-16,-13 104 12 0,4-45 45 15,0 3-4-15,-3 5-12 16,3-2-12-16,1-5-4 16,0-3-12-16,-1-5-7 15,-1-5-5-15,2-5-1 16,-1-9-8-16,0-10-104 16,3-7-62-16,-1-12-194 0</inkml:trace>
  <inkml:trace contextRef="#ctx0" brushRef="#br0" timeOffset="59407.0906">18888 9320 1358 0,'0'0'98'0,"0"0"-90"16,95-63 5-16,-47 46-11 15,-3 7 11-15,-2 10 0 16,-7 0-3-16,-10 14-10 15,-7 9-5-15,-9 6 5 16,-10 2 3-16,0 0 7 16,-10 0 5-16,-12-2-15 15,-1-5 1-15,-9-3 8 16,2-6 1-16,1-5-10 16,-3-3-10-16,4-1-67 0,0-5-80 15,4-1-190 1,10 0-331-16</inkml:trace>
  <inkml:trace contextRef="#ctx0" brushRef="#br0" timeOffset="59844.6016">19487 9686 1294 0,'0'0'198'0,"0"0"-196"15,0 0-2-15,0 0 1 0,-95 10 24 16,53 13 24 0,2 13-9-16,5 3-5 0,9 5-5 15,6 5-8-15,13 1-10 16,7-4 1-16,7-3 3 15,20-5 6-15,8-7-2 16,0-10 1-16,1-4-8 16,-3-11-6-16,-11-6-1 15,-2 0-5-15,-11-14 8 16,-5-9-9-16,-4-3-35 16,-7 6 13-16,-15 0 16 15,-7 7-2-15,-8 9 2 16,-1 4-6-16,-1 0 6 15,7 4-5-15,5 9-52 0,12-2-115 16,15-1 7-16,6 0-149 16,15-8 13-16</inkml:trace>
  <inkml:trace contextRef="#ctx0" brushRef="#br0" timeOffset="60063.3528">20084 9518 1220 0,'0'0'489'0,"0"0"-460"0,90-24-23 16,-41 18-5-16,3 6-1 15,0 0 0-15,-3 0-2 16,-10 0-81-16,-10 0-134 15,-16 4-188-15,-10 2-553 0</inkml:trace>
  <inkml:trace contextRef="#ctx0" brushRef="#br0" timeOffset="60219.6123">20086 9710 1058 0,'0'0'201'0,"0"0"-142"16,0 0 102-16,0 0-39 15,108 28-34-15,-54-21-49 0,8-3-39 16,9-4-22 0,-15 0-256-16,-15-4-887 0</inkml:trace>
  <inkml:trace contextRef="#ctx0" brushRef="#br0" timeOffset="61125.8658">21334 9188 1015 0,'0'0'240'0,"0"0"-186"16,-85 32-44-16,26 22 19 15,-25 32 14-15,-10 29 24 16,2 11-7-16,17-5-8 15,24-11-10-15,28-14-4 16,17-5-19-16,6-5 0 16,23-6-9-16,13-11-9 15,6-13-1-15,34 4-22 16,-12-16-145-16,2-9-113 0</inkml:trace>
  <inkml:trace contextRef="#ctx0" brushRef="#br0" timeOffset="62250.8928">24978 8857 985 0,'0'0'192'16,"0"0"-140"-16,0 0-7 16,0 0 9-16,0 0 8 15,0 0 2-15,0 0 16 16,17-36-1-16,-14 36-14 0,-1 0-21 15,-1 0-27 1,2 0-8-16,2 0-9 0,3 0-14 16,8 15 14-16,8 6 1 15,8 13 1-15,6 7-1 16,1 7 8-16,-2 1-9 16,0 8 0-16,-7-1 0 15,-4 2-1-15,-6 3 0 16,-2 14 0-16,-9 11-5 15,-9 16 5-15,-3 3-1 16,-21-5 2-16,-5-1 2 16,-3-10 5-16,-1 3-5 15,0-2 8-15,4-1-1 0,-1-3 1 16,0 0-10 0,0 0 1-16,2-1-1 0,1-16 1 15,7-15 1-15,1-12-1 16,1-8 8-16,-1 8-3 15,-3 2-5-15,-2 1-1 16,3-5 0-16,-3-9 1 16,2-5 8-16,-4-6-9 15,-2-4-16-15,-6-5-79 16,-23-8-111-16,7-3-89 16,4 0-247-16</inkml:trace>
  <inkml:trace contextRef="#ctx0" brushRef="#br0" timeOffset="63032.2649">21251 10357 202 0,'0'0'107'0,"0"0"-58"0,0 0-49 16,0 0-3-16,0 0 3 15,0 0-16-15,0 0-23 16,-11-20-43-16,8 19 82 16,2-5 46-16,-6 4-3 15,-1 0-13-15,0 0-18 16,2 2-11-16,1-3 9 16,3 3-4-16,1 0-6 15,1-2-14-15,0 1-117 0</inkml:trace>
  <inkml:trace contextRef="#ctx0" brushRef="#br0" timeOffset="63532.1509">20939 10284 431 0,'0'0'348'0,"0"0"-234"0,0 0-49 15,0 0-3-15,0 0-23 16,0 0 7-16,0 0-1 15,0 10-20-15,3-3 7 16,1 3 2-16,3 5-6 16,0 2 4-16,2 7 4 15,1-1-3-15,3 6 4 16,1 1-7-16,1 0 2 16,-2 3-9-16,4 0-2 15,-1 4 2-15,4-5 0 16,-4 1-7-16,2-4-1 15,2-1-5-15,-4-2-9 16,1-1 7-16,0-4-2 16,1-4 1-16,2-1 0 15,-3-2 0-15,0-4 2 0,2-3-7 16,-3-1-2-16,3-1-47 16,-2-1-69-16,-3-1-44 15,-3-1-174-15</inkml:trace>
  <inkml:trace contextRef="#ctx0" brushRef="#br0" timeOffset="64219.6645">21918 9192 1079 0,'0'0'187'15,"0"0"-146"-15,0 0-20 16,0 0 13-16,0 0-10 16,0 0-24-16,0 0-6 15,-12 38 6-15,1-1 9 16,-1 9-2-16,-3 6 3 15,2 2-8-15,0-2-2 16,4-2 0-16,6-7-9 16,3 11-95-16,6-13-131 15,10-11-493-15</inkml:trace>
  <inkml:trace contextRef="#ctx0" brushRef="#br0" timeOffset="64579.0402">22811 9389 1415 0,'0'0'260'16,"0"0"-212"-16,83-36-29 15,-31 26-6-15,4 7-11 16,-1 3-1-16,-10 0-1 15,-13 3-1-15,-13 10-12 0,-16-1-75 16,-3 5-27 0,-21 6 67-16,-16 1 25 0,-17 8 9 15,-5-2 14-15,-1 0-12 16,7-4 12-16,12-2-1 16,14-5-1-16,12-2-4 15,9-3-4-15,6-1 10 16,6 0 0-16,18 0 13 15,10-3 19-15,11 0-32 16,37-3-3-16,-12-1-132 16,-3-6-247-16</inkml:trace>
  <inkml:trace contextRef="#ctx0" brushRef="#br0" timeOffset="64985.3014">24121 9207 1363 0,'0'0'198'15,"0"0"-153"-15,105 0-29 16,-60 6-16-16,1 8-1 16,-9 3-17-16,-7 6 2 15,-9 0-1-15,-9 4 1 16,-11 2-23-16,-1 0-31 15,-19-2 34-15,-8-3-18 0,1-4 15 16,1-8 29-16,7-2 3 16,8-3 6-16,5-4-4 15,5 1-1-15,0-1-2 16,6 6 8-16,8 2 16 16,4 9 21-16,0 2-9 15,3 5-9-15,-11 3-8 16,-3-3 4-16,-7-2-14 15,0-2 1-15,-14-3 9 16,-10-4 4-16,-8-3 33 16,-6-3 14-16,-6-3-37 15,-22-6-25-15,10 2-102 16,10-3-231-16</inkml:trace>
  <inkml:trace contextRef="#ctx0" brushRef="#br0" timeOffset="80438.6708">2894 11139 340 0,'0'0'62'0,"0"0"-47"16,0 0-14-16,0 0 6 15,0 0-1-15,0 0 8 16,94 0 10-16,-76-3 7 0,-3 0-13 15,1 3 67-15,-4-4-72 16,-4 1-13-16,-2 0-17 16,1-1-16-16,-4-3-32 15,3-1 0-15,-3-3 65 16,-3-5 40-16,3 3 50 16,-3-1 19-16,0 1 57 15,0 4 3-15,-12 5-20 16,-3 1-4-16,-10 3-97 15,-4 5-35-15,-11 15-11 16,-6 8-2-16,-3 8 2 16,-1 10 16-16,4 6 14 15,9 2 35-15,7 2 2 0,14-1-26 16,13-4-13-16,3-2-7 16,13-9-11-16,15-3-12 15,5-9 13-15,3-11-13 16,3-6-20-16,0-11-46 15,13-17-79-15,-13-10-84 16,-11-6-163-16</inkml:trace>
  <inkml:trace contextRef="#ctx0" brushRef="#br0" timeOffset="80751.1735">3146 11249 1091 0,'0'0'152'0,"0"0"-96"15,91-17 15-15,-50 17-36 0,0 0-26 16,-8 7-2-16,-5 13-6 15,-8 0 0-15,-10 6 9 16,-7 0-4-16,-3 4-4 16,-19 2 15-16,-14-5-5 15,-9 0-1-15,-7-7-1 16,-2-11 2-16,2-9 1 16,3 0 7-16,10-16 7 15,15-11-13-15,12-6 12 16,9-2 33-16,15 4-16 15,21 2-22-15,13 6-21 16,8 3 0-16,6 7-1 16,-2 9-54-16,-3 4-98 15,-6 0-30-15,-3 10-11 16,-16 4-151-16,-9-1-52 0</inkml:trace>
  <inkml:trace contextRef="#ctx0" brushRef="#br0" timeOffset="81298.035">3598 11279 654 0,'0'0'221'0,"0"0"3"15,0 0-66-15,0 0-20 16,105-64-32-16,-69 59-34 16,-1 5-28-16,1 0-15 15,-3 5-4-15,-5 15-25 16,-1 4 0-16,-9 4 10 16,-6 3-3-16,-6 2-7 0,-6 1 0 15,0-2 2 1,-6-2-1-16,-6-6 7 0,0-9-7 15,2-8 6-15,2-7 2 16,-1-3 6-16,0-16-3 16,-1-12-12-16,10-5-64 15,0 0 29-15,13 3 35 16,14 6 15-16,9 13-1 16,3 7-14-16,-2 7 0 15,2 2-1-15,-2 17-8 16,-9 4-5-16,-5 4 14 15,-7 0 0-15,-5-2 2 16,-1-2-2-16,-7-9 0 16,0-7 6-16,-3-4-5 15,3-3 11-15,0-10 8 16,3-13-20-16,5-8-33 0,2-7-49 16,9-2 55-16,-2 4 19 15,5 9 8-15,2 10 20 16,-2 7-8-16,-1 10-5 15,-3 0-7-15,0 10-8 16,-2 14 8-16,-1 6 8 16,-3 5-7-16,-3 6 1 15,-1 4 0-15,-1-1-1 16,-1-2-1-16,3-5 0 16,4-8 1-16,1-9-1 15,5-13-39-15,5-7-67 16,18-31-31-16,-5-8-116 0,-9-11-338 15</inkml:trace>
  <inkml:trace contextRef="#ctx0" brushRef="#br0" timeOffset="81501.1652">4813 11183 234 0,'0'0'974'16,"0"0"-884"-16,0 0-79 16,0 0-11-16,-9 102 0 15,-5-39 0-15,-2 23 2 16,-11 16 13-16,-1-6-1 15,8-20 2-15,4-21-5 16,7-21-9-16,3 5-1 16,-1 4-1-16,2-3 1 15,2-7 0-15,0-9-1 16,0-24-53-16,0 0-196 16,0-14-105-16</inkml:trace>
  <inkml:trace contextRef="#ctx0" brushRef="#br0" timeOffset="81735.5477">4829 11282 1448 0,'0'0'188'0,"0"0"-118"15,100-37-26-15,-54 31-25 16,-1 6-19-16,-9 3-1 16,-8 17-7-16,-10 10 4 15,-15 5 1-15,-3 6 3 16,-19 5-6-16,-17 4-8 15,-6-5-4-15,-4-11-4 0,1-8 5 16,2-13-21-16,-2-13-95 16,9-14-96-1,11-8-424-15</inkml:trace>
  <inkml:trace contextRef="#ctx0" brushRef="#br0" timeOffset="82001.1687">5408 11331 848 0,'0'0'198'0,"0"0"-104"16,100 17 30-16,-64 6-38 16,-11 6-54-16,-11 5-9 15,-10 3-12-15,-4 2-2 16,-1-1 0-16,-19-4 7 16,-2-4 3-16,-2-10 17 0,-1-10 28 15,-1-10 1-15,-4-7-15 16,-3-23-18-16,2-13-32 15,1-3-39-15,11-3-65 16,10 9 104-16,9 7 16 16,6 14 9-16,19 9-25 15,11 6-41-15,9 4-43 16,31 4-108-16,-15 9-156 16,0-4-363-16</inkml:trace>
  <inkml:trace contextRef="#ctx0" brushRef="#br0" timeOffset="82266.8016">6000 11285 1154 0,'0'0'220'0,"0"0"-67"0,0 0-104 15,0 0-36-15,-97 9-13 16,66 5-1-16,4 6-12 16,11 0-13-1,13 0-11-15,3-1-12 0,13 4 37 16,13 1 12-16,5 3 34 15,3-2 9-15,-4 2-24 16,-9-4-19-16,-8 1 0 16,-10-2 0-16,-3 2 6 15,-19-2 6-15,-14-4 2 0,-9-3-14 16,-7-5-49 0,-15-13-65-16,9-14-122 0,16-2-649 15</inkml:trace>
  <inkml:trace contextRef="#ctx0" brushRef="#br0" timeOffset="82469.9397">6309 11375 1069 0,'0'0'235'16,"0"0"-105"-16,0 0-54 16,0 0-63-16,0 0-12 15,0 0 17-15,-36 108-12 16,20-68 5-16,4-1-10 15,9-3 6-15,3-9-7 16,0-10-18-16,37-13-113 0,-1-4-49 16,0-4-174-16</inkml:trace>
  <inkml:trace contextRef="#ctx0" brushRef="#br0" timeOffset="82610.554">6582 10928 1388 0,'0'0'182'16,"0"0"-166"-16,0 0-16 16,0 0-228-16,0 0-47 15,0 0 45-15,0 0-140 0</inkml:trace>
  <inkml:trace contextRef="#ctx0" brushRef="#br0" timeOffset="82813.6795">6809 10949 823 0,'0'0'160'15,"0"0"-114"-15,0 0 6 16,-33 77 54-16,14-33-35 16,2 9 13-16,1 7-20 15,4-1-3-15,3 3 6 16,6-5-11-16,3-1-19 16,0-6-20-16,0-4-16 15,9-9 11-15,9-8-12 16,6-6 13-16,4-13-13 15,23-13-7-15,-11-17-222 16,-4-11-1067-16</inkml:trace>
  <inkml:trace contextRef="#ctx0" brushRef="#br0" timeOffset="83110.5589">6491 11365 1502 0,'0'0'205'0,"0"0"-125"16,85-14-43-16,2-6-26 16,29-3-11-16,8-3-23 15,-24 6-6-15,-30 6 16 16,-31 5-8-16,-17 8 15 16,-2-2 6-16,-4 3 0 15,-7 0-16-15,-6 13-47 16,-3 8 46-16,0 8 11 15,-6 8 6-15,-6 6 6 0,0-1-4 16,-3 2-2-16,5-5 1 16,4-6 0-16,3-7-1 15,6-13-93-15,16-9-113 16,2-4-406-16</inkml:trace>
  <inkml:trace contextRef="#ctx0" brushRef="#br0" timeOffset="83251.1863">7406 11024 1646 0,'0'0'210'0,"0"0"-149"0,0 0-61 15,0 0-101 1,0 0 25-16,-60 119-141 0,33-70-158 0</inkml:trace>
  <inkml:trace contextRef="#ctx0" brushRef="#br0" timeOffset="83579.329">7625 11375 927 0,'0'0'740'0,"0"0"-659"16,0 0-67-16,-85 75-13 15,55-35-1-15,8 6 0 16,13 3-8-16,9-5-16 15,15-8 24-15,18-6 19 0,8-7-5 16,1-11-13 0,0-9-1-16,-2-3 0 0,-10-18 1 15,-12-16-1-15,-8-12-66 16,-10-10-48-16,0 3-76 16,-13 7 190-16,-2 13 71 15,-3 13 76-15,0 16-89 16,-7 4-55-16,-5 1-3 15,0 19-67-15,-3 8-80 16,8-4-138-16,16-7-298 0</inkml:trace>
  <inkml:trace contextRef="#ctx0" brushRef="#br0" timeOffset="83985.5716">8062 11375 1300 0,'0'0'223'16,"0"0"-55"-16,0 0-103 15,0 0-37-15,91 5-28 16,-82 19-10-16,-6 6 10 16,-3 8 2-16,0 3 7 15,-12-1-8-15,-1-1 9 16,1-5-9-16,1-12 1 16,4-6-2-16,4-12 1 15,3-4 6-15,0-7 13 16,15-19 1-16,10-17-21 15,8-6-69-15,6-5 5 16,3 5 40-16,4 13 24 0,-6 12 12 16,-7 12 4-16,-6 9 3 15,-12 3-19-15,-5 18-7 16,-10 12 1-16,0 8 0 16,-16 7 6-16,-2 7 12 15,-3-2 0-15,6-4-3 16,3-5-2-16,3-8-1 15,9-7 7-15,0-6-3 16,0-3-8-16,17-4 9 16,8-6 11-16,27-4-22 15,-4-3-155-15,-2 0-482 0</inkml:trace>
  <inkml:trace contextRef="#ctx0" brushRef="#br0" timeOffset="84860.5961">10048 11044 1077 0,'0'0'151'15,"0"0"-50"-15,0 0 40 16,0 0-93-16,0 0-48 16,0 0-4-16,0 0-9 15,-25 49 12-15,5-9 1 16,-11 20 0-16,-15 22 15 16,1-6 17-16,6-3-15 15,5-11-4-15,19-12-6 0,-2 3-6 16,10 2 7-1,7-8-1-15,0-10 3 0,18-8-8 16,10-2 5-16,11-4 7 16,13-7 5-16,3-3-19 15,32-13-137-15,-17 0-98 16,-13 0-321-16</inkml:trace>
  <inkml:trace contextRef="#ctx0" brushRef="#br0" timeOffset="85391.851">9529 11490 1343 0,'0'0'172'16,"0"0"-105"-16,0 0-18 15,134-4-34-15,-21 4-8 16,20 0-7-16,-3 7-8 15,-20 0-40-15,-20-4-41 16,-14-3-3-16,-18 0 8 16,-13 0 29-16,-9-3 28 15,1-7 18-15,-4 2 9 16,-5-2 10-16,-14 2 10 16,-8 1 45-16,-6 4 15 15,-6 3 10-15,-18 0-39 16,-9 6-46-16,-9 10-5 0,1 4-9 15,5 4 9-15,6 2 0 16,15-3 0-16,6 0 12 16,9-3 0-16,6-6-11 15,19-4 22-15,14-4 3 16,9-6 6-16,10 0-17 16,2-13-15-16,-5-7-36 15,-6 3-15-15,-13 0-12 16,-14 7 46-16,-10 7 4 15,-7 3-18-15,-5 13-17 16,0 11 11-16,-11 6 36 16,1 5 0-16,1-4-1 15,6-1 2-15,3-11-1 16,12-6-28-16,18-7-20 16,6-6 23-16,29-13-77 0,-11-9-173 15,-2-5 39-15</inkml:trace>
  <inkml:trace contextRef="#ctx0" brushRef="#br0" timeOffset="85782.4783">11212 11087 1378 0,'0'0'142'0,"0"0"-140"16,0 0-2-16,-36 89 1 15,18-36 4-15,0 10-5 16,-1 3-1-16,2 0 0 0,4 0-4 15,4-6 4 1,-2-5 1-16,7-14 0 0,2-12-2 16,2-10 2-16,0-15 0 15,5-4 37-15,19-20 16 16,9-12-53-16,10-5-87 16,11 0 28-16,1 8 20 15,3 15 17-15,-6 11 22 16,-7 3 0-16,-9 17 2 15,-9 12 12-15,-11 1-13 16,-13 4-1-16,-3-2 0 16,-25-5 8-16,-11-1 10 0,-13-10 41 15,-13-3 6 1,-3-9-27-16,1-4-27 0,4-4-2 16,12-18-9-16,12-35-39 15,17 5-124-15,16-5-557 0</inkml:trace>
  <inkml:trace contextRef="#ctx0" brushRef="#br0" timeOffset="86001.2694">11786 11112 838 0,'0'0'617'0,"0"0"-602"15,0 0-15-15,0 0-2 16,-30 74 2-16,11-35 9 15,-7 11-8-15,0 2 8 0,3 4-2 16,1 1-6-16,5 2-1 16,7-3 0-16,10-5 1 15,0-6-1-15,27-2-26 16,5-14-96-16,9-15-167 0</inkml:trace>
  <inkml:trace contextRef="#ctx0" brushRef="#br0" timeOffset="86313.7292">12262 11578 1086 0,'0'0'181'0,"0"0"-113"16,0 0 15-16,88-55-61 16,-55 35 4-16,0-4 16 0,-5-1-7 15,-7 1-2-15,-6 1 9 16,-12 3-11-16,-3 4-6 15,-9 9-22-15,-21 4-3 16,-9 3-2-16,-7 14-5 16,-2 11 6-16,0 12 1 15,13 5 12-15,5 5 7 16,15-1-10-16,10 4-4 16,5-7-4-16,20 0 11 15,16-8-11-15,10-7-1 16,24-8-9-16,28-11-150 0,-11-8-82 15,-8-1-524-15</inkml:trace>
  <inkml:trace contextRef="#ctx0" brushRef="#br0" timeOffset="86594.9886">13172 11324 377 0,'0'0'1051'0,"0"0"-915"16,0 0-61-16,0 0-53 15,0 0-22-15,0 0 0 16,0 0-15-16,-36-10 15 16,23 10-1-16,4-3 1 15,3-1 11-15,6-5 13 0,0 0-5 16,0-5 17 0,6-2 11-16,9 5-24 0,6-2 5 15,-2 7-22-15,2 6-6 16,0 0-3-16,-2 3-9 15,-9 17-24-15,-3 6-88 16,-7 21-73-16,-3-4-64 16,-11-1-148-16</inkml:trace>
  <inkml:trace contextRef="#ctx0" brushRef="#br0" timeOffset="86891.869">13139 11860 935 0,'0'0'197'16,"0"0"-74"-16,0 0-27 0,0 0-31 16,0 0 2-1,0 0 7-15,0 0-13 0,0 0 3 16,0 0 15-16,0-4-13 16,1-2-52-16,5-1-5 15,4 4 9-15,-4 3 1 16,7 0-8-16,-1 0-10 15,3 0-1-15,-3 6-1 16,-3 1-9-16,-2 3-1 16,-7-4 0-16,0-2 2 15,0 2-7-15,0-5 10 16,0-1 5-16,-4 0-31 16,-2 0-54-16,0-4-162 15,0-6-353-15</inkml:trace>
  <inkml:trace contextRef="#ctx0" brushRef="#br0" timeOffset="89954.4074">6609 12635 62 0,'0'0'114'16,"0"0"-78"-16,-121-20 32 16,81 12 10-16,9-2-78 15,8 6 39-15,10-2 78 16,10 6-44-16,3 0-73 15,0 0-21-15,0 6-108 0,6 6 73 16,4-1-312-16</inkml:trace>
  <inkml:trace contextRef="#ctx0" brushRef="#br0" timeOffset="97845.1461">6651 12365 393 0,'0'0'126'15,"0"0"-89"-15,0 0 9 16,0 0 25-16,0 0 29 15,0 0-41-15,0 0-35 16,3-30-11-16,3 24-12 16,-3 3 0-16,0-1 1 15,-3 1 6-15,0 3 7 16,0 0 2-16,0-3 22 0,0 3 15 16,0 0-20-16,0 0 1 15,0 0-3-15,0-1-12 16,0 1-3-16,0-3-5 15,4 3-10-15,-4 0 8 16,0 0 9-16,0 0 4 16,3 0 13-16,-3-3 11 15,0 3 2-15,0 0 10 16,0 0 14-16,0 0 0 16,3 0-25-16,-3 0 7 15,0 0-11-15,0 0-11 0,0-3 2 16,3 3 3-1,-3 0 3-15,3-1-3 0,-3-2-1 16,3 0 0 0,0 3-7-16,2-3-15 0,-2 3-3 15,-3-1-12-15,4-2-1 16,-1 0 0-16,0 3 0 16,-3-3 0-16,3 3-1 15,0-1 1-15,-3-2 0 16,3 3 1-16,-3-3 0 15,3 3 6-15,-3-3 3 16,0 3 8-16,3-4-8 16,-3 4-2-16,3-3-6 15,-3 3 5-15,3 0 0 0,-3-3 5 16,4 3 5-16,-4-1 6 16,3-2 4-16,-3 3-2 15,3-2-3-15,-3 2-11 16,0 0-4-16,0 0-5 15,0 0 0-15,0 0-1 16,0 0 0-16,0 0 0 16,0 0-1-16,0 0-1 15,0 0 1-15,0 0-11 16,0 0 5-16,0 0-8 16,0 2-7-16,0 5-8 15,0 0 8-15,0 2 12 16,0 2 3-16,5 5 6 0,1 1 0 15,0 2 1-15,-3 4-1 16,4-2-5-16,-1 2 0 16,0 3 5-16,2 3 0 15,-2 1 0-15,1 0 0 16,-1 0 1-16,0 3-1 16,0-1 0-16,-3-1 1 15,0 4-2-15,1-1 0 16,-1 2 2-16,0-3-1 15,-1 0 0-15,-2-2 1 16,0 1-1-16,0-2 1 16,0 3-1-16,0 0 1 15,0 4 0-15,0-2 0 16,0 2 0-16,3 0 0 16,0-1 1-16,3 3-1 0,0-3 0 15,1 1 7-15,-1-1-7 16,-3 1 0-16,3 0 1 15,-1 2-1-15,-2 1-1 16,1 2-1-16,-1 1 0 16,0 0 2-16,0 4-1 15,-3-2 1-15,0 2-1 16,0-1 1-16,0-3 1 16,0 0-1-16,0-3 1 15,0-4-2-15,0 0 1 0,0-2 0 16,0-2 0-1,0 1 1-15,0-3-1 0,0 0 2 16,-6 3-2-16,-3-1 2 16,0-1-1-16,-3 2-1 15,2-1 0-15,1-1 1 16,0 2-1-16,-3-4 0 16,6 1 1-16,-3-3-1 15,3-1 1-15,-1 3-1 16,1-2-1-16,-2-1 1 15,5 4-1-15,-3 0 0 16,3 2 1-16,0-1 0 16,-1 2-1-16,4-1 1 15,0-1 0-15,0 1-1 16,0 1 1-16,0-2 0 0,0 1 0 16,0-2 0-16,0 0 0 15,0-4 0-15,4 1 1 16,-4-1-1-16,0 0 0 15,0 0 0-15,0 1 0 16,0 2 0-16,0 1 1 16,0 0 0-16,-4 1 0 15,4 1 0-15,-3 1-1 16,3-4 0-16,-3 1 1 16,3 0 0-16,0-4-1 15,0 1 0-15,0 0 0 16,0 0 0-16,0 1 0 15,0-1 0-15,0 0 0 0,0-1 0 16,0 1-1 0,0 2 0-16,0-3 1 0,3 1-8 15,4 0 8-15,-1 0 0 16,0 1-5-16,0-1 4 16,2-1 1-16,-1-2 1 15,-1 5 0-15,0-2-1 16,0-1-1-16,0 4 1 15,1 0 0-15,1-1 0 16,-5 1 0-16,3 0 1 16,-3-1-1-16,0 1 2 15,4-3-2-15,-4-1 0 16,0 4 1-16,0-3-1 16,0 1 0-16,3 0 0 15,-1 1-1-15,-2 0 0 0,1 1 1 16,2 1-1-16,-6 1 0 15,3 1 0-15,0 1 1 16,0-2 0-16,0 0 1 16,0 2 3-16,-3 3-4 15,0-2-2-15,0 3-4 16,0 2 6-16,0 2 0 16,0 1 0-16,0 3-1 15,0 1 1-15,-6 2 0 16,0-2-1-16,3 0 0 15,0 0-9-15,0 0 8 16,-1-8-6-16,4 1 2 0,-2-2 0 16,1 0 5-16,1 2-6 15,-2-1 5-15,2 2 1 16,0 1-10-16,0 2 11 16,0 4-9-16,5 1 8 15,2 5-6-15,-1 3-1 16,3 2-5-16,0 0 6 15,4-3-8-15,-2 1 14 16,5 2-6-16,-7-5 5 16,2 2 1-16,-1-1 0 15,-1 0-1-15,-6 0 1 16,0 0-1-16,-3-1 1 16,0-2-1-16,0 1 1 0,0-6 1 15,0 1 0-15,-3-1 0 16,3-5 0-16,-3 0 0 15,3 2 0-15,0-4 0 16,0 1 0-16,0-2 1 16,0-2-1-16,0-9 0 15,0-11 0-15,3-12 1 16,0 0 0-16,0-5-1 16,-3 0 2-16,3 0-1 15,1 0-1-15,-4 0 2 16,0 0-1-16,0 0-1 15,0 0 1-15,0 0-1 16,0 0 1-16,0 0-1 16,0 0 0-16,0 0 0 15,0 0 0-15</inkml:trace>
  <inkml:trace contextRef="#ctx0" brushRef="#br0" timeOffset="101751.6013">3943 13769 324 0,'0'0'105'0,"0"0"-31"15,0 0 8-15,0 0-13 16,0 0-15-16,0 0-23 16,3 0-13-16,-3 0-4 15,0 0-5-15,0 0 1 16,0 0 3-16,0 0 0 15,0 0-2-15,0 0 0 16,0 0-4-16,0 0-6 16,0 0 11-16,0 0-11 15,0 0 7-15,0 0-8 16,0 0-1-16,0 0-1 16,0 0 2-16,0 0-1 15,0 0 1-15,0 0 0 16,0 0 0-16,0 0 0 0,0 0 0 15,0 0 0-15,0 0 1 16,0 0-1-16,0 0 0 16,0 0 0-16,0 0 0 15,0 0 0-15,0 0 2 16,0 0-2-16,0 0 1 16,0 0-1-16,0 0 1 15,0 0-1-15,0 0 0 16,0 0 0-16,0-1 0 15,0-2-1-15,0 0 1 16,0 3-1-16,0 0 1 16,0-3 0-16,0 3 0 15,0 0 0-15,0 0 0 0,0 0-16 16,0 0-16-16,0-1-14 16,0-2-9-16,0 3 12 15,-3-3 17-15,3 3 6 16,0 0 7-16,0 0-3 15,0 0-10-15,0 0 0 16,0 0-4-16,0 0 4 16,0 0-2-16,0-2 7 15,0 0 5-15,0 2 1 16,0 0-50-16,0-2-73 0</inkml:trace>
  <inkml:trace contextRef="#ctx0" brushRef="#br0" timeOffset="103726.5447">3628 13333 20 0,'0'0'26'16,"0"0"-17"-16,0 0 11 15,0 0 12-15,0 0-9 16,0 0-7-16,0 0-5 0,12 6 8 16,-12-6 35-16,0 0 16 15,0 0 1-15,0 0 10 16,0 0-11-16,0 0-19 16,0 0-14-16,0 0 5 15,0 0-7-15,0 0-6 16,0 0-2-16,0 0-14 15,0 0-11-15,0 0-1 16,0 0-1-16,0 0-1 16,0 0-25-16,0 0-31 15,0 0-12-15,0 0-28 16,0 0-25-16</inkml:trace>
  <inkml:trace contextRef="#ctx0" brushRef="#br0" timeOffset="105976.5595">3628 13333 456 0,'20'-60'100'0,"-20"60"-44"16,0-3 33-16,0 3 4 16,0 0-60-16,4 0-26 15,5 0-6-15,3 0 11 16,9 0 14-16,1 0-5 16,6 0-8-16,2 0 0 15,3 0-7-15,3-3-5 16,3 3 8-16,4-4-9 15,5 1 1-15,2 3 0 16,0 0 6-16,-1 0-7 16,-1 0 0-16,4 0 0 0,-3 0 0 15,-1 0 0 1,4 4 15-16,-3-1-1 0,-1-3-13 16,1 0-1-16,2 0 2 15,-2 0-1-15,-2 0 6 16,-1 0-6-16,-3 0-1 15,0 0 0-15,-4 0 0 16,0 0 0-16,1 0 0 16,-1 0 0-16,0 0 0 15,3-4 0-15,4 4 16 16,-1-3-3-16,1 0 2 16,-1-1-8-16,1 1-1 15,-1 0-6-15,-1 3 1 0,-2-3 0 16,0 3 0-16,4-1-1 15,-1 1 7-15,1 0-6 16,3-3 11-16,-1 0-11 16,1 3 12-16,1-4 0 15,-4 1-12-15,0 3 8 16,0-2-3-16,1-3-5 16,-1 3 9-16,0-1-9 15,2-1 9-15,-2 1-9 16,-1 0 6-16,-2-1-6 15,0 1 6-15,-4 0-6 16,3-1 7-16,4 1-6 0,-4 0-1 16,4-1 0-16,-4-2 5 15,0 2 1 1,1-2 5-16,-4 2-6 16,1 1 2-16,-4-1-2 15,1 1-5-15,2 0-1 0,-3 0 0 16,4 3 1-16,0-4 0 15,5 4 8-15,1-3-8 16,2 1 0-16,1 0-1 16,1-1 0-16,-1 1 8 15,0 2-8-15,-1-3 0 16,1 2 0-16,-1 1 0 16,1-3 9-16,-1 0-9 15,4 0 0-15,-3-1 0 16,-1 1 0-16,1 0 0 0,-4 2 1 15,1-2 7-15,-4 0-6 16,1 3 4-16,-1-4-4 16,3 4 9-16,1-3-3 15,2 0-7-15,-2 3-1 16,3-3-1-16,2 2 1 16,-2 1 1-16,-1 0 0 15,1 0 0-15,-4 0 8 16,-2 0-9-16,2 0 0 15,-2 0-2-15,2 0 2 16,-3 0 0-16,1 0-1 16,-1 0 2-16,-2 0-2 15,-1 0-1-15,1 0 2 16,-1 0 0-16,-2-3 2 16,2 0-1-16,-3-1-1 0,3 1 0 15,-2 0 1-15,3 2 0 16,-1-5 4-16,0 3-5 15,4 2-1-15,-1-2 1 16,0 0 1-16,4 1-1 16,-1 2 0-16,7 0 0 15,-3 0 1-15,2 0 2 16,-2 0-3-16,-4 0 0 16,1 0 0-16,-4-2 0 15,4-1 0-15,2 1 0 16,4-1 0-16,0 3 0 15,3-2 2-15,4 0-2 16,-1 2 0-16,3 0 0 0,-5 0 0 16,6 0 1-16,-4 0-1 15,3 0 0-15,-1 0 0 16,1 0 0-16,-3 0 0 16,-4 0 0-16,3 0 11 15,1 0-11-15,-3 0-1 16,1 0 1-16,3 0-7 15,-1 0 7-15,-1 0 0 16,2 0 0-16,0 0 2 16,-1 0-2-16,-3 0 1 0,0 0-1 15,-3 0 0 1,7 0 2-16,-4 0-2 0,0 0 0 16,0 2-1-1,-4 0 1-15,6-2 0 0,1 3 1 16,3-3 0-16,2 2-1 15,-2-2 0-15,-3 0 1 16,-5 0 8-16,0 0-9 16,1 0 0-16,-5 0 0 15,2 0 0-15,4 0 0 16,-3 0 0-16,4 0 1 16,3 0 5-16,-5 0 3 15,4 0 2-15,0 0-9 16,2 3 12-16,-2-1-8 15,0-2-5-15,0 0 2 0,-1 0 11 16,-3 0-8-16,-2 0-4 16,0 0-1-16,-4 2 6 15,1-2-6-15,3 3 0 16,-3-3 0-16,3 0 9 16,4 3-10-16,-2-3 15 15,-2 0 1-15,-3 0-7 16,-1 1-8-16,-2-1 12 15,2 0-12-15,-2 0 17 16,2 0-7-16,5 0-9 16,2 0 12-16,4 0-5 15,-1-1 0-15,0-2 8 16,2 3 2-16,0 0-7 16,1 0 7-16,3 0 2 15,-4 0-9-15,-1 0 4 0,7 0-7 16,-6 0-2-16,3 0 3 15,2 0-1-15,-1 0 6 16,-3 0-5-16,2-3 3 16,1-4-4-16,-5 2-1 15,6-2-7-15,-4 4 8 16,1 2 0-16,3 1-2 16,-6 0-1-16,2 0 4 15,-2 0-9-15,-1 0 0 16,0 1 5-16,1-1-4 0,-1 0-1 15,0 0 6 1,-3 0-6-16,0 0 1 16,-1-4-1-16,0 1 0 0,-2 0-1 15,1 3 10-15,1 0-9 16,5 0 0-16,-1 0-1 16,0 0 1-16,-2 0 0 15,6 0 7-15,-7 0-7 16,0 0 10-16,-6 0-5 15,-1-1 0-15,-5 1-4 16,-2 0-1-16,-1-3 5 16,-4 3 0-16,-4-3 3 15,3 0-2-15,-5 3-1 16,-4-1-5-16,0 1 1 16,-1 0-1-16,-2 0 1 0,-3 0-2 15,-4 0 0 1,-3 0-2-16,-4 0 2 0,-6 0-1 15,-2 0-11-15,-1 1-36 16,0 5-149-16,0 1 37 16,-19 6-10-16,-2-1-115 15,2-5-581-15</inkml:trace>
  <inkml:trace contextRef="#ctx0" brushRef="#br0" timeOffset="108007.8303">7706 12354 656 0,'0'0'398'15,"0"0"-307"-15,0 0-54 16,0 0-16-16,0 0-13 15,0 0-8-15,3-13-4 16,-3 13 3-16,0 0-4 16,0 13 5-16,0 5 0 15,0 12 9-15,0 12 12 16,-8 8 23-16,-1 6 2 16,-1 9-8-16,1 2-8 15,3-4-14-15,0-7-4 16,1-3-11-16,5-10 0 0,0-10 8 15,-4-6-9-15,4-5 1 16,0-9-1-16,0-6 1 16,0-7 0-16,0 0 24 15,-3-6 19-15,3-18-44 16,0-12-6-16,0-24-71 16,12-23 19-16,13-21 7 15,1 8 26-15,-1 20 8 16,-7 26 17-16,-3 18 22 15,1 1 13-15,4-2-8 0,5 1-12 16,2 5-7 0,-2 10 0-16,2 7-7 0,-5 4-1 15,-5 6 0-15,2 3-7 16,-7 13 6-16,-1 5 1 16,2 4 0-16,-7 5 0 15,0-3 0-15,-3 0 0 16,-3-5 0-16,0-2 0 15,0-6-1-15,-15-4 2 16,-4-1 0-16,-4-5 0 16,-7-4-1-16,-1 0 0 15,-3 0 0-15,8 0-1 16,1 0-18-16,-2 3-85 0,8 1-113 16,4 1-150-16</inkml:trace>
  <inkml:trace contextRef="#ctx0" brushRef="#br0" timeOffset="108257.8605">8176 12693 1031 0,'0'0'307'0,"0"0"-243"16,0 0-49-16,0 0-15 15,0 0-1-15,-20 82 1 16,11-53 0-16,-1 5 10 16,4-4-2-16,3-2-6 0,0-1 5 15,3 0-7-15,0-5 1 16,0-1-1-16,0-5-42 16,0-2-210-16,3-8-745 0</inkml:trace>
  <inkml:trace contextRef="#ctx0" brushRef="#br0" timeOffset="109336">9232 12355 333 0,'0'0'332'0,"0"0"-102"16,0 0-94-16,0 0-13 16,0 0-74-16,0 0-32 15,0 0-7-15,21-7-4 16,-17 17-6-16,-1 7 0 15,-3 10 19-15,3 11 16 16,-3 6 12-16,0 9-10 16,-3 3-16-16,-7 3 6 15,-2-6-17-15,-1-3-3 0,2-8-6 16,5-11-1 0,0-8 1-16,3-10-1 0,0-6 7 15,3-5-7-15,0-2 19 16,0 0 15-16,-4-7 41 15,4-15-37-15,0-21-22 16,0-30-16-16,22-26 0 16,14-12-20-16,7 15 2 15,-1 22-7-15,-9 32 4 16,-2 8 21-16,5 2 0 16,4 1 0-16,5 2 1 15,-3 13 9-15,-2 12-5 16,-9 4-5-16,-7 6-29 15,-6 18 22-15,-9 6 7 0,-3 7 0 16,-6-2 6-16,-6 5-5 16,-12-7 0-16,-8-3-1 15,-3-4 2-15,-7-7 7 16,0-5-2-16,-4-7-1 16,0-7-6-16,4 0 2 15,3 0-2-15,3-7 0 16,11-3 0-16,7 3-27 15,12 5-10-15,0 2-83 16,19 2-232-16,10 12 73 16,-1 5-382-16</inkml:trace>
  <inkml:trace contextRef="#ctx0" brushRef="#br0" timeOffset="109632.8645">9805 12718 1107 0,'0'0'157'0,"0"0"-86"16,0 0-9-16,82-32-27 15,-54 32-22-15,-4 0-12 16,-3 7-1-16,-6 5-5 16,-9 8-2-16,-6 3 6 15,0 4-7-15,-12-1 2 16,-12 1 5-16,-6-1 0 15,5-2 1-15,1-5-1 0,9-3 1 16,6-6 0-16,5 0-1 16,4-6-13-16,16-1 5 15,17 0 9-15,13-3 32 16,11 0-16-16,44 0-16 16,-13-10-107-16,-10 0-236 15</inkml:trace>
  <inkml:trace contextRef="#ctx0" brushRef="#br0" timeOffset="110257.9019">11446 12663 1228 0,'0'0'157'0,"0"0"-112"15,0 0 10-15,0 0-55 16,0 0-16-16,0 0 9 16,0 0 7-16,3 117 1 15,-10-69 10-15,-1 4 7 16,-4-2-8-16,3-1-3 15,-1-5-5-15,0-5-2 16,6-6 0-16,4-9 1 0,0-6 0 16,0-8 8-16,0-9-9 15,-3-1 21-15,3-7 21 16,-3-15-20-16,-1-15-21 16,-2-22 0-16,-3-31-1 15,3-32-22-15,0-3-14 16,1 16 3-16,5 33 33 15,0 35 7-15,0 6 41 16,0 2 7-16,0-1 5 16,11 2-27-16,1 11-2 15,1 5-28-15,4 9-3 16,-1 4 7-16,2 3-7 16,6 0-13-16,2 10 12 0,6 7 1 15,-5 2 0 1,-2-3-8-16,-5 4 0 0,-7-3-7 15,-7 0-8-15,-3-4 2 16,-3-3 2-16,-3 0 0 16,-13-3-1-16,-10-1 5 15,-11 0-56-15,-4-2 6 16,0-1-32-16,-2 0-74 16,7 4-75-16,10 0 13 15,16 3-135-15</inkml:trace>
  <inkml:trace contextRef="#ctx0" brushRef="#br0" timeOffset="110664.1572">11854 12609 940 0,'0'0'208'0,"0"0"-12"16,0 0-23-16,93-23-73 15,-66 20-43-15,-3 3-25 16,-6 0-19-16,-2 10-9 15,-5 4-4-15,-5 4-10 16,-6 3 10-16,0 2 0 16,-13-1-4-16,-10-1 2 15,-3-1-20-15,3-1 14 16,1-8 6-16,11-5 1 0,5-2 1 16,6-1-1-1,0 0-11-15,6 3-14 0,15 1 17 16,7 9 9-16,2 1 10 15,3 3-1 1,-2 0-7-16,-4-4 5 0,-8 1 2 16,-10-1-2-16,-6-2-7 15,-3-4 1-15,0 0 6 16,-12-3-6-16,-10 1 1 16,-5-1 5-16,-1-4-7 15,1-2-7-15,0-1-62 16,9-1-57-16,5-12-111 15,10 1-310-15</inkml:trace>
  <inkml:trace contextRef="#ctx0" brushRef="#br0" timeOffset="111226.6257">13211 12467 788 0,'0'0'614'0,"0"0"-540"15,0 0-22-15,0 0-52 16,0 0-13-16,0 0 3 16,0 0 8-16,-6 103 2 15,0-54 10-15,-5 4-9 16,4 3 15-16,-2-2-7 15,-1-2-8-15,1-6 0 0,-4-6 0 16,5-3 0-16,-1-5-1 16,0-8 1-16,3-8-1 15,3-4-14-15,-2-7-56 16,4-5 5-16,-1-7 40 16,1-19-56-16,-2-11 13 15,1-26 3-15,2-32 15 16,3-22 11-16,17 6 35 15,2 25 4-15,1 29 142 16,-1 28 3-16,5-4-10 16,5 6-13-16,10 1-76 15,1 10-19-15,1 12-13 16,-5 4-14-16,-2 0 0 0,-7 14-12 16,-6 6 2-16,-8 2 4 15,-5 2 4-15,-8-1-4 16,-3-3-7-16,-14-1 12 15,-17-2 1-15,-8-1 0 16,-7-3 0-16,1-5-27 16,2 0-77-16,4 4-36 15,11-4-159-15,10-1-551 0</inkml:trace>
  <inkml:trace contextRef="#ctx0" brushRef="#br0" timeOffset="111523.5209">13769 12619 1083 0,'0'0'191'0,"0"0"-36"16,0 0-72-16,0 0-83 16,0 0-12-16,0 0-1 15,0 0 12-15,-106 67-5 16,82-38-6-16,5 4 11 15,8-1 1-15,8-1 19 16,3-5 38-16,1-5 10 16,15-1-3-16,7-5-12 15,9-2 5-15,7-6 2 0,7 0-23 16,6-7-15-16,-1 0-20 16,1 0-1-16,0-10-28 15,-1-14-113-15,-11 2-227 16,-14 5-307-16</inkml:trace>
  <inkml:trace contextRef="#ctx0" brushRef="#br0" timeOffset="111726.6334">13872 12762 765 0,'0'0'389'0,"0"0"-297"16,0 0-63-16,0 0 15 0,0 86-2 15,0-56 0-15,0-1-19 16,0 1-14-16,0-1-9 16,0-2 0-16,0 9-4 15,0-12-138-15,1-5-447 0</inkml:trace>
  <inkml:trace contextRef="#ctx0" brushRef="#br0" timeOffset="112539.1978">15613 12418 1347 0,'0'0'196'16,"0"0"-23"-16,0 0-68 16,0 0-103-16,0 0-2 15,0 0-13-15,0 0 13 16,-23 79 2-16,4-30 7 15,-5 2-9-15,2 5 1 16,-7 3-1-16,6-3 1 16,-3-3 0-16,4-6-1 15,4-9 0-15,6-8 0 16,6-9 0-16,3-6-8 0,3-8-19 16,0-4-4-1,0-3 31-15,0-3 18 0,13-17 2 16,10-13-20-16,13-27-10 15,5-34-8-15,15-29 9 16,2-5 1-16,-13 18 7 16,-11 35 1-16,-19 31 1 15,-3 12 26-15,-1 2 7 16,2 3-25-16,-4 4-2 16,-5 9-4-16,-1 12-3 15,-3 2-7-15,0 0-9 16,0 7-6-16,0 12 0 15,1 4 5-15,4 7 4 16,4-1 4-16,3 4 0 16,-3-6 8-16,-3-4-20 0,-3-3-14 15,-3-7-10-15,0-6-18 16,0-4-5-16,-6-3 35 16,-3 0 27-16,-5 0-7 15,4 0-25-15,-6 0-81 16,7 0-121-16,-1 0-108 0</inkml:trace>
  <inkml:trace contextRef="#ctx0" brushRef="#br0" timeOffset="112992.3036">16405 12457 1092 0,'0'0'212'15,"0"0"43"1,0 0-105-16,0 0-90 0,0 0-46 16,0 0-14-16,0 0-6 15,-101-52 6-15,71 52-1 16,6 0-6-16,3 3 1 16,9 11 5-16,2 1-9 15,4 8 4-15,6 1 0 16,0 3 1-16,0-1 5 15,16 4 7-15,2 0 6 16,6-1 3-16,1-2-3 16,2-1-3-16,-1-2-4 15,-3 1-5-15,0-2 0 0,-11-2-1 16,-2-2-1-16,-9-3 1 16,-1 1-1-16,-1-7-9 15,-15 0 9-15,-5-3 1 16,0-1 7-16,-9-5-5 15,2-1 5-15,-2 0 0 16,4 0-6-16,6-7-1 16,5-3-28-16,2-4-30 15,9-5-22-15,6-21-76 16,16 0-86-16,2 1-455 0</inkml:trace>
  <inkml:trace contextRef="#ctx0" brushRef="#br0" timeOffset="113179.7886">16409 12501 916 0,'0'0'216'0,"0"0"-14"16,0 0-35-16,0 0-77 15,0 0-42-15,120-10-9 16,-72 10-2-16,4 0-13 16,0 0-5-16,-3 0-13 15,-4-4 3-15,-9 1-8 16,-10 0-1-16,-7-4-4 15,-19 0-102-15,-3 4-129 16,-16-4-390-16</inkml:trace>
  <inkml:trace contextRef="#ctx0" brushRef="#br0" timeOffset="114617.3262">15919 12272 137 0,'0'0'292'0,"0"0"-82"15,0 0-15-15,0 0-45 0,0 0-22 16,0 0-31-16,0 0-3 16,9-10 0-16,-3 8-13 15,4-3-8-15,-3 0-31 16,1-2-10-16,4 0-4 16,-6-2-9-16,3 2-9 15,-5 0 0-15,2 4 0 16,0-1-9-16,0 4-1 15,2 0-11-15,-2 0 1 16,7 0 10-16,-4 0 0 16,0 7 0-16,3 3-9 15,-6 0-4-15,-6 4-13 0,0 4 3 16,0 2 15-16,-13 1 0 16,-6 2 8-16,-1-1 8 15,-4-1-7 1,6-5-1-16,-3-2 1 0,6-4 1 15,-4-4 4-15,2-3-5 16,4-3 9-16,-2 0-9 16,-2 0 10-16,4-3 7 15,0-4 12-15,2-3-8 16,-1 0-11-16,5 0-11 16,1 0 3-16,0 1-2 15,0 5-1-15,-2 0 0 16,2 1-27-16,0 0-16 0,0 1-51 15,-2 2 17 1,5-2 23-16,0 2 22 0,0 0 16 16,3 0 9-16,0 0 7 15,0-3 8-15,0 3 5 16,0-5 5-16,3-2-11 16,3 0-7-16,1-3 2 15,-3-3 12-15,-1 3 15 16,0 0 3-16,-3 0-14 15,0 3-12-15,0 2-6 16,0 1 0-16,0 1 0 16,0 0 2-16,2-1-2 15,-1 1 8-15,4-4 21 16,0 1 1-16,2-1-19 16,-1-3-9-16,0 0-1 0,0-1 1 15,4 1-2-15,1-3 7 16,4 4-7-16,-2 2-6 15,4-2-12-15,2 5 5 16,0-2 12-16,1 2 2 16,-7 4 4-16,-3 0-5 15,-1 0-9-15,-1 0 2 16,1 0 1-16,0 4-3 16,0 6 9-16,6 0 1 15,-3 0 0-15,2 0-1 16,-2-2 2-16,2-1-2 15,-8 0 0-15,0 0-11 0,-3-1 0 16,-2 1-1 0,2 0 11-16,0 0-10 0,-1 2 3 15,-2-2-13-15,0 0-25 16,0 3-44-16,0-4-68 16,-3 0-213-16</inkml:trace>
  <inkml:trace contextRef="#ctx0" brushRef="#br0" timeOffset="117273.5999">18343 12355 1160 0,'0'0'174'0,"0"0"-62"15,0 0-12-15,0 0-69 16,0 0-23-16,0 0-8 16,0 0-21-16,12-4-3 15,-15 25 8-15,-12 9 9 16,-1 12 7-16,-11 8 20 16,-3 6-2-16,2 1-12 0,-4-1 4 15,5-4-10 1,8-5 1-16,6-12 0 0,4-5 0 15,2-13 0-15,4-4 0 16,3-9 0-16,0-1 6 16,0-3 7-16,0 0 7 15,0-6 6-15,6-15-7 16,13-15-20-16,11-23-8 16,19-24-1-16,18-23 0 15,9-6-21-15,-14 22 6 16,-15 24-6-16,-17 28 30 15,-5 11 13-15,2 3 26 16,1-1-13-16,0 5-15 0,-6 6-10 16,-6 8 0-1,-6 6 5-15,-2 0-6 0,-1 13-26 16,-2 9-4-16,-2 8 24 16,-3 4 4-16,0 2 1 15,0 0 0-15,0-3-22 16,-10-6-12-16,-3-1 2 15,0-9 14-15,-10-4 18 16,0-6 1-16,-7-7-1 16,2 0-12-16,-2 0 11 15,7-4 1-15,4-5 1 16,7 5 0-16,2-2 0 0,5 5 0 16,2 1-80-16,0 0-176 15,3 0-124-15</inkml:trace>
  <inkml:trace contextRef="#ctx0" brushRef="#br0" timeOffset="117789.3451">19103 12530 1075 0,'0'0'154'0,"0"0"52"16,0 0-50 0,0 0-89-16,0 0-34 0,0 0 2 15,0 0-17 1,-13-66-18-16,-10 66 0 0,-10 0-1 16,-8 6-5-16,-6 15-2 15,-1 9 7-15,0 6 0 16,8 7 0-16,8 2 0 15,12 1 1-15,8-2-1 16,5 1 1-16,7-8 0 16,0-3 9-16,7-5-8 15,6-2 2-15,10-7 3 16,2-4 4-16,5-5 3 16,-2-3-1-16,-1-6-6 15,-1-2-5-15,-6 0 8 0,-3-2-8 16,-2-3 13-16,-6-5-13 15,-5 3-1-15,-2-3-6 16,-2 3 6-16,0 0-2 16,0-3 2-16,-6 0-1 15,-3 0-10-15,-4 0 5 16,0 2 4-16,3-2 1 16,-6 0-9-16,-1 3-15 15,-2 0-64-15,-1 0-77 16,-2 1-62-16,1 3-180 15,9 3-294-15</inkml:trace>
  <inkml:trace contextRef="#ctx0" brushRef="#br0" timeOffset="119007.9954">19357 13214 362 0,'0'0'610'0,"0"0"-496"16,0 0-13-16,0 0-64 16,0 0-13-16,0 0-13 0,0 0-11 15,-56-10-1 1,29 3 1-16,-1-2 0 0,-7 2 1 15,1-3 0-15,-6 3-1 16,1-3-1-16,-1 3 1 16,-6-3 1-16,4 1 0 15,-4-1-1-15,4 1 5 16,0 2-5-16,0-3-1 16,6 3 1-16,2 0 1 15,3 1-1-15,-1-1 0 16,2 0 0-16,4 2 0 15,-3 0 1-15,7 0-1 16,-2 1 0-16,2-2 0 16,1 2 2-16,3 1-1 15,-2 0-1-15,2-1 0 0,-2 1 0 16,0 0 0-16,1 2 1 16,-2-2 0-16,2 0 4 15,1 0-5-15,-2 2 0 16,7-2 0-16,-7-3 0 15,4 5 0-15,0-5 0 16,-5 3 0-16,3-4 0 16,-2 3 0-16,2-2 0 15,1 2 1-15,0 1 0 16,2 1 0-16,2-2-1 16,-1 1 0-16,1 0 0 15,-3 3 0-15,0-4-1 16,-1 1 1-16,-2 0 0 15,-1-1-1-15,-2 1 1 0,-2-1 0 16,3-2 0-16,-3 3 0 16,5 2 0-16,-4-2 1 15,7 0 0-15,-3 0 6 16,2-1-7-16,1 1 1 16,-1 0 0-16,1-1 0 15,1 4 0-15,-3-3 9 16,1 0-8-16,0 2-1 15,-3-2 0-15,4 3 0 16,0-3 0-16,0 3 0 16,2 0 0-16,-1 0 2 15,0 0-2-15,3 0-1 16,-4 0 1-16,5 0 0 0,0 0 5 16,4 0-6-16,-3 3 0 15,1 1-1-15,-2-1 1 16,1 3 0-16,1-2 6 15,0-1-6-15,-5 1-6 16,5-1 5-16,-1 3 1 16,0-5 0-16,-2 2 1 15,0 0 5-15,0-3-6 16,0 0 0-16,-5 3 1 16,4-3-1-16,-3 1 0 15,0-1 0-15,2 3 1 16,2-3-1-16,-1 3 0 15,-3-3 0-15,6 3 0 0,-6-2 0 16,2-1 0-16,-2 3 0 16,4 0 0-16,-5-3 0 15,5 4 0-15,1-4 0 16,-1 3 1-16,1-3-1 16,-1 3 0-16,2-3 0 15,-2 0 0-15,-2 1 0 16,1-1-1-16,0 3 0 15,1-3 1-15,-6 0 0 16,3 2 0-16,-3-2 0 16,3 3 0-16,-1-3-7 15,-1 0 1-15,-2 0-25 16,4 0-25-16,-5 0-119 0,3 0-91 16,5 0 81-1,2 0-177-15</inkml:trace>
  <inkml:trace contextRef="#ctx0" brushRef="#br0" timeOffset="120820.5427">5715 13568 20 0,'0'0'749'0,"0"0"-576"15,0 0-2-15,0 0-67 16,0 0-58-16,0 0-18 0,0 0-14 16,-4-7-7-16,4 7-6 15,-3 0-1-15,-3 12 0 16,0 8-9-16,-3 11 9 15,-6 11 25-15,3 8 10 16,-4 3 20-16,7 0 0 16,-2 0-6-16,1-3-21 15,4-5-11-15,3-6 4 16,0-2-10-16,3-7 0 16,0-6-10-16,0-5 6 15,0-6-6-15,0-6 5 16,0-4-4-16,0-3 19 15,0-7 0-15,0-19-21 0,0-13-96 16,3-22-12-16,3-27-14 16,4-24 27-16,7 9-8 15,-1 21 96-15,2 31 7 16,3 16 55-16,9 1-21 16,1-1 0-16,11 1-8 15,1 11-9-15,-1 9-8 16,-3 9-9-16,-5 5-1 15,-7 5-9-15,-3 19 2 16,-9 6 8-16,-5 2 2 16,-10 8 7-16,0-3-8 15,-10-1 0-15,-8-3 8 16,-9-6-8-16,-3-8 11 16,-4-6-5-16,-8-6 5 0,-1-7-5 15,1 0-6-15,3-6 2 16,2-5-3-16,9-2-8 15,8 4-10-15,10 4-38 16,10 5-63-16,0 0-258 16,10 7-39-16</inkml:trace>
  <inkml:trace contextRef="#ctx0" brushRef="#br0" timeOffset="121089.9218">6145 13710 745 0,'0'0'698'15,"0"0"-648"-15,0 0-50 16,0 0-10-16,0 0-8 16,0 75 18-16,0-38 0 15,0 2 14-15,0 1 2 16,0-1 2-16,0 1-8 15,0-1-9-15,0 2 5 0,-4-1-6 16,-19 6-60-16,2-8-186 16,-4-11-757-16</inkml:trace>
  <inkml:trace contextRef="#ctx0" brushRef="#br0" timeOffset="122035.4161">5705 14795 882 0,'0'0'185'0,"0"0"-43"16,0 0-16-16,0 0-58 15,0 0-24-15,0 0-44 16,0 0-7-16,0 21-8 15,0 15 15-15,0 5 1 16,-3 7 6-16,-3-2-6 16,3-2 15-16,-3-5-7 15,3-6 0-15,-1-11-9 16,1-3 1-16,1-9 1 16,2-5-1-16,-3-5 12 15,3 0 10-15,-6 0 9 16,0-16-3-16,-4-11-29 15,1-9-16-15,1-17-24 16,7-26-7-16,1-17 25 16,12 0-4-16,10 21 25 0,2 24-13 15,4 22 14-15,8-1 7 16,6 2 8-16,7 4 19 16,-7 14-13-16,-6 6-21 15,-8 4-6-15,-10 14 6 16,-3 10 2-16,-8 5 4 15,-7 7 1-15,0 0-2 16,-4 0-4-16,-11-5 4 16,-1-2-5-16,-4-6 10 15,-4-3-10-15,-4-8 1 16,1-7 1-16,-4-5-1 16,-2 0-1-16,0-5-15 15,5-4-59-15,4 0-75 0,21 8-52 16,3 1-130-16,0 0-413 0</inkml:trace>
  <inkml:trace contextRef="#ctx0" brushRef="#br0" timeOffset="122347.9237">6066 14941 1217 0,'0'0'198'0,"0"0"-86"0,0 0-19 15,94-52-68-15,-64 45-10 16,-5 4-14-16,-5 3-1 16,-4 7-5-16,-7 12-4 15,-6 7-1-15,-3 8-3 16,-9-1-16-16,-12 3 11 16,-7-2 18-16,-1-2 1 15,1-5-1-15,4-4-1 16,8-7 1-16,7-3 0 15,9-6-1-15,0-4-16 16,22 0 0-16,14-3 17 16,9 0 21-16,10 0-21 15,18-6-122-15,-12 2-212 16,-13 1-507-16</inkml:trace>
  <inkml:trace contextRef="#ctx0" brushRef="#br0" timeOffset="123225.3679">5705 15768 627 0,'0'0'107'16,"0"0"92"-16,0 0-39 15,0 0-51-15,0 0-64 16,0 0-28-16,0 0-17 16,0 9-8-16,0 14 8 15,0 11 9-15,0 11 17 16,0 5 5-16,0 0-4 16,-3 5 5-16,-3-5 1 15,3-4-6-15,0-6-7 0,0-4-7 16,0-6-3-1,0-6-3-15,0-1-5 0,2-4-1 16,-4-6 1-16,5-3 8 16,-3-6-4-16,3-1 2 15,-3-3 13-15,3-7 6 16,0-20 1-16,0-28-28 16,0-38-62-16,0-41-13 15,3-6 23-15,6 22-26 16,3 35 11-16,0 43 67 15,1 13 42-15,7 0 16 16,5 5-18-16,8-1-27 16,3 13-11-16,7 6-2 0,-3 4 0 15,-4 17-1-15,-6 7-9 16,-6 6 9-16,-9 2 0 16,-12 2 1-16,-3-2 1 15,-3-5 0-15,-20-1 6 16,-11-7-1-16,-12-2 4 15,-5-4-3-15,-3-3-7 16,2-3-16-16,6 3-3 16,12 0-2-16,7 4-45 15,13 15-90-15,10-2-205 16,4 2-308-16</inkml:trace>
  <inkml:trace contextRef="#ctx0" brushRef="#br0" timeOffset="123600.3831">6072 15982 1114 0,'0'0'156'15,"0"0"-64"-15,0 0 57 16,100-56-67-16,-67 53-53 16,-3 3-22-16,-5 3-7 15,-4 11 0-15,-6 8-2 16,-8 4 1-16,-7 2-6 15,0 3-37-15,-10-3 17 16,-5-2 16-16,-3-7 11 16,3-2 0-16,2-10 0 0,5-1 0 15,8-4-3-15,0 3-14 16,6-2-17-16,12 4 34 16,4 0 26-16,4 6 24 15,1 0-15-15,-5 3-15 16,-3 4-5-16,-10 3-14 15,-7 1 0-15,-2-2 1 16,-14 5-1-16,-14-4-1 16,-15 1 0-16,-18-5-45 15,-41-6-78-15,11-6-143 16,8-4-612-16</inkml:trace>
  <inkml:trace contextRef="#ctx0" brushRef="#br0" timeOffset="123791.1945">6130 17468 270 0,'0'0'0'0</inkml:trace>
  <inkml:trace contextRef="#ctx0" brushRef="#br0" timeOffset="124509.9556">5675 16751 978 0,'0'0'110'16,"0"0"-84"-16,-3 73-9 15,3-30-17-15,0 1 13 16,0 2 9-16,6-4 7 15,3-2-5-15,-3-5-5 0,0-1-10 16,0-7-3-16,0-2-4 16,-2-5 0-16,-1-3 5 15,-3-7-6-15,0-6 0 16,0-1-1-16,0-3 1 16,0 0 19-16,0 0-2 15,0-15 48-15,-10-10-66 16,-2-26-1-16,0-20-76 15,0-4-40-15,6 7 23 16,6 16 94-16,0 17 1 16,3 4 67-16,12 1 6 0,0 7-23 15,7 7-22 1,2 3-18-16,2 3 1 0,2 3-5 16,-1 4-6-16,4 0 0 15,-7 3-1-15,-2 0 7 16,-5 9-7-16,-4-2-1 15,-7 6 0-15,-3-4 0 16,-3 5 0-16,-6 2-8 16,-16 2 9-16,-8 2 0 15,-3 0 0-15,0-2-12 16,2-1-12-16,1-4-37 16,5-4-38-16,8-1-92 15,4-4-331-15</inkml:trace>
  <inkml:trace contextRef="#ctx0" brushRef="#br0" timeOffset="124884.9829">6163 16868 963 0,'0'0'169'0,"0"0"-128"15,0 0-24-15,0 0 6 16,0 0-7-16,0 0-1 16,-58 85 2-16,47-52 9 15,2 3-4-15,-1 1 0 16,1-2-2-16,6-4 0 16,0-5-4-16,3-8 2 0,0-6 6 15,0-5 10-15,3-4-11 16,15-3 6-16,12-3 34 15,13-16-4-15,8-9-12 16,7-5-31-16,0-3-7 16,-4 3-9-16,-9 3-34 15,-5 8-11-15,-12 3-42 16,-5 7-28-16,-4 2-42 16,-13 2-64-16,-6 6-72 15,0-1-436-15</inkml:trace>
  <inkml:trace contextRef="#ctx0" brushRef="#br0" timeOffset="125088.0879">6326 16948 816 0,'0'0'185'0,"0"0"-32"16,0 0-4-16,0 0-62 16,0 0-30-16,0 0-35 15,0 0-21-15,-3 47 15 16,6-20-9-16,4 5 2 15,2 2 0-15,-3 3-2 16,3 3-7-16,1-4-12 16,-7 14-62-16,-1-11-63 15,-2-5-199-15</inkml:trace>
  <inkml:trace contextRef="#ctx0" brushRef="#br0" timeOffset="125978.7252">5812 17633 1053 0,'0'0'143'0,"0"0"-84"0,0 0-1 16,0 0-39-16,0 0-13 16,0 0 1-16,0 0 22 15,-16 96 0-15,16-56 9 16,0 3-7-16,0 3-11 16,3 0 2-16,0-4-8 15,-3-1-5-15,0-4-8 16,0-7 8-16,0-5-8 15,0-8 0-15,0-7 6 16,0-7-6-16,-3-3 12 16,-3 0-13-16,0 0-24 0,-3-10 22 15,0-13-43-15,3-9 12 16,6-12 15-16,0-12 5 16,12-8-1-16,9-1 14 15,3 0 0-15,4 7 1 16,-1 9 6-16,1 10-6 15,-5 9-1-15,-1 7 0 16,-4 12 0-16,-3 5-10 16,-5 6 1-16,1 0 8 15,-2 6-6-15,4 8 6 16,-4 6 0-16,-3 1 1 16,0 7 10-16,-6 2-3 15,0 0-6-15,0-4 0 0,-6-1-1 16,-9-3 0-1,-4-8 0-15,-8-5 0 0,-3-5-1 16,-7-4-28-16,-2 0-74 16,-4-13-137-16,10-1-28 15,15-6-68-15</inkml:trace>
  <inkml:trace contextRef="#ctx0" brushRef="#br0" timeOffset="126322.4804">6257 17594 838 0,'0'0'132'16,"0"0"-74"-16,0 0-16 0,0 0-3 15,0 0 3-15,0 0 3 16,-42 89 1-16,42-73 14 15,9 4-7-15,12-5-15 16,4 1 6-16,1 0 17 16,-1-3-15-16,-1 0-14 15,0 3-16-15,-9 1-3 16,-2-2-11-16,-4 4-1 16,-6 1 0-16,-3-1 8 15,0 4-8-15,-12-3 21 16,-10-1-6-16,-5-2-6 0,-9-4-10 15,-3-13-40 1,-25-17-97-16,12-15-23 0,6-8-423 0</inkml:trace>
  <inkml:trace contextRef="#ctx0" brushRef="#br0" timeOffset="126541.2366">6239 17577 841 0,'0'0'121'16,"0"0"-44"-16,122-62 10 15,-74 42-22-15,-2 4-51 16,-10 7-14-16,-9 7-1 16,-12 2-69-16,-6 7-200 15,-5 6-104-15</inkml:trace>
  <inkml:trace contextRef="#ctx0" brushRef="#br0" timeOffset="128546.1832">6133 18416 110 0,'0'0'258'15,"0"0"-177"-15,0 0 7 16,0 0-15-16,0 0 8 15,0 0 9-15,0 0 12 16,0-6-11-16,0 6-17 0,0 0-2 16,3-1-28-1,-3 1-25-15,0 0-5 0,0 0-12 16,0 0 14-16,0 0-16 16,0 0-10-16,0 0-63 15,0 0-38-15,0 0-133 16,0 0-144-16</inkml:trace>
  <inkml:trace contextRef="#ctx0" brushRef="#br0" timeOffset="131307.2775">6136 18351 208 0,'0'0'218'15,"0"0"-126"-15,0 0-7 16,0 0 0-16,0 0-36 16,0 0-25-16,0 0 22 15,0 0 27-15,0 1 0 16,0 8-43-16,0 10-14 15,0 3 52-15,0 9 4 16,-3 4-5-16,3 2-31 16,-3 0-7-16,0-2-6 15,3-1-6-15,-3-2-2 16,3-2-6-16,-3-3-9 16,3-3 1-16,-3-1 8 15,0-8-9-15,3-1 6 0,-4-4-6 16,1 0 1-16,0-6 2 15,3-1 6-15,-3 0 2 16,0-3-1-16,3 0 6 16,0 0-14-16,-2 0 5 15,1 0 5-15,-1 0 7 16,1-9-2-16,1-2-17 16,-2-6 1-16,2-5 9 15,0-11-10-15,5-7-15 16,4-6 2-16,7-6 12 15,-4 1 1-15,3-1-2 16,0 8 2-16,-2 5 0 16,-1 3 0-16,-1 9 0 15,-1 6-1-15,-4 9 2 16,-3 6-2-16,3 4-6 0,-1 2-10 16,1 2-6-16,7 11 15 15,-1 2 7-15,4 3 1 16,-2-1 0-16,-1-1 1 15,-1-2-1-15,-3-1 0 16,-3-3 2-16,-6-1-2 16,0 4-3-16,0-3 3 15,-12 0 7-15,-3 3-7 16,-7-5 1-16,-2 2-1 16,2-2 1-16,2-2-1 15,4-2-8-15,7-1-1 0,1 0-65 16,2 2-81-1,6-1-136-15,0 2-51 0</inkml:trace>
  <inkml:trace contextRef="#ctx0" brushRef="#br0" timeOffset="131916.6558">6549 18516 485 0,'0'0'159'0,"0"0"-36"16,0 0 44-16,0 0 5 15,0 0-31-15,0 0-37 16,0 0-26-16,-10-21-9 15,-8 21-36-15,-3 6-24 16,-4 8-9-16,1 3 1 16,3 6 10-16,0 1 12 15,6 1-1-15,5 2 19 16,1-5-15-16,9 2-13 16,0-4-1-16,0 3-11 15,3-3 0-15,10-1 0 16,2-1 0-16,3-2-1 0,0-6-1 15,4-3-10-15,-1-4 5 16,3-3 0-16,0 0-3 16,3 0-7-16,-5-7-16 15,-2-6 18-15,-1 3-4 16,-7 0-8-16,1 0 10 16,-5 3 15-16,-5 2 1 15,-3-2 1-15,0 0-1 16,0 0 6-16,-3-1-1 15,-6 3-3-15,-3-2-1 16,0 4 8-16,0 3 4 16,-3 0-12-16,-3 0-1 15,-1 3 6-15,-2 7-6 16,3 2-1-16,3 3 0 16,0-6 0-16,2 2 0 0,4-2-13 15,4-2-63-15,-1-4-77 16,2-3-205-16,1 0-553 0</inkml:trace>
  <inkml:trace contextRef="#ctx0" brushRef="#br0" timeOffset="147291.8823">7874 13538 230 0,'0'0'261'16,"0"0"-195"-16,0 0-39 0,0 0-19 16,0 0-8-16,0-10 1 15,0 10-1-15,0 0 1 16,0 0 0-16,0 0 7 15,0 0 11-15,0-3 20 16,0 3 27-16,0-1 15 16,0 1 19-16,0 0-42 15,0 0 11-15,0 0-17 16,0 0-35-16,0 7-17 16,0 16-5-16,-3 10 5 15,-4 27 27-15,-2 19 28 16,3-3-9-16,-2-7-15 0,1-10-9 15,1-18-11-15,0 4-4 16,0 2-5-16,0-8-1 16,2-6 1-16,1-9-1 15,0-8 1-15,3-7-1 16,-2-7 8-16,-1-2 4 16,3 0 14-16,-3-20 2 15,0-11-18-15,3-24-11 16,0-25-16-16,0-26-6 15,11 7 21-15,-1 17 0 16,2 31 1-16,-3 19 11 16,6-5 6-16,3 2 5 15,7-2-13-15,-1 10-8 0,0 8 8 16,-6 6-9 0,1 9 0-16,-5 4-8 0,2 1-8 15,-7 19 9 1,4 8 7-16,-5 3 0 0,-2 2 0 15,-3 0 0-15,-3-3 0 16,0-5 1-16,0-5-1 16,-3-3 1-16,-11-4 0 15,-5-3 7-15,-5-3-8 16,-7-4-1-16,1-3-18 16,-1 0-20-16,4 0-29 15,4-6 0-15,10 2-3 16,4 1-89-16,9 0-170 0</inkml:trace>
  <inkml:trace contextRef="#ctx0" brushRef="#br0" timeOffset="147541.9259">8332 13861 1179 0,'0'0'208'0,"0"0"-155"16,0 0-53-16,0 0-6 16,0 0-7-16,0 0 11 15,0 73 2-15,0-47 0 16,-4 1 1-16,4 2 7 16,0-2-7-16,0 0-1 0,-3 1 1 15,3-4-1-15,0 0-38 16,0-5-165-16,7-9-380 0</inkml:trace>
  <inkml:trace contextRef="#ctx0" brushRef="#br0" timeOffset="148151.2695">9569 13514 1202 0,'0'0'226'15,"0"0"-139"-15,0 0-45 16,0 0-42-16,0 0-27 15,0 0 20-15,-16 96 7 16,8-49 0-16,-1 6 8 16,2 2-8-16,1-1 1 15,6-5 0-15,-3-6 6 16,3-7-7-16,0-6 1 16,0-3 0-16,0-8 0 15,0-6 0-15,0-6 0 0,-3-7-1 16,3 0 16-1,-6-4-14-15,3-16-2 0,-6-12-69 16,3-28 7-16,3-28 21 16,3-22 17-16,10 8 6 15,13 26 18-15,-4 29 74 16,-2 20 34-16,5-1-21 16,5 1-46-16,5 1-25 15,0 9-15-15,-2 7-1 16,-2 7 0-16,-7 3-31 15,-3 13 17-15,-3 10 9 16,-3 4 5-16,-6 3 5 16,-3 0-3-16,-3-2-2 15,-6-1 0-15,-18-3-2 0,-10-5-10 16,-8-2-20-16,-4-1-39 16,-2-6 7-16,-12-6-32 15,14-1-114-15,9-3-190 0</inkml:trace>
  <inkml:trace contextRef="#ctx0" brushRef="#br0" timeOffset="148463.7703">9915 13693 1113 0,'0'0'324'15,"0"0"-231"-15,0 0-10 16,99-10-45-16,-71 10-26 15,-1 7-12-15,-8 12-5 16,-10 1-7-16,-9 3-62 16,0 7-3-16,-19 3 35 15,-11 6 30-15,-1-2 4 16,-2-1 7-16,9-6 1 16,6-7-7-16,12-6 6 15,6-5-7-15,6-7 8 16,24-3 45-16,15-2 48 15,13-2-53-15,9-8-25 16,6-7-15-16,21-16-128 16,-23 9-130-16,-9-1-330 0</inkml:trace>
  <inkml:trace contextRef="#ctx0" brushRef="#br0" timeOffset="148963.7849">11182 13521 1275 0,'0'0'168'0,"0"0"-168"16,0 0 5-16,0 0-6 15,0 96 1-15,0-49-1 16,0 8 1-16,0 1 6 15,0 1-5-15,0-1 6 0,-3-7-6 16,0-6 0-16,0-7 0 16,3-9 1-16,0-7 4 15,0-7-6-15,0-6 0 16,0-7 1-16,0 0 16 16,0-17-17-16,0-16-23 15,0-23-72-15,6-33-3 16,6-20 33-16,2 6 52 15,5 24 13-15,-3 33 124 16,-4 19 81-16,9 1-77 16,1 0-58-16,2 3-22 15,-3 6-28-15,0 10-19 16,-3 7-2-16,0 0-20 16,-6 10 1-16,-2 10 19 0,-1 7-8 15,-6-1-10-15,-3 4-1 16,0-3-1-16,-12 1-17 15,-7-4-11-15,-8-4-36 16,-6-3 3-16,-12-7-16 16,5-1-96-16,9-6-563 0</inkml:trace>
  <inkml:trace contextRef="#ctx0" brushRef="#br0" timeOffset="149323.1613">11561 13755 1197 0,'0'0'258'16,"0"0"-150"-16,0 0-5 15,108-7-61-15,-79 7-26 16,-10 7-15-16,-2 7-1 16,-14 5-15-16,-3 1-6 15,0 1-9-15,-15 1 2 16,-6 2-19-16,-1-1-21 15,5-7 30-15,7-5 25 16,7-3 6-16,3-1-10 16,10 3 17-16,13 1 58 15,5 5 19-15,8 1-28 16,4 0-14-16,-4 1-3 16,-5-1-7-16,-7 0-5 15,-9 0-6-15,-14-1-13 0,-1 3 0 16,-10 1 6-16,-22 0-7 15,-46 7-15-15,9-5-53 16,-4-5-239-16</inkml:trace>
  <inkml:trace contextRef="#ctx0" brushRef="#br0" timeOffset="150211.2889">13396 13501 1129 0,'0'0'193'0,"0"0"-131"0,0 0-29 15,0 0-32 1,0 0-1-16,-3 86 21 0,-11-26 27 15,-2 16-6-15,-3 0-13 16,0-11-15-16,5-14-6 16,8-19-7-16,0-2 7 15,0-3-6-15,3-8-1 16,3-9 0-16,0-7 8 16,0-3 13-16,0-10 56 15,6-22-3-15,9-28-57 16,9-35-18-16,16-31-7 15,4 6-19-15,-3 25-17 16,-5 35 41-16,-6 27 2 16,4 4 30-16,4 2-4 15,3 7-14-15,-8 10-12 0,-5 10 0 16,-7 0-6-16,-9 17-8 16,-11 6 8-16,-1 1 5 15,-7 1-7-15,-20 2-1 16,-4-4-17-16,-5-4 14 15,-1-5 5-15,-2-1-2 16,5-9-10-16,1 2-93 16,0-2-64-16,11 2-324 15,8-2-98-15</inkml:trace>
  <inkml:trace contextRef="#ctx0" brushRef="#br0" timeOffset="150476.9203">13833 13637 582 0,'0'0'669'0,"0"0"-588"16,0 0-17-16,0 0-46 15,0 0-10-15,-44 73 6 16,24-40 1-16,-3 3-2 16,7-3-3-16,3-1-3 15,7-8 5-15,6-4 21 16,0-3 21-16,13-7 4 15,13-2 1-15,12-4 18 16,25-4-29-16,25 0-23 16,-6-6-13-16,-3-7-12 0,9-14-74 15,-36 4-245-15,-7-1-448 16</inkml:trace>
  <inkml:trace contextRef="#ctx0" brushRef="#br0" timeOffset="150695.6612">14012 13795 1101 0,'0'0'481'15,"0"0"-452"-15,0 0-20 16,0 0-9-16,13 86 20 16,1-49-2-16,-5-1-17 15,0 1 11-15,-1 1-11 16,-2-1-1-16,4-1-20 15,12 1-168-15,2-11-148 0,-2-9-364 0</inkml:trace>
  <inkml:trace contextRef="#ctx0" brushRef="#br0" timeOffset="151039.5368">15622 13462 1264 0,'0'0'309'0,"0"0"-226"15,0 0-83-15,0 0 0 16,0 0-9-16,-21 102 9 15,6-49 0-15,0 9 0 16,-1 2 3-16,2-2 4 16,1-6-6-16,4-6-1 15,6-11 10-15,0-5-10 16,3-11 1-16,0-7-1 16,0-3-12-16,0-10-88 15,0-3-37-15,3-9 81 16,6-44-115-16,4-1-214 15,-3-8-241-15</inkml:trace>
  <inkml:trace contextRef="#ctx0" brushRef="#br0" timeOffset="151242.5489">15675 13482 1050 0,'0'0'296'15,"0"0"-55"-15,84-67-139 16,-45 57-64-16,0 7-31 16,-3 3-6-16,-1 6-1 15,-9 14-7-15,-7 7-7 16,-9 0 8-16,-6 2 6 15,-4 1 5-15,-8-6-4 16,-14-2-1-16,-14-5-7 16,-6-4-18-16,-4-7 0 15,-1-6-10-15,7 0-7 16,-2-9-71-16,16-1-121 16,6 0-273-16</inkml:trace>
  <inkml:trace contextRef="#ctx0" brushRef="#br0" timeOffset="151555.0464">16113 13664 1151 0,'0'0'194'0,"0"0"-142"15,0 0-50-15,0 0-2 16,-94 59 0-16,84-34 0 0,10 5 0 15,4 1 8 1,15 1 66-16,7 5 25 0,3-1-18 16,0-6-20-1,-4-3-26-15,-4-1-8 0,-8-7-7 16,-7-2-5-16,-6-1-15 16,0-2 1-16,-16-1 11 15,-17-3 3-15,-9-6-15 16,-6-4-24-16,-20-4-101 15,9-12-101-15,12-5-299 0</inkml:trace>
  <inkml:trace contextRef="#ctx0" brushRef="#br0" timeOffset="151747.2005">16119 13696 93 0,'0'0'1320'15,"79"-10"-1163"-15,-24 4-51 16,6 5-26-16,-5 1-31 15,-9 0-33-15,-14 0-16 16,-23 4-54-16,-10-1-238 16,0 0-642-16</inkml:trace>
  <inkml:trace contextRef="#ctx0" brushRef="#br0" timeOffset="152502.8787">18045 13429 973 0,'0'0'374'0,"0"0"-257"0,0 0-57 15,0 0-60 1,0 0-19-16,0 0 9 16,-57 122 10-16,38-66 20 0,1 10 16 15,-2 0-20-15,7-3-7 16,0-4-3-16,2-5-6 15,3-15 3-15,4-6 6 16,2-9-8-16,2-9-1 16,0-5 0-16,0-10-54 15,0 0-1-15,9-36 4 16,7-3-179-16,-3-7-278 0</inkml:trace>
  <inkml:trace contextRef="#ctx0" brushRef="#br0" timeOffset="152721.5066">18112 13363 1117 0,'0'0'209'0,"0"0"-52"16,0 0-61-16,115-37-64 16,-81 37-16-16,-4 10-16 15,-8 13 0-15,-8 4-1 16,-8 2-11-16,-6 4 12 16,0-2 10-16,-9-6-8 15,-14-1-2-15,-3-7 0 16,-10-4 7-16,-6-7-7 15,-1-6-2-15,1 0-8 16,6 0-6-16,8-10-87 16,5 4-21-16,10 3-132 0,10 3-231 15</inkml:trace>
  <inkml:trace contextRef="#ctx0" brushRef="#br0" timeOffset="153127.7632">18749 13834 332 0,'0'0'829'0,"0"0"-729"16,33-105-39-16,-30 62 47 16,-3 14-13-16,-3 6 20 15,-21 9-64-15,-9 8-32 0,-11 6-19 31,-6 13 0-31,-5 19 0 0,1 12 23 0,6 11 3 16,8 6-1-16,10 1-9 16,11 0 0-16,13-8-14 15,6-5 14-15,9-2 7 16,18-8-5-16,4-6 4 16,5-7-2-16,3-9-2 15,-2-10-5-15,-6-7-3 16,-8 0-8-16,-9-14-2 15,-8-8-9-15,-6-2-7 16,-6 1-2-16,-17 3 10 16,-9 8 6-16,-7 5-10 15,-1 7 5-15,0 0-22 16,-4 5-62-16,12 6-155 16,5-1-478-16</inkml:trace>
  <inkml:trace contextRef="#ctx0" brushRef="#br0" timeOffset="155330.968">7828 14677 955 0,'0'0'189'16,"0"0"-145"-16,0 0-33 15,0 0-11-15,-9 83 16 16,0-38 10-16,-1 9 16 16,5 2-10-16,-1 1-3 15,3-5-7-15,3-10-6 16,0-5-2-16,0-7-4 16,0-9-3-16,3-3-6 15,0-11 14-15,0 0-15 16,-3-7 8-16,0 0 24 0,0-13 17 15,0-16-49 1,0-22-71-16,-3-35 33 0,0-32 24 16,3-8-26-16,0 20 4 15,11 31 20-15,5 34 16 16,2 9 31-16,6 2 30 16,1 1-8-16,2 5-22 15,0 14-17-15,-6 10-14 16,-2 0-27-16,-1 24 25 15,-6 8-3-15,-3 8 4 16,1-1 2-16,-5-2-1 16,-5-3 1-16,0-9 0 15,0-2 0-15,0-9 1 0,-12-4 5 16,-3-3 8 0,-6-1 5-16,-7-6-11 0,-5 0-9 15,-3 0-8 1,5-3-19-16,4 3-4 0,9 0-51 15,11 10-105-15,7 9-140 16,0 1-28-16</inkml:trace>
  <inkml:trace contextRef="#ctx0" brushRef="#br0" timeOffset="155674.6808">8198 14908 1056 0,'0'0'378'16,"0"0"-282"-16,0 0 3 16,0 0-41-16,94-82-31 15,-51 71-16-15,-4 5-8 16,0 6-3-16,-11 0-6 16,-4 13-14-16,-12 7 7 15,-2 7 6-15,-10 5 6 16,0 8 1-16,-19 1 1 15,-7-2 7-15,3 1-7 16,5-11 1-16,3-6-1 16,6-6-1-16,9-7 0 15,0-6-1-15,6-4-4 16,21 0 5-16,5 0 37 0,16-10-12 16,2 0-17-1,2-1-8-15,12 5-73 0,-12 5-135 16,-13 1-292-16</inkml:trace>
  <inkml:trace contextRef="#ctx0" brushRef="#br0" timeOffset="156457.0009">7910 15797 985 0,'0'0'407'0,"0"0"-298"15,0 0-43-15,0 0-55 16,0 0-11-16,0 0-18 16,-3 75 17-16,0-27 1 15,-4 7 15-15,1 4 4 16,1 1-2-16,-1-10-5 15,0-4-5-15,-1-10-6 16,4-9 0-16,0-7 1 0,0-7-1 16,3-11 0-16,0-2 11 15,0 0 17-15,0-22 51 16,0-25-79-16,0-39-1 16,13-35-30-16,13-12-1 15,2 22-1-15,-1 37-17 16,-5 38 49-16,2 13 48 15,0 3-22-15,3 5-25 16,0 6-1-16,-2 9-10 16,-9 4-14-16,-5 20 14 15,-5 6 4-15,-6 5-5 16,0-3 5-16,-3 0 5 16,-15-3-1-16,-6-6 2 0,-3 0 0 15,-4-6-2 1,-5-3 2-16,3-5-37 0,-1-2-74 31,10 4-59-31,6-1-151 16,6 2 5-16</inkml:trace>
  <inkml:trace contextRef="#ctx0" brushRef="#br0" timeOffset="156787.2709">8322 15899 1182 0,'0'0'194'0,"0"0"-46"16,0 0-72-16,82-27-45 16,-70 27-24-16,1 4-7 15,-10 11-5-15,-3 10 5 16,0 4 1-16,-3 4 0 16,-13 4-1-16,1-7 0 15,0-1-6-15,6-9 5 16,3-9 1-16,6-3-6 15,0-3-4-15,15 0 2 16,6-1 8-16,7 2 48 16,2 1-10-16,-2 4-16 15,-8 0-13-15,-4 7-8 16,-10-1-1-16,-6 2 0 0,-6 1 1 16,-19 4 5-16,-17 2-6 15,-10-4-36-15,-42 7-129 16,12-4-148-16,7-8-511 0</inkml:trace>
  <inkml:trace contextRef="#ctx0" brushRef="#br0" timeOffset="157568.5381">7928 16820 1015 0,'0'0'178'16,"0"0"-26"-16,0 0 25 16,0 0-89-16,0 0-26 15,0 0-57-15,0 0-5 16,-12 44-13-16,6-10 13 16,-3 11 0-16,2 5 0 15,-1 0 2-15,2-2 7 0,3-1-8 16,0-13 5-1,0-8-6-15,3-10 0 0,0-9 2 16,0-7 10-16,0 0 14 16,0-22 48-16,0-22-27 15,-4-30-47-15,-2-20-45 16,3 5 0-16,3 18 11 16,0 29 30-16,0 20 4 15,16 3 29-15,4 4-14 16,5 1-15-16,5 8 0 15,-2 6-1-15,-1 6-13 16,0 10 12-16,-9 4 1 16,1 1-6-16,-11 0 6 15,-5-1 1-15,-3-3-13 16,-8-3-2-16,-14-1 14 0,-14-3-1 16,-6-3-8-16,-4-4-22 15,4-2-33-15,8-1-23 16,7 0-13-16,15 0-40 15,12 3-158-15,9 4-67 16,13 2 16-16</inkml:trace>
  <inkml:trace contextRef="#ctx0" brushRef="#br0" timeOffset="157853.5078">8289 16847 960 0,'0'0'220'0,"0"0"-41"16,0 0-10-16,0 0-104 15,0 0-33-15,0 0-6 16,0 0-26-16,-22 32 0 16,5-7 0-16,1 0 0 15,-2 4 0-15,0 6 7 16,3-6 5-16,5 1-6 16,7-6 0-16,3-6 2 15,0-4-2-15,19-4 13 0,11-3 28 16,12-4 13-1,13-3-12-15,9 0-33 0,2-3-5 16,1-9-10-16,-6 0-70 16,-9-1-59-16,-16-16-67 15,-15 2-74-15,-15 0-761 16</inkml:trace>
  <inkml:trace contextRef="#ctx0" brushRef="#br0" timeOffset="158043.7146">8446 16973 1160 0,'0'0'202'0,"0"0"-150"0,0 0-46 16,0 0 11-16,0 79 17 15,3-40-2-15,0 5-21 16,4 0-10-16,-7 5 0 16,0 0-1-16,0 4-71 15,-18 20-29-15,-1-11-136 16,-5-12-282-16</inkml:trace>
  <inkml:trace contextRef="#ctx0" brushRef="#br0" timeOffset="158795.4533">8029 17595 468 0,'0'0'504'16,"0"0"-390"-16,0 0 37 16,0 0-9-16,0 0 9 15,0 0-55-15,0 0-32 16,14-51-48-16,-20 64-16 16,0 8-1-16,-6 12 0 15,3 1 1-15,0 11 1 16,-1-1 5-16,7 3-4 15,-2-3-1-15,2-4 0 16,0-8 0-16,0-5 2 16,0-7-2-16,3-9 0 0,-3-6 5 15,0-2-5 1,3-3 0-16,0 0-1 0,0-3 10 16,0-13-10-16,6-14-4 15,3-10-16-15,2-9 8 16,2-6 3-16,-1-6 2 15,3-4-11-15,0 0-2 16,1 5-35-16,1 10 55 16,-4 14 43-16,-1 15-11 15,-3 11-16-15,-2 7-16 16,-2 3-10-16,4 5-15 16,0 14 15-16,1 3 10 15,-1 1 0-15,2 1 0 16,-4-1 1-16,-1-4-1 15,-6-2 0-15,0-1 1 16,0-6-1-16,-10 1-1 16,-7 2-1-16,-8-6-6 0,-2 0-3 15,-1-2-16-15,-2-2-21 16,7-3 4-16,-2 1 28 16,7 1-6-16,3-2-47 15,-1 0-47-15,4 1-114 16,4-1-136-16</inkml:trace>
  <inkml:trace contextRef="#ctx0" brushRef="#br0" timeOffset="159154.8939">8341 17664 588 0,'0'0'390'0,"0"0"-249"16,0 0-5-16,0 0-33 16,0 0-45-16,0 0-42 15,0 0-14-15,-58 6-2 0,42 7 0 16,5-2 1 0,5 1 0-16,6 1 0 0,0-3 15 15,14 2 8-15,11 6 8 16,11-1 31-16,4 2-9 15,-1 4-27 1,-5 4-8-16,-7 2-11 0,-12 1-7 16,-3 0-1-16,-9-6 0 15,-3-2 9-15,0-2-3 16,-8-5 7-16,-14-3 6 16,-5-8 1-16,-7-4-20 15,-32-28-20-15,8-8-175 16,3-6-445-16</inkml:trace>
  <inkml:trace contextRef="#ctx0" brushRef="#br0" timeOffset="159357.9681">8286 17605 929 0,'0'0'146'16,"79"-31"-29"-16,-31 15 19 16,1 2-88-16,-7 7-38 15,-9 4-4-15,-8 3-6 16,-6 3-46-16,-8 17-124 15,-5 1-107-15,-3 2-41 0</inkml:trace>
  <inkml:trace contextRef="#ctx0" brushRef="#br0" timeOffset="160471.8809">7922 18340 408 0,'0'0'359'0,"0"0"-249"15,0 0 43-15,0 0-23 16,0 0-17-16,0 0-4 16,0 0-6-16,0-39-42 15,0 39-16-15,0 9-35 16,0 11-10-16,0 11 0 15,0 9 0-15,-3 8 28 16,3 0-4-16,0 0-3 16,0-5-1-16,3 0-10 0,3-9-1 15,1-2-8-15,-4-8 0 16,-1-4 0-16,-2-5 9 16,0-5-10-16,0-4 0 15,0-2-10-15,-2-3-27 16,-8-1-37-16,4-1-11 15,0-16 19-15,-3-12-94 16,-1-11-44-16,-1-12-4 16,5-9 76-16,3-1 132 15,3-4 178-15,0 4-28 0,17 5-18 16,5 8-19 0,8 2-39-16,1 8-9 0,5 3-9 15,0 8-29-15,-3 6-20 16,-5 9-7-16,-4 6 0 15,-8 7-14-15,-4 7-6 16,-1 16 10-16,-4 6 10 16,-7 8 9-16,0 4 5 15,-4 1 1-15,-13 0-7 16,-5-5 3-16,-5-4 5 16,-4-11-2-16,-5-5 8 15,-3-6-9-15,-3-5-4 16,-1-6-9-16,4 0-3 15,5-5-45-15,10 0-39 16,12-1 11-16,12 6-41 16,3 0-173-16,9 2-91 0</inkml:trace>
  <inkml:trace contextRef="#ctx0" brushRef="#br0" timeOffset="161003.1365">8389 18380 481 0,'0'0'594'16,"0"0"-490"-16,0 0-62 15,0 0-31-15,0 0 7 0,-79 59 44 16,55-31 34-16,-1 4-5 15,5 1-17-15,1 4-27 16,5 0-31-16,1 3 9 16,10-2-12-16,3-1-2 15,0-5-3-15,6-4 2 16,10-3 2-16,1-5 1 16,2-8-6-16,5-2-5 15,-3-3-1-15,0-6 0 16,1-1-1-16,-2 0-1 15,-1-1-6-15,-3-9 5 0,-2-2-8 16,-2-4-6 0,-2 2-2-16,-7-2 8 0,0 2 4 15,-3 3-1-15,0 0 7 16,0 2-1-16,0 4 0 16,-9-2 1-16,-1 4 0 15,-5-3 0-15,-3 5 1 16,3 1 0-16,-6 0 8 15,2 0-9-15,-2 0 0 16,0 0 0-16,2 4 0 16,5 3 1-16,-2 2-1 15,7 0-1-15,-3 4-83 16,4 1-109-16,1-9-338 0</inkml:trace>
  <inkml:trace contextRef="#ctx0" brushRef="#br0" timeOffset="164065.6743">5823 12711 616 0,'0'0'282'16,"0"0"-206"-16,0 0 8 15,0 0-4-15,0 0-28 16,55-75 1-16,-46 64-34 16,0 1-7-16,1 2 2 15,-4 4-5-15,-4-2-8 16,1 5 12-16,0-2 7 16,-3 3 5-16,3 0-11 15,4 0-13-15,2 0 1 16,3 7 17-16,0 0-2 0,-3 5-5 15,0 1-2-15,-3 0-1 16,-2-2-1-16,-4 2-2 16,0 0 3-16,0-2 2 15,-13 1 0-15,-5-2-5 16,0 0-6 0,-4-7-1-16,-2 0 0 0,3-3-6 15,-3 0-6-15,5-9 0 16,4-1 12-16,4-1 1 15,11-4 51-15,0-2-15 16,3-3-23-16,14 0-12 16,5-2 0-16,5 2 0 15,-2 6 8-15,5 1-9 16,-4 3 0-16,-4 7 0 0,-1 2 0 16,-6 1-6-16,-2 0-16 15,-4 10 11-15,2 4 11 16,-4 3 9-16,-1 3-9 15,-3 5 2-15,-3-1 4 16,0-1-5-16,0 3 8 16,-6-3-8-16,-9 1 11 15,-3-4-6-15,-3-5-5 16,-4-4 1-16,3-2-1 16,-4-9 8-16,2 0 0 15,-1-3-9-15,1-14 0 16,6-2-2-16,8-7-8 15,4-1-16-15,6 5 25 0,0-2 1 16,12 1 14 0,4 6-13-16,8 3-1 0,-3 2 0 15,0 2-2-15,-5 4 1 16,-1 2 1-16,-3 4-7 16,-3 0-12-16,-3 0-15 15,0 4 20-15,-3 9 14 16,0-1 1-16,-3 5-1 15,0 0 6-15,0 0-5 16,-3-1 6-16,-3-2-5 16,-6-6-2-16,2-4-11 15,-4 2-5-15,2-6 0 16,-1 0 15-16,-1 0-7 16,4-10 7-16,1-2 1 0,6-1 0 15,3-1 0-15,0-2 0 16,9 5 0-16,9 1 0 15,0 0-9-15,1 2 8 16,2 6 0-16,-6 2-11 16,3 0 2-16,-9 0-3 15,0 11 13-15,-6 2-2 16,-3 4 2-16,0 3 2 16,-12 0-2-16,-5 2-8 15,-2-5-4-15,0-4-1 16,-1-6 13-16,1-4-1 0,5-3 1 15,1 0 0 1,4-6 2-16,3-8 6 0,6-2-7 16,0 0-1-16,9-1 0 15,6 0 0-15,6 4 1 16,1 3-1-16,-4 3 0 16,0 7-9-16,-9 0 9 15,1 0-7-15,-4 10 6 16,-4 4 1-16,-2 2-2 15,0 1 1-15,0-3-1 16,-11 1-9-16,-5-2-21 16,1-3 0-16,-3-3 3 15,-1-4-11-15,4-3 0 16,0 0 19-16,6-6 11 16,6-4 9-16,3 0 1 0,0-3 25 15,15 4-25-15,6-1-9 16,1 0 8-16,2 10 0 15,-6 0-141-15,-8 0-126 0</inkml:trace>
  <inkml:trace contextRef="#ctx0" brushRef="#br0" timeOffset="165932.6892">4407 13795 454 0,'0'0'336'0,"0"0"-245"15,0 0-23-15,0 0 3 16,0 0 3-16,0 0 20 16,0 0-9-16,-3-56-15 15,3 56 2-15,0 0-2 0,0 0-41 16,0 0-17 0,0 0-12-16,0 0-11 0,0 0 2 15,0 0 6-15,3 7-16 16,16 2 19-16,11 5 36 15,9 2 14-15,13 4-6 16,9 0-8-16,5-4-16 16,4 4-11-16,2-7-8 15,-1-2 0-15,-5-2 12 16,-5-5-12-16,-6-4-1 16,-10 0-5-16,-9 0-78 15,-9-3-38-15,-11-7 11 16,-10-1 7-16,-9-19-126 0,-13 5-81 15,-4-2-214-15</inkml:trace>
  <inkml:trace contextRef="#ctx0" brushRef="#br0" timeOffset="166182.6839">5075 13676 770 0,'0'0'209'0,"0"0"-70"16,0 0-23-16,0 0-22 16,0 0-29-16,0 0-13 15,0 0-52-15,6-43-27 16,5 47 12-16,2 13 15 15,2 5 0-15,3 5 0 16,0 3-1-16,6 5 1 16,1-1 7-16,-1-2-7 0,1-2 7 15,-5 0-5 1,-4-6-1-16,-7-5-1 0,-6-2-18 16,-3 0 18-1,-15 2 0-15,-18 2-20 0,-10 4-63 16,-12-1-60-16,-29 14 6 15,10-7-54-15,8-5-49 0</inkml:trace>
  <inkml:trace contextRef="#ctx0" brushRef="#br0" timeOffset="167135.8213">1735 13713 456 0,'0'0'219'15,"0"0"-110"-15,0 0 68 16,0 0-65-16,0 0-5 16,0 0-25-16,0 0-27 15,10-17 13-15,-10 17-1 16,0 0-10-16,0 7-45 16,0 10-11-16,6 11 8 15,-3 12 16-15,0 4 16 16,0 2-2-16,-1 1-19 15,-1-8-12-15,1-3 0 16,-2-10-7-16,0-2 0 16,0-4 0-16,0-4 5 15,0-2 1-15,-2-5-7 0,-4 1-26 16,-3-7-79-16,-7-3-46 16,7-3 3-16,0-14-173 0</inkml:trace>
  <inkml:trace contextRef="#ctx0" brushRef="#br0" timeOffset="167463.9514">1917 13383 620 0,'0'0'544'0,"0"0"-473"15,0 0-11-15,0 0-43 16,0 0-17-16,0 0 1 0,-100 36-1 15,79-20 0-15,6-2 0 16,3-8 1-16,3 1-1 16,3-7 1-16,0 0 0 15,3 0 14-15,3 0 47 16,0-10-7-16,0-4 3 16,0-6-13-16,15 0-24 15,6 1-21-15,-1 3-1 16,2 5 0-16,-3 2-6 15,-2 9-3-15,-4 0-15 16,-7 13-55-16,-6 20-40 16,0-4-113-16,0 2-172 0</inkml:trace>
  <inkml:trace contextRef="#ctx0" brushRef="#br0" timeOffset="167995.2148">2239 13349 810 0,'0'0'297'0,"0"0"-219"15,0 0-8-15,0 0-66 0,0 0-4 16,0 0 0-1,0 89 1-15,0-43 9 0,0 11 6 16,0-1 1-16,6 6-1 16,0-2 6-16,0 0-10 15,-1-5-5-15,0-8 2 16,0-10-8-16,-1-8-1 16,-2-12 0-16,1-4 1 15,-3-6-1-15,0-1 8 16,0-6-1-16,0 0 2 15,-8 0-8-15,-8-6-1 16,-9-11-1-16,-4-6-32 16,-8 0 2-16,1-7 20 15,-1 4 9-15,1 5 2 16,3 9 9-16,5 9 14 16,1 3-11-16,6 7-11 15,3 12 6-15,5 10 2 0,7-2 6 16,6-1-5-16,0-3-10 15,16-3-3-15,7-3 3 16,2-5 22-16,8-5 1 16,6-4 3-16,1-3-26 15,0 0-12-15,12-10-88 16,-11-2-127-16,-10-5-337 0</inkml:trace>
  <inkml:trace contextRef="#ctx0" brushRef="#br0" timeOffset="168354.6161">2417 13829 209 0,'0'0'877'0,"0"0"-822"0,0 0-26 15,0 0-14-15,0 0-3 16,0 0-9-16,0 0 7 16,98-34-10-16,-83 21 17 15,3-4 0-15,-9 0-6 16,-6-2-10-16,-3-1 2 15,0 4-3-15,-9-1-13 16,-9 5 13-16,-3 5-13 16,-6 4 12-16,3 3-6 15,-1 0 6-15,1 0 1 16,3 10 0-16,2 5-1 16,5 5 1-16,1 4 28 0,7 3 6 15,6 8 4-15,0 2-16 16,3-1-11-16,12 0-5 15,3-5-5-15,4-6-1 16,2-5 7-16,6-6-7 16,-3-4-33-16,16-10-96 15,-10 0-104-15,-8 0-131 0</inkml:trace>
  <inkml:trace contextRef="#ctx0" brushRef="#br0" timeOffset="168792.2243">2642 13696 546 0,'0'0'643'0,"0"0"-601"16,0 0-26-16,0 0-16 15,100 3-23-15,-78 17 22 16,-5 9 1-16,-4 2 7 16,-10 5-1-16,-3 0-5 15,0-2 15-15,0-1-13 16,-9-7-2-16,2-9 0 15,2-7-1-15,1-4 8 16,-1-6-8-16,2 0 3 16,0 0 30-16,-4-17-33 15,4-10-16-15,3-8-52 16,0-5-17-16,0-6 37 16,13 2-5-16,7 5 48 15,2 6 5-15,2 10 15 16,1 12-15-16,-7 8 1 0,0 3-1 15,-6 10 0-15,1 11 7 16,-5 12 3-16,-2-1 25 16,0 8-12-16,-6-1-6 15,3-2 14-15,-3-3-24 16,0-5 7-16,4-6-8 16,-1-6-4-16,0-7-1 15,3-4-1-15,3-6-5 16,12-6-44-16,1-11-26 15,-2-3-237-15</inkml:trace>
  <inkml:trace contextRef="#ctx0" brushRef="#br0" timeOffset="169125.2733">3206 13349 1126 0,'0'0'111'16,"0"0"-105"-16,0 0-6 15,0 0-1-15,0 0 1 16,19 103 1-16,-13-64 18 16,-1 4 4-16,-2 0 19 15,-3 7-7-15,0-1 6 16,0 4-1-16,-3-3-12 16,0-4-8-16,1-7-2 15,2-5-1-15,0-7 5 16,6-2-2-16,5-8 7 15,8 0-7-15,2-4-4 16,0-1-7-16,9-5 2 16,1-4 4-16,3-1 0 0,-1-2-15 15,6-5-76-15,-11-4-112 16,-11-7-216-16</inkml:trace>
  <inkml:trace contextRef="#ctx0" brushRef="#br0" timeOffset="169532.6459">3142 13819 1400 0,'0'0'157'16,"0"0"-125"-16,0 0-31 16,0 0-1-16,0 0 10 0,80 0 9 15,-54 0-17-15,4 0 12 16,-5 0-13-16,3-4 1 15,-1-2-1-15,3-4-1 16,1-1 0-16,2-5-67 16,0-4-40-16,-2 1-15 15,-4 2-24-15,-8 4 75 16,-5 3 58-16,-8 3 13 16,1 4 1-16,-4 3 40 15,-3 0 18-15,0 0-50 16,0 6-1-16,0 8-8 15,6 9 47-15,0 6-13 16,-1 5-10-16,1-1-10 0,1 0-7 16,-1 0 5-16,0-6-3 15,0-5-9-15,0-2 1 16,0-6 9-16,-3-1-10 16,0-3-29-16,0-10-116 15,-3 0-210-15,3 0-375 0</inkml:trace>
  <inkml:trace contextRef="#ctx0" brushRef="#br0" timeOffset="169735.7965">3589 13477 1341 0,'0'0'172'0,"0"0"-126"0,0 0-21 15,0-72-25-15,3 63-58 16,0 3-69-16,3 6-80 15,-1 3-20-15,-4 6-17 0</inkml:trace>
  <inkml:trace contextRef="#ctx0" brushRef="#br0" timeOffset="170001.4044">3777 13336 375 0,'0'0'757'0,"0"0"-713"16,0 0-44-16,0 0 0 0,0 82 0 16,3-41 23-1,2 4 17-15,1 6-9 0,-2 1 1 16,1 0-1-16,2-1 21 16,-4-2-16-16,3 1-4 15,-3-8-10-15,3-8-2 16,4-4 5-16,-2-11-15 15,1-3 9-15,3-6-10 16,9-3 2-16,4-7 8 16,5 0 22-16,7 0-41 15,2-6-61-15,4-12-126 16,-10 0-146-16,-12-2-428 0</inkml:trace>
  <inkml:trace contextRef="#ctx0" brushRef="#br0" timeOffset="170657.6757">3610 13834 1257 0,'0'0'249'16,"0"0"-218"-16,0 0-30 16,0 0 15-16,106-59-15 15,-61 43 1-15,1 3-1 16,-4-3 0-16,-5 5 5 15,-7-2-4-15,-6 6 5 16,-2-3-6-16,-2 1 0 16,-1 2 0-16,-2 0-1 0,-4 0 1 15,-1 5-1 1,-2-1 7-16,-4 3-7 0,-1 0-29 16,-2 5-19-16,1 9 31 15,1 3 7-15,2 6 10 16,2 0 8-16,0-1-6 15,3-1 4-15,0-5 5 16,3-3-5-16,6-9 12 16,1-4 6-16,5 0 8 15,-3-7-10-15,0-13-9 16,-5-6-13-16,-7-4-23 16,-7-9-72-16,-5 6-37 15,0 0-82-15,-8 13 214 0,-1 13 20 16,3 7-20-1,3 13-7-15,3 20 7 0,0 4 15 16,0 12-14-16,12 1 12 16,3 0-3-16,3-1 9 15,-6 0 4-15,3-2-4 16,-8-2-3-16,-5 2-3 16,-2-4-7-16,-2 3 5 15,-23-3-10-15,-3 0 11 16,-10-7-11-16,-2-3 15 15,4-13 3-15,3-10 19 16,5-10 37-16,10-3-11 0,6-20-64 16,9-7-11-1,3-6-17-15,12-1 8 0,15 5 20 16,7 5-8-16,2 7-5 16,7 4-59-16,-7 9-89 15,-6 5-202-15</inkml:trace>
  <inkml:trace contextRef="#ctx0" brushRef="#br0" timeOffset="171954.5495">6982 15460 474 0,'0'0'0'16,"0"0"-202"-16</inkml:trace>
  <inkml:trace contextRef="#ctx0" brushRef="#br0" timeOffset="181308.1243">13041 10191 677 0,'0'0'31'0,"0"0"-23"15,0 0-8-15,0 0 16 16,0 0 3-16,0 0-5 16,13-3-2-16,-12 3-11 15,-1-3 11-15,0 3-6 16,0 0 18-16,0 0 20 16,0 0 25-16,0 0-3 15,0 0 1-15,0 0 17 16,0 0-6-16,0-3-6 15,0 2-9-15,0-2-10 16,0-1-3-16,0-5 5 0,7 2-1 16,2-5-2-16,7-5-13 15,2-3-21-15,6 0 1 16,3 0 1-16,4 1-5 16,2-1-9-16,0 7-5 15,-1 3 10-15,0 3-11 16,-5 6-1-16,-8 1 1 15,-3 0-15-15,-2 11-11 16,-5 12 17-16,-6 4 8 16,-3 6 0-16,0 6 1 15,-12 0 1-15,-6 1-1 16,-3-2 0-16,-5-3-1 16,0-5 1-16,-4-1 1 0,-2-2-1 15,3-1-1 1,0-5 1-16,9-5 0 0,3-3 0 15,8-4 0-15,2-5 0 16,7-1-9-16,0-2 8 16,0-1-12-16,10 0-12 15,10 0 25-15,8 0 9 16,11 0 7-16,7 0-3 16,3-1-7-16,0-5-5 15,3-1-1-15,1 3-15 16,-5-2-118-16,16-7-57 15,-12 6-102-15,-13-2-650 0</inkml:trace>
  <inkml:trace contextRef="#ctx0" brushRef="#br0" timeOffset="181948.7635">14528 10126 309 0,'0'0'850'0,"0"0"-750"15,0 0-70-15,0 0 50 16,0 0 19-16,0 0-14 0,0 0-18 15,42-62-42-15,-15 51 1 16,-1 1-15-16,7 4 0 16,-1 5-1-16,1 1 6 15,-5 0-16-15,-1 11-8 16,-8 9-11-16,1-1 6 16,-11 4 12-16,-2 1 1 15,-7-1 0-15,0-1 0 16,-7 2 0-16,-12-1 1 15,-1-4 7-15,-3-2-8 16,7-7-1-16,3-1 1 16,7-8-1-16,3-1 0 0,3 0 1 15,0 0 0 1,3 0 0-16,10 0 1 0,6 3-1 16,7 4 0-16,4 6-1 15,-1 7-6-15,0 6-14 16,-7 1 15-16,-5 6-5 15,-4-4 1-15,-7 1 10 16,-6 0 0-16,0-7 1 16,0-3 0-16,-13-3 1 15,-6-4 23-15,-7 0 31 16,-7-6-11-16,-2-2-19 16,3-5-11-16,-1 0-2 15,3 0-6-15,5-12-7 16,1-2-13-16,5-2-9 15,7 2-35-15,4 2-17 0,8-2-99 16,0 7-39-16,8 2-184 16</inkml:trace>
  <inkml:trace contextRef="#ctx0" brushRef="#br0" timeOffset="182355.0187">16008 10003 1395 0,'0'0'193'0,"0"0"-132"15,0 0-4-15,0 0 2 16,0 0-17-16,0 0-13 16,0 0-23-16,0 0 2 15,0-22-8-15,0 24-12 16,0 14-10-16,-5 8 9 16,-5 10 13-16,3 8 13 15,1 5 6-15,3 2 5 16,3 0-2-16,0 1-5 0,0-4-2 15,9 1-8-15,-2-5-5 16,5 2-1-16,-1-5-1 16,-2 11-29-16,1-12-117 15,-6-10-189-15</inkml:trace>
  <inkml:trace contextRef="#ctx0" brushRef="#br0" timeOffset="183933.6507">21778 10472 35 0,'0'0'995'0,"0"0"-874"0,0 0-57 16,0 0-8 0,0 0 5-16,0 0 9 0,0-7 43 15,3 1-14-15,3-1-32 16,2 0-10-16,3-3-12 16,2-3-11-16,8 1-18 15,3-1-9-15,4 3-6 16,4 6-1-16,0-2 0 15,3 6 1-15,-1 0-1 16,-2 6 0-16,-3 7-6 16,-5 1 5-16,-5 2-24 15,-7 4 5-15,-5 3 12 16,-7 0-1-16,0 0-7 16,-17 3 15-16,-8-2-8 0,-4 0-7 15,1-6 4-15,3-7 10 16,4-1 1-16,6-7 1 15,6 3 0-15,2-5 0 16,7-1 0-16,0 0 0 16,1 3-12-16,17 0-31 15,9 4 43-15,4 3 7 16,3 3-1-16,2 0-5 16,-4 7 0-16,-9 0-1 15,-3 6-19-15,-10-5 9 16,-4 4 4-16,-4-2 5 15,-2-3 1-15,0-4 1 16,-11-2-1-16,-5-1 9 0,-4 0-2 16,-7-3 30-16,-5-3-1 15,-4-3-8-15,-3-4-16 16,2 0-2-16,2 0-10 16,4 0-18-16,6 0-23 15,5-4-42-15,5-2-58 16,9-2-23-16,5-1-115 15,1 2-315-15</inkml:trace>
  <inkml:trace contextRef="#ctx0" brushRef="#br0" timeOffset="184371.1523">23104 10456 611 0,'0'0'361'16,"0"0"-237"-16,0 0 8 15,0 0 7-15,0 0-21 16,0 0-30-16,0 0-25 16,1-14-12-16,1 14-7 15,-2 0-9-15,0 0-19 0,0 0-12 16,0 4-4-16,0 15-16 16,-6 5 15-16,-8 12 1 15,0 7 13-15,-2 0 0 16,3 0-4-16,6-4-1 15,1-5-2-15,3-4 0 16,0-1-5-16,3-6 0 16,0 0-1-16,0-5-13 15,0-3-66-15,0 2-96 16,12-4-72-16,5-6-389 0</inkml:trace>
  <inkml:trace contextRef="#ctx0" brushRef="#br0" timeOffset="185016.2209">24118 10496 568 0,'0'0'365'15,"0"0"-284"-15,0 0-36 16,8-74 25-16,2 52 50 16,4 2-42-16,5-3-13 15,5 3-20-15,3 4-13 16,3-1-3-16,0 7-4 15,-1 4-9-15,0 2-7 0,-2 4-1 16,-4 0-7 0,1 0-1-16,-4 7 0 0,-1 6-2 15,-1 2-5-15,-5 2 0 16,-2 3-12-16,-2 1-4 16,-9 5 10-16,0 0 12 15,-14 4-8-15,-12 0-1 16,-12 3 2-16,-11 0 6 15,-5 1-18-15,-6-6-2 16,2-1 7-16,5-3 8 16,9-2 6-16,8-2 0 15,11-3 1-15,9-4-1 0,8-3-6 16,8-3 7-16,0-4 19 16,9 4 40-16,15-5 45 15,8 3-11-15,8 0-42 16,9-5-15-16,5 0-18 15,0 0-7-15,-1 0-10 16,-1 0 5-16,-4 3-5 16,0-2 0-16,-6 2 0 15,-5 3-1-15,-6-2-1 16,-7 2-8-16,-1-2-54 16,-4 3-90-16,-6 2-82 15,-5-5-552-15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05T04:35:06.9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5569 10076 214 0,'0'0'167'0,"0"0"-108"16,0 0-41-16,0 0-18 15,0 0-25-15,0 0-12 16,0 0-12-16,0 0-22 16,6 6 34-16,-3-2-24 15,2 2-85-15</inkml:trace>
  <inkml:trace contextRef="#ctx0" brushRef="#br0" timeOffset="3236.4229">22797 8929 65 0,'0'0'36'16,"0"0"-17"-16,0 0-19 0,0 0-9 16,0 0-30-16</inkml:trace>
  <inkml:trace contextRef="#ctx0" brushRef="#br0" timeOffset="18588.0158">14892 10651 191 0,'0'0'44'16,"0"0"-44"-16,0 0-36 15,0 0-4-15,0 0-48 0</inkml:trace>
  <inkml:trace contextRef="#ctx0" brushRef="#br0" timeOffset="24092.3683">13247 10789 71 0,'0'0'49'0,"0"0"30"16,0 0 14-16,0 0 3 15,0 0-1-15,0 0-15 16,3 0-40-16,-3 0-27 16,0 0-6-16,0 0-7 0,6 0-45 15,-2 0-75 1,5 0-118-16</inkml:trace>
  <inkml:trace contextRef="#ctx0" brushRef="#br0" timeOffset="24590.9237">14753 9092 166 0,'0'0'254'0,"0"0"-254"15,0 0-65-15,0 0 26 16,0 0-19-16,0 0 48 16,0 0 10-16,9-4 0 15,-5 13-43-15,-4 2-51 0</inkml:trace>
  <inkml:trace contextRef="#ctx0" brushRef="#br0" timeOffset="25441.5474">16239 9182 314 0,'0'0'0'0</inkml:trace>
  <inkml:trace contextRef="#ctx0" brushRef="#br0" timeOffset="40042.2355">4793 7024 166 0,'0'0'150'0,"0"0"-99"16,0 0-17-16,0 0-14 15,0 0-20-15,0 0-22 16,-3-24-37-16,3 21 5 15,0 1 30-15,0 2-48 0</inkml:trace>
  <inkml:trace contextRef="#ctx0" brushRef="#br0" timeOffset="81078.9721">27762 5449 508 0,'0'0'3'0,"0"0"-3"16,0 0-50-16,0 0-152 15,0 0 4-15</inkml:trace>
  <inkml:trace contextRef="#ctx0" brushRef="#br0" timeOffset="95588.2867">26434 5544 176 0,'0'0'0'0,"0"0"-4"0</inkml:trace>
  <inkml:trace contextRef="#ctx0" brushRef="#br0" timeOffset="123386.5054">4765 9971 183 0,'0'0'114'16,"0"0"-33"0,0 0-19-16,0 0 16 0,0 0-6 15,0 0-8-15,0 0 1 16,3 0-15-16,-3 0-4 16,0 0-2-16,0 0-10 15,3 0-9-15,0 0-16 16,0 0-9-16,6 0-2 15,6 0 1-15,3 0 1 16,12 0 1-16,1 0-1 16,12-7 2-16,-1-3-2 15,1 0-6-15,-1-3-69 16,-8 0-52-16,-7-1-16 16,-9 2-27-16,-9-2-14 15,-9 4 34-15</inkml:trace>
  <inkml:trace contextRef="#ctx0" brushRef="#br0" timeOffset="123546.577">5065 9865 241 0,'0'0'162'16,"0"0"-60"-16,0 0-18 16,0 0-50-16,0 0-34 15,0 0 6-15,0 0 49 16,7 29 17-16,13-22-34 16,2 6-18-16,2 0-19 15,-6 1 1-15,0 6-2 16,-6-2-2-16,-5 3-44 0,-7 9-4 15,-3-3-38 1,-12-2-267-16</inkml:trace>
  <inkml:trace contextRef="#ctx0" brushRef="#br0" timeOffset="125129.0224">26538 9396 104 0,'0'0'124'0,"0"0"12"16,0 0-12-16,0 0 4 15,0 0 21-15,0 0 0 16,0 0-18-16,0-1-43 16,3 1-46-16,-1 0-21 15,-2 0-15-15,0 0-6 0,0 0-43 16,0 0-58 0,0 0-48-16,0 0-52 0,3 0-21 15,1-3-78-15</inkml:trace>
  <inkml:trace contextRef="#ctx0" brushRef="#br0" timeOffset="260271.27">23141 12518 254 0,'0'0'101'0,"0"0"-50"16,0 0-15-16,0 0-13 16,0 0-2-16,0 0 8 15,4 0 17-15,-4 0 16 16,0 0-10-16,2 0-35 16,-2 0-17-16,3 0-56 15,-2 0-68-15,4 0-153 0</inkml:trace>
  <inkml:trace contextRef="#ctx0" brushRef="#br0" timeOffset="278365.6056">5284 7203 42 0,'0'0'121'16,"0"0"-76"-16,0 0-19 15,0 0 7-15,0 0-4 16,0 0-5-16,0 0 8 15,0 0 1-15,0 0-12 16,0 0-15-16,0 0-6 16,0 0-13-16,0 0 12 0,0 2-7 15,3-1-20 1,0 1-25-16,0-1 2 0,0 3-16 16,0-1-3-16</inkml:trace>
  <inkml:trace contextRef="#ctx0" brushRef="#br0" timeOffset="284743.534">5572 14125 143 0,'0'0'263'0,"0"0"-155"15,0 0-33-15,0 0-23 16,0 0-36-16,0 0-3 16,0 0-6-16,0 0 19 15,0 0 30-15,0 0-11 16,0 0-45-16,9 0-64 0,3 0-85 16,0-3-155-16</inkml:trace>
  <inkml:trace contextRef="#ctx0" brushRef="#br0" timeOffset="362384.6498">9630 15159 416 0,'0'0'88'0,"0"0"-3"15,0 0 51-15,0 0-41 16,0 0-15-16,0 0-20 16,0-5-18-16,0 5 6 15,0 0 0-15,0 0-14 16,0 0-3-16,0 0-4 15,0 0 4-15,0 0-8 16,0 0 0-16,0 0-4 16,0 0-13-16,0 0 1 15,0 0-6-15,3 0 0 16,0 0 1-16,1 0-2 0,9 0 1 16,0 0 6-1,5 3-5-15,3-1 12 0,4 1 8 16,-4 1-9-16,0-4-4 15,0 0-8-15,-2 0 1 16,1 0 4-16,-1 0-6 16,-4 0 0-16,6 0 0 15,-5 0-6-15,1 0-21 16,-4-4-17-16,-4 1-9 16,-3 1-15-16,0 2-32 15,-6-3-29-15,0 1-44 16,-3 0-64-16</inkml:trace>
  <inkml:trace contextRef="#ctx0" brushRef="#br0" timeOffset="362782.9238">9581 15212 36 0,'0'0'310'16,"0"0"-175"-16,0 0 12 16,0 0 1-16,0 0-45 15,0 0-21-15,0 0-22 16,-3 1-20-16,3-1-20 0,3 0-8 16,6 3-1-1,6 3 5-15,3-2 0 0,6-1 26 16,1 0-13-1,2-2 0-15,1 2-1 0,2-3 5 16,0 0-13-16,-2 0-7 16,-1-3-3-16,-3-1-9 15,-3 1 0-15,-2 0-1 16,-5 2 0-16,-1-2-28 16,-4 3-8-16,-3 0-15 15,-3 0-37-15,0 0-61 16,-3 0-27-16,0 0 7 15,-3 0-8-15,-9 3-168 0</inkml:trace>
  <inkml:trace contextRef="#ctx0" brushRef="#br0" timeOffset="363144.0287">9581 15268 383 0,'0'0'71'0,"0"0"-11"15,0 0 15-15,0 0-13 16,0 0 3-16,0 0 41 16,0 0-23-16,-19 1-28 0,19-1-29 15,4 1-7-15,8 1-4 16,9 1-1-16,3 1 16 15,6-1 4-15,1 0 5 16,6 0-9-16,-1-3-11 16,3 0-3-1,0 0-5-15,-3 0-2 0,5 0-2 16,-5-3-7-16,-3-2 0 16,0 4-11-16,-5 1-24 15,-1 0-34-15,-2 0-56 16,-8 9-84-16,-4 1-57 0</inkml:trace>
  <inkml:trace contextRef="#ctx0" brushRef="#br0" timeOffset="745174.5312">5839 14156 2 0,'0'0'21'16,"0"0"-12"-16,0 0-8 15,0 0 0-15,0 0 0 0,0 0 17 16,0 0 26-16,0 9-25 15,3-2-12-15,0-3-7 16,0 2-60-16</inkml:trace>
  <inkml:trace contextRef="#ctx0" brushRef="#br0" timeOffset="789946.0455">9487 14660 212 0,'0'0'114'0,"0"0"-23"16,0 0-30-16,0 0 2 15,0 0 27-15,0 0 1 16,21 14 10-16,-21-14-25 16,0 0-14-16,0 0-39 15,3 3-17-15,-3 0-6 16,3-2-45-16,0 5-56 15,0-5-32-15,0 2 28 0,0-3 20 16,4 0 27 0,-1 0-44-16,0 0-208 0</inkml:trace>
  <inkml:trace contextRef="#ctx0" brushRef="#br0" timeOffset="790643.6647">9611 14585 760 0,'0'0'263'16,"0"0"-52"-16,0 0-19 16,0 0-81-16,0 0-54 15,0 0-28-15,0 0-7 16,3 0-13-16,-3 0-9 16,0 13-12-16,0 4 12 15,0 9 0-15,0 10 10 16,-3 3 8-16,0 8 2 15,0-1 1-15,-3 7-2 0,1-4-6 16,-2 1-6-16,4-4 3 16,-3-5-8-16,3-3-1 15,0-4 1-15,0-4-1 16,3-11 0-16,0-2 1 16,0-10-1-16,0-4-1 15,0-3 1-15,0 0 1 16,0 0-1-16,0 0 10 15,0 0 3-15,0-10 8 16,0-3-16-16,0-3 1 16,0-8-7-16,0-9 1 0,0-4 8 15,0-22-9 1,0-23 0-16,0 3-27 0,0 6-14 16,0 11 2-16,9 18 8 15,3 0 23-15,6 2 8 16,1 7 1-16,-2 7 12 15,5 5-12-15,2 3-1 16,4 5-1-16,-2 3 1 16,2 4-6-16,2 7-4 15,-3 1 9-15,1 4-12 16,-4 15 1-16,-2 4 5 16,-9 4-9-16,0 3 3 15,-6 2 1-15,-7-2 2 16,0-1 10-16,-7-2 0 15,-10-3 1-15,-8-1 9 0,-2-4 6 16,-8-6 6 0,0-6 11-16,-4-4-1 0,2-3-10 15,4 0-9-15,12-9-7 16,5 5-6-16,8-2-8 16,8 5-19-16,0-2-48 15,11 3-96-15,5 0-208 16,2 0-446-16</inkml:trace>
  <inkml:trace contextRef="#ctx0" brushRef="#br0" timeOffset="790958.8863">10139 14746 1257 0,'0'0'219'0,"0"0"-5"16,0 0-75-16,0 0-44 16,0 0-41-16,0 0-26 15,0 0-16-15,3 41 6 16,0-16 23-16,-3 6-7 16,1 8-7-16,2 0-11 15,-3 5-3-15,0-2-4 16,0-2-7-16,0-4-1 15,0-3 9-15,0 1-10 16,-3-2-26-16,-1 2-71 0,-2-5-38 16,3-4-74-16,0-3-178 15,0-15-639-15</inkml:trace>
  <inkml:trace contextRef="#ctx0" brushRef="#br0" timeOffset="792008.4778">5541 15061 97 0,'0'0'124'0,"0"0"-20"15,0 0-2-15,0 0-15 16,0 0-9-16,0 0-15 16,0 0-18-16,1 0-3 15,-1 0 11-15,0 0-5 16,2 0-18-16,-2 0-5 15,0 0 8-15,0 0 12 0,0 0 27 16,0 0-5-16,3 0-17 16,-3 0-9-16,0 0-17 15,0 0-5-15,0 0-1 16,0 0-5-16,0 0-6 16,3 0-7-16,3-4-30 15,1-5-142-15,2-5-689 0</inkml:trace>
  <inkml:trace contextRef="#ctx0" brushRef="#br0" timeOffset="792816.8309">11922 12504 932 0,'0'0'142'0,"0"0"-43"15,0 0-31-15,0 0-11 16,0 0-18-16,0 0 13 16,0 0-2-16,0 0-7 15,0 0-5-15,0 0-12 16,0 0-11-16,0 0-5 15,0 0-10-15,0 0-11 16,0 0-18-16,-21 4-51 16,3 2-106-16,-4-2-217 0</inkml:trace>
  <inkml:trace contextRef="#ctx0" brushRef="#br0" timeOffset="793392.247">6017 15134 61 0,'0'0'153'0,"0"0"-97"16,0 0 28-16,0 0 1 15,0 0 36-15,0 0-4 16,0 0 10-16,-20 9-10 16,20-9-19-16,0 0-52 15,2 0-46-15,7 0-98 16,3-3-166-16</inkml:trace>
  <inkml:trace contextRef="#ctx0" brushRef="#br0" timeOffset="796665.4966">11312 14750 656 0,'0'0'162'0,"0"0"-12"0,0 0-46 16,0 0-7-16,0 0-10 15,0 0 13-15,0 0-4 16,0 0-32-16,0 0-35 16,0 3-22-16,0 7-7 15,0 13 0-15,0 6 0 16,3 8 7-16,-3 9 8 15,0 7 14-15,0-6-17 16,0-1-1-16,0-4-2 0,0-8-9 16,0-2 6-1,0-8-5-15,0-1 0 0,0-9 0 16,0-4 6-16,0-4-6 16,0-3 0-16,0-3 0 15,0 0 7-15,0 0 9 16,0-16 18-16,0-8-12 15,4-9-22-15,-1-10 0 16,0-22-1-16,3-21 1 16,4-20-1-16,4 13-15 15,-2 18-2-15,-3 34 2 16,4 18 14-16,-2 4 1 16,5-1 1-16,-1 0 9 0,6 7-8 15,-3 6-1 1,6 4 0-16,1 3-1 0,5 0-10 15,-4 13 4-15,3 7 0 16,-2 3-4-16,-6 1-3 16,-2 2 1-16,-5 3-14 15,-10-2 4-15,-4-1-4 16,0 1 18-16,-23-1 8 16,-3-3 1-16,-10 0 1 15,0-6-1-15,-4-7 11 16,9-3-12-16,1-4-54 15,15-3-123-15,9 0-108 16,6 0-467-16</inkml:trace>
  <inkml:trace contextRef="#ctx0" brushRef="#br0" timeOffset="797214.2308">12046 14948 975 0,'0'0'169'0,"0"0"-20"16,0 0-65-1,0 0-43-15,0 0-28 0,-91-7 1 16,67 21-12-16,0 6 12 16,3 2-1-16,2 5 6 15,2 3 13-15,4-1 5 16,4 4-2-16,3 3-11 16,6 1-5-16,0 0-10 15,0-2-3-15,6 2-6 16,6-6 0-16,6-2 1 15,1-3-1-15,-3-3 0 16,4-7 0-16,-2-3-2 16,-7-6-5-16,-1-6 6 0,-4-1 1 15,-3 0 1 1,0-10 12-16,1-4 0 0,-4-2-1 16,0-4-12-1,0 3 14-15,-7 4 22 0,1 3 24 16,-2 3 4-16,2 4-5 15,-4 1-37-15,-2 2-22 16,-9 0 0-16,-3 0-15 16,-13 9-48-16,-17 4-51 15,8 0-59-15,4-3-371 0</inkml:trace>
  <inkml:trace contextRef="#ctx0" brushRef="#br0" timeOffset="798164.7764">5650 15241 424 0,'0'0'98'0,"0"0"-38"16,0 0 9-16,0 0-9 15,0 0-3-15,0 0 2 16,4 0 16-16,-4 0 22 16,0 0-22-16,0 0-26 15,0 0-26-15,0 0-22 16,3 0-1-16,15 0-105 15,0 0-81-15,0-8-45 0</inkml:trace>
  <inkml:trace contextRef="#ctx0" brushRef="#br0" timeOffset="800947.0691">13532 14541 1328 0,'0'0'167'0,"0"0"-35"15,0 0-72-15,0 0-27 0,0 0-21 16,0 0-11-16,0 0-1 15,0-12-11-15,0 31-8 16,0 11 19-16,0 12 0 16,0 8 9-16,-3 10 1 15,-6 5-1-15,-1 2 7 16,2-4-10 0,2-1 1-16,-3-5-5 0,0-11-1 15,-2-2 1-15,4-6-1 16,1-8 6-16,3-3-6 15,-3-11-1-15,2-3-60 16,4-6-39-16,0-10-125 16,0-8-4-16,0-11-132 0</inkml:trace>
  <inkml:trace contextRef="#ctx0" brushRef="#br0" timeOffset="801221.267">13478 14657 1205 0,'0'0'141'0,"0"0"-43"16,0 0-28-16,67-72-45 16,-37 55-19-16,4 4-6 15,0 3 0-15,1 10-1 16,1 0-5-16,-7 7-7 16,0 16-22-16,-10 4 8 15,-2 5 5-15,-10 1 2 16,-7 1-6-16,0-2 15 0,-7-2 11 15,-13-3 1-15,-5-5 5 16,-5-2 9-16,-5-6-14 16,0-4-1-16,-2-3-10 15,-2 2-122-15,6-5-162 16,11-1-339-16</inkml:trace>
  <inkml:trace contextRef="#ctx0" brushRef="#br0" timeOffset="801773.6612">14181 14952 1237 0,'0'0'242'0,"0"0"-54"15,0 0-95-15,0 0-56 16,0 0-30-16,0 0-7 15,-106-66-4-15,70 59-20 16,-3 4 4-16,7 3 5 16,9 0 4-16,2 0 3 15,9 10 7-15,2 2-9 16,4 2 1-16,0 6-1 16,2 6 9-16,3 3 0 15,-1 1 0-15,2 4 0 16,-1 1-12-16,-1-4-4 0,1 2 2 15,-1-10 5-15,1-3-3 16,1-7 3-16,0-6-14 16,0-7-32-16,4 0 56 15,12-1 39-15,9-15-16 16,8 2-14-16,3-5-8 16,7 6 5-16,-6 3-5 15,-1 0 1-15,0 7 12 16,-6 3-4-16,-5 0 1 15,-1 10-4-15,-9 5-6 16,-1 2-1-16,-4 6-1 16,-10 1-1-16,0-2 1 15,0 1 1-15,-20 1 0 16,-2-4 1-16,-8-3 11 16,-10-2-2-16,-8-1-1 0,-1-4-9 15,-6-4-40-15,-20-2-91 16,17-4-166-16,3 0-597 0</inkml:trace>
  <inkml:trace contextRef="#ctx0" brushRef="#br0" timeOffset="805503.9811">15719 14677 550 0,'0'0'105'0,"0"0"54"16,0 0-78-16,0 0-18 15,0 0-9-15,0 0 31 16,0 0 14-16,-27-72 25 16,27 69 17-16,0 2-32 15,0 1-48-15,0 0-42 16,0 0-19-16,0 7-11 16,0 12-2-16,-4 11 13 15,-3 11 1-15,1 11 18 16,-1 5 2-16,-6 5-3 15,1 0 4-15,-2-5-6 0,4-1-6 16,-2-10-1-16,2-3-8 16,-1-7 0-16,5-6 5 15,0-6-6-15,3-6 0 16,-1-11-11-16,1-4-57 16,3-9-21-16,0-16-53 15,0-8-221-15</inkml:trace>
  <inkml:trace contextRef="#ctx0" brushRef="#br0" timeOffset="805820.2076">15639 14582 1106 0,'0'0'139'0,"0"0"6"16,0 0-58-16,53-80-51 15,-31 57-2-15,10 9-23 16,-1 1-5-16,3 4-5 15,2 9 1-15,-6 0-1 16,-2 2 0-16,1 15 0 16,-4 6 14-16,-1 4-15 15,-9 0 0-15,-4 2-1 16,-4-2-12-16,-7 0-3 16,0-2 3-1,-16-2 12-15,-7 1 1 0,-13-4 2 16,-7-4 6-16,-2-3-7 0,-1-3 1 15,5-6-1-15,5-1-1 16,10 0-70-16,10-3-87 16,8 0-170-16</inkml:trace>
  <inkml:trace contextRef="#ctx0" brushRef="#br0" timeOffset="806218.4902">16198 14736 1475 0,'0'0'176'0,"0"0"-110"16,0 0-48-16,0 0-18 0,0 0-18 15,0 0 11-15,-24 83 7 16,6-46 1-16,-5 2 0 15,6 1 1-15,-2 0-1 16,3-8-1-16,6-5 1 16,4-4 0-16,-1-7 1 15,7-3 5-15,0-6-7 16,0-3 0-16,4-1 15 16,8 0 2-16,8 0 4 15,9-2-4-15,4 2-8 0,5-3-2 16,4 0-5-1,3 0-1-15,-3 0 1 16,-3-4-1-16,1 1 4 16,-4-3-5-16,-4 2-35 0,0 1-38 15,1-1-34-15,-13-2-134 16,-1 2-280-16</inkml:trace>
  <inkml:trace contextRef="#ctx0" brushRef="#br0" timeOffset="806444.6508">16441 14922 1224 0,'0'0'319'0,"0"0"-178"16,0 0-80-16,0 0-40 0,0 0-21 16,0 0-5-16,0 0 5 15,0 99 14-15,-3-59 0 16,0-1 5-16,-4 1-9 15,-1-1-4-15,-1-2-6 16,-7 12-31-16,4-9-103 16,-3-11-223-16</inkml:trace>
  <inkml:trace contextRef="#ctx0" brushRef="#br0" timeOffset="808515.3501">6569 15543 155 0,'0'0'59'16,"0"0"-59"-16</inkml:trace>
  <inkml:trace contextRef="#ctx0" brushRef="#br0" timeOffset="816436.2045">7758 15130 39 0,'0'0'59'16,"0"0"-50"-16,0 0-9 0</inkml:trace>
  <inkml:trace contextRef="#ctx0" brushRef="#br0" timeOffset="821936.2901">17985 14805 72 0,'0'0'544'16,"0"0"-426"-16,0 0 29 15,0 0-41-15,0 0-12 16,0 0-15-16,6-22-15 16,-1 19 11-16,-5 0-2 15,0 2-34-15,3 1-17 16,-3 0-16-16,0 0-5 16,0 0 0-16,0 0 1 15,0 0-1-15,0 0 0 16,0 0 10-16,0 0 7 0,0 0-10 15,0 0-7-15,0 0-1 16,0 0 1 0,0 0 1-16,0 0-1 0,0 0 1 15,0 0 9-15,0 0-10 16,0 0 1-16,0-3-2 16,4-3-9-16,-1 2-56 15,-3-3 33-15,3 1 26 16,-3 2 6-16,0-2 12 15,3 2 28-15,-3 1 1 16,0 0 23-16,0 3-3 16,3 0-13-16,-3 0-19 0,0 0-21 15,0 0-2 1,0 0-6-16,0 0-2 0,0 0-11 16,0 3-2-16,0 7 2 15,0 10 12-15,0 7 1 16,0 5 0-16,0 8 6 15,-3 0-5-15,3 6 2 16,-3-3-2-16,3 3 5 16,-3-7-5-16,3 1-1 15,0-4 1-15,-3 1 0 16,3-4 0-16,0-7-1 16,-4-2 1-16,4-7 0 15,0-4 0-15,-3-7 0 0,3-2-1 16,0-4-2-1,0 0 1-15,0 0 1 0,0 0 0 16,0 0 1-16,0 0 0 16,0 0 6-16,0-4-7 15,0-2-1-15,0-7 0 16,0 2-2-16,0-6 2 16,3 1-1-16,1 0 1 15,-1-4-7-15,0-3 1 16,3 0-2-16,-2 0-10 15,2-4 5-15,0-6-5 16,1-3-6-16,3-7-26 16,-4 0-16-16,0 0 25 15,2 1 32-15,0 2 10 16,3 4 12-16,-1 2-1 0,0-2-3 16,4 6-8-1,1-6 1-15,0 5 1 0,1-4-2 16,1 5 0-16,-1 1-6 15,-1 5 5-15,0 7 1 16,-2 4 0-16,0 3 0 16,-2 7-1-16,1 3-8 15,-3 0-4-15,1 0-1 16,5 10-2-16,2 6 8 16,-1 4 1-16,4 1 7 15,0 1-1-15,1-2 1 16,-1 0-1-16,0 0 1 0,0-1 0 15,-8-5 0-15,-3 2 0 16,-2 1 0-16,-7-4-1 16,0 1-5-16,-7 1 6 15,-11-1 1-15,-9 2 8 16,-1 1 4-16,-8-4 13 16,0-4 8-16,-1 1-2 15,3-6-5-15,-2-4-2 16,3 0-15-16,1 0 0 15,6-2-10-15,-3-5-4 16,7-7-108-16,1 4-155 16,9 0-602-16</inkml:trace>
  <inkml:trace contextRef="#ctx0" brushRef="#br0" timeOffset="824037.6902">18631 15238 120 0,'0'0'58'0,"0"0"64"16,0 0-2-16,0 0-23 15,0 0-35-15,0 0-25 16,0 0 8-16,0-6-2 15,0 6-7-15,0 0 6 16,0 0 30-16,0 0-1 16,0 0-1-16,0 0-24 15,0 0-6-15,0 0 4 0,0 0-2 16,0 0 14-16,0 0 11 16,0 0 8-16,0 0-11 15,0 0-18-15,0-3-6 16,0 0-17-16,0-1-9 15,0-2 1-15,0-1-14 16,0 0 5-16,0-2-5 16,0 2 0-16,0-6-1 15,-2 2 1-15,2 1-1 16,-1-2-1-16,1-1 1 16,0 3 1-16,0 3-1 15,0-3 9-15,1 3 8 16,12 0-5-16,3 1-5 15,3-1-7-15,7 0-1 16,4 4 0-16,-4 3 1 0,3 0-1 16,-4 0-1-1,2 7-8-15,-9 6 4 0,0 4 5 16,-6 0 1-16,-4 6 0 16,-3-4 0-16,-5 4-2 15,0 1 1-15,-2-1 1 16,-9-4 0-16,-1-5 0 15,-5-1 0-15,1-3 1 16,-4-3-1-16,2-4 2 16,1 0 4-16,-1-3-5 15,6 0-1-15,3 0 0 16,6 0 0-16,0 0 0 16,3 0 0-16,0 0 0 15,0 0 0-15,0 0 0 0,6 0 8 16,6 0-1-16,5 0-6 15,5 0 0-15,1-3-1 16,3 3 0-16,-2 0 0 16,-1 0 0-16,-1 3 2 15,-3 1-1-15,-3 6 8 16,1-3-9-16,-7 3 6 16,0 2-5-16,-1 1 6 15,-1 1-6-15,0 2 0 16,-4 1-1-16,-4-3 0 15,0 4 0-15,0-4 1 0,-4 2-1 16,-10-2 1-16,0-1 0 16,-3 1-1-16,-4-2 1 15,0-2 1-15,-3-3-1 16,-1-1 6-16,-1-3-5 16,0-3 5-16,-4 0-7 15,-5-13-1-15,2 0-44 16,4-1-97-16,-12 2-27 15,11 5-32-15,7 1-143 0</inkml:trace>
  <inkml:trace contextRef="#ctx0" brushRef="#br0" timeOffset="878474.5">9672 16017 456 0,'0'0'78'16,"0"0"-61"-16,0 0-4 15,0 0-7-15,0 0-4 16,0 0 30-16,0 0 26 16,-58-5 13-16,55 0 28 15,-6 0-54-15,-6-15-45 16,3 0-107-16,-4 1-282 0</inkml:trace>
  <inkml:trace contextRef="#ctx0" brushRef="#br0" timeOffset="879012.8837">9556 15754 527 0,'0'0'356'15,"0"0"-262"-15,0 0-36 16,0 0 26-16,16 79 4 16,-10-36 8-16,0 10 7 15,0 6-16-15,-1 0-23 16,2 2-21-16,2-8-16 15,-3-1-7-15,4-5-4 0,-4-2 0 16,5-3-6-16,-5-1-4 16,1-8-5-16,-4-6 1 15,0-7-1-15,-3-8 2 16,0-9-2-16,0-3-1 16,0-9-1-16,0-17-15 15,-19-24-55-15,2-3-85 16,-2-9 6-16,-2-5 0 15,6 12 92-15,2-2 58 16,3 1 59-16,6 7 18 16,4 2 16-16,0 5 43 15,0 1-66-15,11 5 4 16,8 0-42-16,5 4-17 16,4 5-4-16,2 7 0 0,6 6-4 15,-2 7-7-15,2 7 1 16,-3 0 6-16,0 4 8 15,-5 11-14-15,-4 5 0 16,-9 2-1-16,-5 3 0 16,-7-1 0-16,-3 2 0 15,-10 0 0-15,-11 1 1 16,-12 0-1-16,-10-2-10 16,4-5-30-16,0 0-49 15,-1-2-100-15,16-2-60 16,4-3-269-16</inkml:trace>
  <inkml:trace contextRef="#ctx0" brushRef="#br0" timeOffset="879568.2776">10237 15909 1258 0,'0'0'153'0,"0"0"-2"16,0 0-83-16,0 0-34 16,0 0-18-16,0 0-9 15,-98-18-6-15,73 23 1 16,5 5-1-16,4-3 0 0,4 0 0 16,6 2 0-16,0 0-1 15,3 5 0-15,0 6-1 16,3 10 0-16,0 2 1 15,0 5 0-15,0 0 0 16,0-2 0-16,6-6 0 16,3-1 0-16,-3-9 1 15,0-5-1-15,-3-4 0 16,3-7 0-16,-2-3 0 16,2 0 1-16,0-7 16 15,5-9-4-15,5-1-11 16,2 1-1-16,3-3 0 15,1 5 0-15,2 0 0 0,0 5-1 16,0 5 0-16,2 4 0 16,3 0-1-16,-2 0 1 15,-2 7 1-15,-5 6 0 16,-1 1-1-16,-7 2 1 16,-4 4 8-16,-4-4-8 15,-4 7 0-15,0-3 5 16,-15 4 10-16,-7-2-7 15,-11-2-2-15,-6 0-7 16,-9 0-32-16,-30-1-54 16,13-5-163-16,7-1-346 0</inkml:trace>
  <inkml:trace contextRef="#ctx0" brushRef="#br0" timeOffset="880102.9894">5411 16676 347 0,'0'0'112'15,"0"0"-24"-15,0 0-40 16,0 0-31-16,0 0-1 16,0 0-9-16,0 0-6 15,12 0 5-15,7 0-6 16,1-7-16-16,-1-6-294 0</inkml:trace>
  <inkml:trace contextRef="#ctx0" brushRef="#br0" timeOffset="880748.4619">11666 12696 628 0,'0'0'99'0,"0"0"-66"16,0 0-33-16,0 0-83 16,0 0-83-16,0 0 47 15,0 0-72-15</inkml:trace>
  <inkml:trace contextRef="#ctx0" brushRef="#br0" timeOffset="905174.4944">6069 16017 312 0,'0'0'247'0,"0"0"-153"16,0 0-3-16,0 0-26 16,0 0-29-16,0 0-22 15,3 2 6-15,-3-2-4 16,0 0 7-16,3 3-23 15,0 0 0-15,24 1-80 16,-5 1-56-16,8-5-271 0</inkml:trace>
  <inkml:trace contextRef="#ctx0" brushRef="#br0" timeOffset="905832.2465">11470 13061 199 0,'0'0'44'15,"0"0"-44"-15</inkml:trace>
  <inkml:trace contextRef="#ctx0" brushRef="#br0" timeOffset="919708.1358">6118 16537 586 0,'0'0'179'15,"0"0"-33"-15,0 0-43 16,0 0-66-16,0 0-24 15,0 0-12-15,-7 0 0 16,7 0 0-16,0 0-1 16,0 0-11-16,0-3-59 15,0-1-151-15,0-6-398 0</inkml:trace>
  <inkml:trace contextRef="#ctx0" brushRef="#br0" timeOffset="995415.3334">5906 16326 221 0,'0'0'108'16,"0"0"-60"-16,0 0 51 15,0 0-38-15,0 0 1 16,0 0 27-16,0 0 25 16,-10-10 6-16,7 9-13 15,0 1-45-15,3 0-36 16,0 0-26-16,0 0-44 15,0-3-113-15,10 3-147 0,4-3-30 0</inkml:trace>
  <inkml:trace contextRef="#ctx0" brushRef="#br0" timeOffset="996634.001">11613 16104 108 0,'0'0'81'15,"0"0"-56"-15,0 0-17 0,0 0-6 16,0 0 38 0,0 0 35-16,0 0-16 0,-15 50 6 15,-6-43-65-15,5-1-24 0</inkml:trace>
  <inkml:trace contextRef="#ctx0" brushRef="#br0" timeOffset="997159.4342">11491 15952 990 0,'0'0'189'0,"0"0"82"0,0 0-83 16,0 0-88-16,0 0-62 15,0 0-18-15,0 0-20 16,-17 70 0-16,7-21 0 16,1 7 1-16,3 1 0 15,-1-1 0-15,3-3 5 16,4-9-4-16,0-2-2 16,0-10 1-16,0-8 0 15,4-8-1-15,0-9-24 16,-1-7 1-16,-3 0 16 15,0-10 7-15,0-27 3 16,0-39-3-16,-3-36-53 16,-5-10 11-16,5 16 19 0,3 37 23 15,0 34 3 1,0 17 21-16,7 1 3 0,3 1 0 16,-1 3-5-16,0 3-7 15,1 6-8-15,1 4-7 16,5 0-13-16,2 7 7 15,3 7 5-15,4 8 0 16,-2 1 1-16,-4 1 1 16,-4-4-1-16,-6 0 0 15,-6-1-10-15,-3-3-1 16,0 2-9-16,-20 3 8 16,-2 0 6-16,-5-1-2 15,-1 0-23-15,4-4-20 0,2-2-96 16,8 5-30-1,5-3-116-15,5-2-212 0</inkml:trace>
  <inkml:trace contextRef="#ctx0" brushRef="#br0" timeOffset="997384.5903">11901 16127 165 0,'0'0'1066'0,"0"0"-834"16,0 0-27-16,0 0-108 16,0 0-62-16,0 0-26 0,0 0 1 15,-9 96-4 1,6-60-5-16,3 2 6 16,0 0-7-16,0-4-48 0,-3 8-59 15,0-8-197-15,-6-9-504 16</inkml:trace>
  <inkml:trace contextRef="#ctx0" brushRef="#br0" timeOffset="999241.6676">13321 15694 795 0,'0'0'192'0,"0"0"-78"16,0 0 26-16,0 0-48 15,0 0-5-15,0 0-13 16,0 0-15-16,0 0-15 0,0 0-8 16,0 0-11-16,0 0-4 15,0 0-20-15,0 10 6 16,0 10-7-16,0 10-7 16,0 9 7-16,0 12 0 15,0 5 10 1,0 3-8-16,-4 1 5 0,4-5-4 15,0-6-2-15,0-10 0 16,0-1 7-16,0-9-8 16,0-5 0-16,0-1-1 15,0-6-34-15,4-1-51 16,2 0-90-16,2-5-15 16,-2-2-27-16,-3-7-100 0</inkml:trace>
  <inkml:trace contextRef="#ctx0" brushRef="#br0" timeOffset="999625.9411">13317 15933 801 0,'0'0'110'0,"0"0"43"15,0 0-49-15,-3-93-39 16,3 63-13-16,8-3-23 15,5 4-17-15,-1 2 4 16,-2 7-10-16,-1 3 11 16,-3 5-15-16,1 5 6 15,1 0-8-15,1 4-1 16,3 0-9-16,4 3 3 0,5 0-3 16,1 6 0-16,4 11 10 15,1 2 0-15,-5 8 1 16,-3 0 2-16,-2 2-3 15,-11 1-12-15,-6 0-8 16,0-1 5-16,-9 1 15 16,-15 0 7-16,-1-6 11 15,-5-2-8-15,-3-5 1 16,2-4-11-16,-2-3-7 16,0-7-56-16,8-3-157 15,6 0-345-15</inkml:trace>
  <inkml:trace contextRef="#ctx0" brushRef="#br0" timeOffset="1.00798E6">13678 16194 694 0,'0'0'173'0,"0"0"-17"16,0 0-29-16,0 0-40 16,0 0-22-16,0 0-18 15,6 0 5-15,-6-2 9 16,0 1 1-16,0 0-14 15,3-2-10-15,-3-4-6 16,4-1-20-16,2-2-11 16,2-1 7-16,1 0-8 15,4-4 0-15,-1 1 0 16,6 1-1-16,0-1-5 16,-1 4 5-16,6 0 1 15,-7 7-1-15,4 0-1 16,-2 3-5-16,-2 0 6 15,1 6-10-15,-1 5-26 16,-3 8 2-16,1-2 11 0,-2 2 3 16,-6 1-4-16,-3 1 9 15,-3 2-3-15,0 2 12 16,-6-1 6-16,-6 2 1 16,-6-2 0-16,3-5-1 15,2-4 1-15,1 0 0 16,-1-8 1-16,8-1 5 15,-1-5 1-15,3 0-1 16,3-1-5-16,0 0 14 16,0 0-14-16,0 0 1 15,0 0 15-15,0 0 3 16,3 0-14-16,4-2-5 16,5-7 1-16,5 0-2 0,2 1-1 15,5 1 1 1,-5 1-6-16,4 6-3 0,-1 0 3 15,-1 0 5 1,-3 9-14-16,-2 3 15 0,-2 3 0 16,-1-1-1-16,-4 1 0 15,-3-5 0-15,-3 0 0 16,-3-3 0-16,0-4-9 16,0 0 9-16,0-2-6 15,0 2 5-15,0-3 1 16,0 3 1-16,0-3-1 15,-2 3 1-15,1-3 0 16,1 0 0-16,-2 1 0 16,2-1 0-16,-1 0 0 0,1 3 0 15,0-3 0-15,-3 0 1 16,3 0-1-16,0 0 1 16,0 0-1-16,0 0 1 15,0 0-1-15,0 0 0 16,0 3 1-16,0-3-1 15,0 0 1-15,0 0-1 16,0 0 0-16,0 0 0 16,0 0 0-16,0 0 2 15,0 0 4-15,0 0-6 16,0 0 10-16,0 0 8 16,0 0-4-16,0 0 5 15,0 0-4-15,0 0-2 0,0 0-3 16,0 0-9-16,0 0 0 15,0 0-1-15,0 0 0 16,0 0 1-16,0 0 1 16,0 0-1-16,0 0-1 15,0 0 0-15,0 0 0 16,0 0 1-16,0 0-1 16,0 0 1-16,0 0-1 15,0 0 0-15,0 0 1 16,0 0-1-16,0 0 0 15,0 0-1-15,0 0 0 16,0 0-13-16,0 0 5 16,0 0-10-16,0 0-3 0,0 0-18 15,0 0-8-15,-3 0-19 16,0 1-89-16,-4 2-187 0</inkml:trace>
  <inkml:trace contextRef="#ctx0" brushRef="#br0" timeOffset="1.03233E6">8261 16002 88 0,'0'0'120'15,"0"0"-8"-15,0 0 2 16,0 0-37-16,0 0-34 16,0 0-27-16,0 0-4 0,0-10-4 15,0 10 5 1,0 0 6-16,0 0 3 0,0 0 2 16,0 0 4-16,0 0 3 15,0 0 0-15,0-3-5 16,0 3 14-16,0 0 25 15,0 0 0-15,0-1-1 16,0 1-17-16,0-3-22 16,0 3-12-16,0-3 12 15,0 0 11-15,0 2 4 16,0 1-15-16,0-3-9 16,0 3-9-16,0-3-6 15,0 3-1-15,0-4 0 0,6 1-11 16,4-3 11-1,-1 2 1-15,3 1-1 0,-3-1-1 16,-3 4-32-16,-3 0-18 16,0 0-34-16,0 0-83 15,-3 0-67-15</inkml:trace>
  <inkml:trace contextRef="#ctx0" brushRef="#br0" timeOffset="1.04041E6">14067 15929 702 0,'0'0'172'0,"0"0"-45"15,0 0 19-15,0 0-59 0,0 0-35 16,0 0 9-1,3-3 27-15,-3 0-1 0,0 3-14 16,0 0-23-16,0-3-26 16,0 2-13-16,0 1-10 15,0-3-1-15,0 3 1 16,0-3-1-16,0 0-10 16,0 2-8-16,0 1-9 15,0-3 9-15,0 3 9 16,0 0 7-16,0 0 1 15,0 0 1-15,0 0 25 16,0 0 6-16,-5 0-2 16,1 0-4-16,-3-3-8 0,1-1 17 15,-3 1-3 1,0-2-7-16,-3 3-12 0,3 2-10 16,0-3-1-16,2 3 0 15,-2 0 1-15,1 0 0 16,0 0 3-16,0 0-5 15,-4 3-1-15,-1 7 0 16,-3 1 0-16,-1 5 0 16,0 3 0-16,-2 1 0 15,4 3 0-15,-5-4 1 16,7 1-2-16,-3 0 2 16,3-3-1-16,2 0 1 15,2 0 0-15,0-4 1 0,3-1-1 16,-3-1 0-16,3-1 0 15,0 0 0-15,0 3 2 16,3-3-2-16,-4 0 1 16,4 3-1-16,0-4 6 15,3 2-4-15,-3 2 8 16,0 0 0-16,3-3-4 16,-4 3-5-16,4 1 0 15,0-2 9-15,0 1-4 16,0 4 7-16,0-3-13 15,4 2 1-15,2 1 9 16,0-1-10-16,1 1-1 16,-4 2 1-16,3-5 0 15,-3-1 0-15,1-2 0 0,1 0 0 16,4 0 1-16,-3-1 0 16,0 0 5-16,3 0-6 15,1 3 0-15,4-3-1 16,2 2 1-16,-3-2 0 15,7 0-1-15,-5 0 1 16,1-3 0-16,1 0-2 16,-1-2-4-16,0 3 5 15,4-6 0-15,-5 3-7 16,3-5 1-16,-3 3 6 16,-2-3 0-16,-1 0 0 15,0 0 0-15,-3 0 1 16,-3 0-1-16,3 0 1 15,-2 0-1-15,-1 0 1 0,2-3-1 16,-2 0 1-16,-3-1 0 16,4-2 1-1,-4 2-1-15,3-4 5 0,-3 3-4 16,0-5-1-16,0 3 1 16,-2 0 2-16,1-1 4 15,4 1-7-15,-6-3 1 16,3 0-1-16,0-2 0 15,-3 2 1-15,0-1 0 16,0 1 1-16,0-1 4 16,0 2-5-16,0-4-1 0,-3 3 2 15,-6-4 0-15,1 4-1 16,1-3 11-16,-6 0 1 16,1 1-4-16,-2 1 3 15,1-2-11-15,-5-2 1 16,1 3 4-16,4 2-6 15,-3 0 7-15,2 0-6 16,1 2 0-16,1 0 0 16,-5-1 0-16,7 2 0 15,-2 0 0-15,2 0 0 16,-1 1-1-16,2 2 0 16,2-2 1-16,-2 2 0 15,0 1 0-15,-2 0 0 16,2 0 0-16,-1 2 0 0,0-2 0 15,1 0 0-15,-2-1-1 16,1 4 6-16,1-3-6 16,0 1 0-16,3-1 0 15,-6 2 0-15,4-2 0 16,1 3 0-16,1 0 0 16,-1-3-1-16,1 3-5 15,0-2 5-15,-1 2 0 16,1 0-1-16,1 0-7 15,-1 0 1-15,0 0 7 16,3 0-10-16,0 0 10 16,0 0-9-16,3 0-4 15,0-1 7-15,0 1-5 16,0 0 1-16,0-1 2 0,0 1-3 16,0 0-11-16,0-3-4 15,0 3 8-15,6-3-7 16,3 0 0-16,1 2 14 15,4-2 12-15,2 0-1 16,-4 1 1-16,5 1-1 16,-1 1 1-16,1 0-1 15,5 0 1-15,-3 0-1 16,5 0 0-16,-3 0 1 16,3 3 0-16,-5 0 0 15,-3-3 0-15,1 0 0 16,-8 3 1-16,0-3-1 15,-4 0 0-15,-2 0 0 16,-1 0 0-16,-1 1 0 0,1 0 0 16,3 1-1-1,1 1 0-15,3 1 1 0,1 2-1 16,0 1 0-16,4 0-3 16,1 1 3-16,-3 2 1 15,1-3 0-15,1 0 0 16,-4 3 0-16,0-3-3 15,1 2 3-15,1 2-1 16,-3 2 1-16,0-4 0 16,1 5-1-16,-4-1 1 15,-1 3-1-15,1-4 2 0,-3 3-1 16,0-3 0 0,0 2 0-16,1-1 0 0,-4-3 0 15,3 0 0-15,0 0 6 16,-3 0-6-16,0 0-1 15,0-1-1-15,0 2 2 16,0 1 0-16,0-1-1 16,0 2 0-16,0 0 0 15,-6-3-6-15,2-1-3 16,-2-2-5-16,3 0 8 16,-3-1 5-16,-1-2 1 15,1 2-5-15,1-2 6 16,-1 1-2-16,-3 3 1 0,-3-4 0 15,-3 3-5 1,0-1 4-16,-6-1 1 0,2 3-7 16,-2-7 8-16,0 0 0 15,-1-1 1-15,-1 0-1 16,4 0-1-16,-1 0-11 16,1-2 2-16,-1-8-11 15,0-3 4-15,2 0 2 16,-3 0-12-16,2-1 3 15,0 0 24-15,5 2-7 16,2-4 7-16,3-1 0 16,-3 0 0-16,3-2 0 15,0-4 0-15,2 2 0 16,-2-2-8-16,2 3 8 16,1 1 0-16,3 2-1 15,-1-2 1-15,3 5 1 0,1-1 5 16,0 1 7-16,0 0-3 15,0 1 4-15,0-4 10 16,0 1-12-16,0-5-12 16,7-1 6-16,-1-6-4 15,5 3 8-15,-1-1-4 16,-1-1 7-16,0 4-7 16,2-2-6-16,2 4 2 15,-1 1-2-15,2 3 3 16,2-3-3-16,0 1 1 15,-1-1-1-15,3 0 0 0,0 0 0 16,0 1 1-16,-2-1-1 16,0 4 0-16,4 2 0 15,-5 4 0-15,2 0-7 16,-1 5 6-16,3 0-1 16,-3 3-5-16,4-1 4 15,-7 1 2-15,4 2-8 16,-5 0 9-16,-5 0-7 15,-1 0 7-15,-2 0 0 16,-2 0 0-16,-2 0 0 16,0 0 0-16,0 0 0 15,0 0-10-15,0 0-17 16,0 0-34-16,0 0-15 0,-6 0-4 16,-3 7 31-1,-4 6 17-15,-7-2-78 0,-2 12-62 16,-2-3-98-16,5-5-343 0</inkml:trace>
  <inkml:trace contextRef="#ctx0" brushRef="#br0" timeOffset="1.04097E6">13815 16435 651 0,'0'0'55'16,"0"0"-32"-16,0 0-23 15,0 0-33-15,-19-79-34 16,14 62 38-16,2 3 29 16,0 5 6-16,-1 5 19 15,4 0-5-15,0 1 23 16,0 3 0-16,0-3-19 16,0 3-14-16,10 0-9 0,7 0 0 15,3 0 27-15,6 0 11 16,-3 0-2-1,2 0-13-15,0 0-14 16,2 0 0-16,-7 0 3 0,2 0-5 16,-6 3 7-16,2 1-9 15,-3 2 10-15,-3-2-6 16,1 3-1-16,1 2-2 16,-1 1 0-16,-3 2 1 15,4 3-1-15,1 1-7 16,-3 0 6-16,2 5-5 15,2 2 6-15,0-1-6 16,-3-1 9-16,4 5-9 16,-2-6 0-16,-1 2-1 0,5 7-19 15,-6-4-67-15,-4-5-129 0</inkml:trace>
  <inkml:trace contextRef="#ctx0" brushRef="#br0" timeOffset="1.07781E6">11789 16180 446 0,'0'0'42'0,"0"0"-42"15,0 0-10-15,0 0 0 16,0 0-11-16,0 0-62 16,100 39-54-16</inkml:trace>
  <inkml:trace contextRef="#ctx0" brushRef="#br0" timeOffset="1.09871E6">14747 15830 139 0,'0'0'49'0,"0"0"-49"15,110 86-29-15</inkml:trace>
  <inkml:trace contextRef="#ctx0" brushRef="#br0" timeOffset="1.09966E6">15883 15850 209 0,'0'0'648'0,"0"0"-545"16,0 0 4-16,0 0 14 0,0 0-42 16,0 0-8-16,0 0 20 15,-18 6-13-15,13 11-17 16,-1 13 12-16,-5 12-3 16,-1 9-7-16,-1 7-22 15,-1 1 6-15,2 0-17 16,-6 2-9-16,4-6-9 15,3-1-1-15,-1-5-9 16,5-2-1-16,4-5-1 16,2-11-8-16,1-5-14 15,0-9-6-15,0-8-19 16,0-6-13-16,0-3 13 16,4-5 18-16,6-22 16 0,6-24-61 15,-1-31-94-15,3-26-27 16,-9-13 54-16,-6 20 11 15,-3 27 68-15,0 29 62 16,0 9 82-16,0-1-21 16,6-2 75-16,5 2-37 15,2 7 21-15,6 5-58 16,-3 8-11-16,7 4-19 16,0 3-19-16,6 6 2 15,1 1-14-15,-3 3 7 16,3 0-8-16,0 0 10 15,-5 13-10-15,-1-1 1 0,-5 6 7 16,-7 1-8-16,-5 2 0 16,-3 2-2-16,-4 3 2 15,0-5 0-15,-14 1 9 16,-5-5 1-16,-3-1 13 16,-4-2 1-16,-6-1-11 15,1-4-13-15,6-2-5 16,2-1-43-16,13-2-109 15,7-1-97-15,3-3-368 0</inkml:trace>
  <inkml:trace contextRef="#ctx0" brushRef="#br0" timeOffset="1.10011E6">16272 16157 849 0,'0'0'269'16,"0"0"-117"-16,0 0 84 16,0 0-116-16,0 0-33 15,0 0-47-15,0 0-30 16,93-69-9-16,-53 52-1 16,-1 7 0-16,-3 0 0 15,-1 7 0-15,-6 3 0 16,-5 0 0-16,-5 10 1 15,-12 6-1-15,-4 4-6 0,-3 6-15 16,-1 4 7-16,-15 7 4 16,-7 2 2-16,-2 4 8 15,-1-6-1-15,3 2 1 16,3-9 0-16,4-1 6 16,1-8-5-16,4-4 8 15,5-4-8-15,5-6 0 16,1-1 0-16,0-4-1 15,14 0 1-15,8-2 7 16,11 0 8-16,13-2 0 16,2-10-3-16,4-4-13 15,0 2 0-15,-6 0-23 0,-1 1-34 16,3 7-57 0,-12 5-92-16,-11 1-311 0</inkml:trace>
  <inkml:trace contextRef="#ctx0" brushRef="#br0" timeOffset="1.10208E6">11588 16386 204 0,'0'0'223'0,"0"0"-138"15,0 0-10-15,0 0-11 16,0 0-21-16,0 0 8 15,0 0 12-15,0 0 9 16,0 0-12-16,0 0 5 16,0 0 3-16,0 0-18 15,0 0-18-15,0 0-6 0,0 0-14 16,0 0-11-16,0 0 11 16,0 0-2-16,0 0 4 15,0 0-2-15,0 0-2 16,0 0 3-16,0 0-1 15,0 0 8-15,0 0-4 16,0 0-9-16,0 0-6 16,0 0-1-16,0 0 0 15,0 0-14-15,0 0 1 16,0 0-6-16,0 0 0 16,0 0 2-16,0 0 11 15,0 0 5-15,0 0 1 0,0 0 1 16,0 0-1-16,-3 0 0 15,0 0-10 1,-4 0-37-16,3 0-12 0,-2 0-16 16,-4 0-25-1,4 0-39-15,0 0-102 0</inkml:trace>
  <inkml:trace contextRef="#ctx0" brushRef="#br0" timeOffset="1.10613E6">18042 15933 899 0,'0'0'133'15,"0"0"31"-15,0 0 12 16,0 0-26-16,0 0-44 16,0 0-8-16,0 0-8 15,3 0-6-15,-3 0-11 16,0 0-23-16,0 0-17 15,0 0-22-15,0-4-10 16,0 4 5-16,0 0-6 0,0 0-1 16,0 0-9-1,0 14-14-15,0 12-11 0,-3 17 25 16,-4 10 10 0,-3 7 0-16,3-1 0 0,1-4 0 15,-3-8-1-15,5-7-5 16,-3-1-5-16,4-10-7 15,0-5-32-15,0-1-1 16,2-9-8-16,-1-1-1 16,2-4 18-16,-1-6 0 15,1 0 3-15,-2-3 21 16,2 0 18-16,0 0 13 16,0-3 46-16,0-15 0 15,6-9-30-15,7-13 3 16,6-9-17-16,8-21-15 0,8-22 0 15,3 6-21 1,-5 5-10-16,-4 16 8 0,-8 26 21 16,1-2-5-16,0 6 6 15,-9 12 1-15,-4 9-2 16,-5 7 2-16,0 4-1 16,-4 3-7-16,0 0-14 15,3 4-1-15,1 15 10 16,2 5 10-16,0 9 3 15,4 7 0-15,2 5 0 16,-1-3 0-16,-2-1 0 16,-6-1-1-16,-3-7-14 15,0-7-10-15,-15-3 9 0,-15-6 10 16,-9-3 6 0,-7-3-2-16,-2-4 1 0,-13-7-68 15,12 0-121-15,13-7-367 16</inkml:trace>
  <inkml:trace contextRef="#ctx0" brushRef="#br0" timeOffset="1.10666E6">18645 16127 1377 0,'0'0'207'16,"0"0"-153"-16,0 0-3 15,0 0-14-15,0 0-23 16,0 0-14-16,0 0-7 15,-16 10-11-15,-4 7 12 16,-6 9 6-16,1 0 0 16,-4 7-1-16,3 1 1 15,3 1 1-15,7-1-1 16,-1-1 0-16,8-4 0 0,5-2-11 16,1-6 9-1,3-1-5-15,0-5 7 0,0-2 0 16,6-3-1-16,4-3 1 15,7-4 1-15,1 1 1 16,9-4 7-16,1 0 2 16,9 0-5-16,2-10-3 15,6-4-2-15,0-2 5 16,-2 2-6-16,-1-1-14 16,-3 1-9-16,-5 4-5 15,0 3-13-15,-8 1-17 16,-4 2-38-16,-1 1-24 15,-9 3-74-15,-3 0-179 0</inkml:trace>
  <inkml:trace contextRef="#ctx0" brushRef="#br0" timeOffset="1.10699E6">18728 16302 1109 0,'0'0'158'0,"0"0"25"16,0 0-61 0,0 0-74-16,0 0-26 0,0 0-11 15,0 0-6-15,0 6-5 16,0 8 0-16,0 10 6 15,0 9 29-15,-2 2-4 16,1 4-14-16,-2 2-4 16,0-1-12-16,-2-1 0 15,2 1-1-15,-4-5-34 16,-6 13-81-16,-4-10-180 16,2-10-506-16</inkml:trace>
  <inkml:trace contextRef="#ctx0" brushRef="#br0" timeOffset="1.1747E6">7615 11936 173 0,'0'0'78'0,"0"0"-50"16,0 0 106-1,0 0 35-15,0 0-84 0,0 0 58 16,0 0-28-16,-20-50-43 16,20 33-12-16,0-2-17 15,-3 2-23-15,3 5-12 16,0 1 0-16,0 2 33 16,-4 5 11-16,4 1-6 15,0 3 5-15,0 0 8 16,0 0 7-16,0 0-5 15,0 0-9-15,0 0-27 16,0 0-18-16,0 0 2 16,0 3-9-16,0 10-2 0,0 3 2 15,0 8 0 1,7 6 9-16,-1 5 15 0,-3 2 0 16,0 0-2-1,3-1-2-15,-4 3-11 0,1-6-8 16,0 0 6-16,1-3-6 15,-1-7 0-15,-3-6-1 16,0-1-19-16,0-9-53 16,0-7-119-16,-3 0-63 15,-4 0-55-15</inkml:trace>
  <inkml:trace contextRef="#ctx0" brushRef="#br0" timeOffset="1.17503E6">7319 12061 466 0,'0'0'539'0,"0"0"-393"16,0 0 20-16,0 0-21 16,0 0-78-16,0 0-42 15,0 0-11-15,9 0 2 16,-3 0-10-16,2 3-4 15,5 5 12-15,2 2 17 16,3 2-9-16,0 1-5 16,7 4 11-16,2 0 7 15,0 3-16-15,-2-5-13 16,2 2-5-16,-2 0 8 16,-2-4-9-16,-1 1 3 0,-1-4-3 15,-3-4-35-15,6-6-62 16,-5 0-137-16,-4 0-255 0</inkml:trace>
  <inkml:trace contextRef="#ctx0" brushRef="#br0" timeOffset="1.17543E6">7968 11982 116 0,'0'0'574'0,"0"0"-383"0,0 0-26 16,0 0-74-16,0 0-32 16,0 0 5-16,0 0-15 15,-16 0-16-15,10 3-9 16,0 1-1-16,-2 3 10 15,-2-2-2-15,1 2 8 16,0 3-3-16,-1 0-13 16,-1 0-1-16,-1 0-14 15,-1 4-8-15,1-1 7 16,-3-1-5-16,3 2 4 16,-1-1-6-16,-1 0 7 0,5 0-6 15,-4-2 0-15,1 2-1 16,-3-1 1-16,3 2-1 15,0-1-27-15,-6 1-85 16,3-1-75-16,2-3-219 0</inkml:trace>
  <inkml:trace contextRef="#ctx0" brushRef="#br0" timeOffset="1.17636E6">7916 12831 1013 0,'0'0'133'0,"0"0"-88"16,0 0-41-1,0 0-4-15,0 0-90 0,0 0-28 16,0 0-37-16,27 0-50 16,-24 0-322-16</inkml:trace>
  <inkml:trace contextRef="#ctx0" brushRef="#br0" timeOffset="1.1766E6">8347 12910 247 0,'0'0'0'0</inkml:trace>
  <inkml:trace contextRef="#ctx0" brushRef="#br0" timeOffset="1.17785E6">8219 12794 208 0,'0'0'62'15,"0"0"127"-15,0 0-55 16,0 0-49-16,0 0-54 16,0 0-25-16,0 0-6 15,0 10-11-15,0 3-24 16,0-3-73-16,0 0-224 0</inkml:trace>
  <inkml:trace contextRef="#ctx0" brushRef="#br0" timeOffset="1.17852E6">5862 15100 227 0,'0'0'75'16,"0"0"49"-16,0 0-61 16,0 0-15-16,0 0-28 0,0 0-10 15,0 0-8-15,31-13-2 16,-21 6-156-16</inkml:trace>
  <inkml:trace contextRef="#ctx0" brushRef="#br0" timeOffset="1.18037E6">5975 16288 183 0,'0'0'110'0,"0"0"78"16,0 0-74-16,0 0 33 15,0 0-6-15,0 0-37 16,0 0-31-16,3 5-1 15,-3-5-13-15,0 0-25 16,0 0-4-16,3 0-8 16,-3 0-14-16,0 0-7 15,0 0-1-15,0 0 0 16,3 0 0-16,-3-3-31 16,3-1-41-16,1-6-165 0</inkml:trace>
  <inkml:trace contextRef="#ctx0" brushRef="#br0" timeOffset="1.18102E6">8013 12772 23 0,'0'0'397'16,"0"0"-241"-16,0 0-113 0,0 0-32 16,0 0-11-1,0 0-28-15,0 0-15 0,16 42-25 16,-14-32-102-16</inkml:trace>
  <inkml:trace contextRef="#ctx0" brushRef="#br0" timeOffset="1.18238E6">8319 16421 160 0,'0'0'110'16,"0"0"-100"-16,0 0-7 15,0 0 13-15,0 0 20 16,0 0-36-16,0 0 42 0,0 0 28 16,0 0-6-16,3 0 17 15,-3 0 7-15,0 0-29 16,3 0-19-16,-3 0-18 16,0 0-13-16,0 0-9 15,0 0 1-15,0 0-1 16,0 0 0-16,0 0-1 15,0 0-12-15,0 0-6 16,0 0 10-16,0 0 9 16,0 0-2-16,0 0 1 15,0 0 1-15,0 0 1 16,0 0 11-16,0 0 4 16,0 0-6-16,0 0-9 15,0 0 1-15,0 0 6 0,0 0 1 16,0 0-2-16,0 0-7 15,0 0 0-15,0 0-1 16,0 0 0-16,0 0-9 16,0 0-6-16,0 0-4 15,0 0 3-15,0 0 2 16,0 0-2-16,3 0 7 16,-3 3-3-16,4 1-36 15,-4-1 3-15,0-1 21 16,3 0 1-16,-3 1-5 15,3 0 14-15,-3-3 14 16,0 1 0-16,0 0 0 16,0 1-1-16,0 1 0 0,0 0 1 15,0-1-1-15,0 3 1 16,0-2-19-16,0-1-58 16,0 3-29-16,0-5 35 15,3 2 37-15,-3 0-28 16</inkml:trace>
  <inkml:trace contextRef="#ctx0" brushRef="#br0" timeOffset="1.18326E6">5699 17141 390 0,'0'0'177'0,"0"0"-60"0,0 0 30 16,0 0-53-16,0 0-33 15,0 0 1-15,0 0-17 16,0 1-6-16,0-1 3 15,0 0 0-15,0 0-9 16,0 0-4-16,0 0-9 16,0 0-11-16,0 0-8 15,0 0 8-15,0 0-9 16,0 0 0-16,0 0-1 16,0 0-25-16,6-14-56 15,4-1-114-15,4-3-168 0</inkml:trace>
  <inkml:trace contextRef="#ctx0" brushRef="#br0" timeOffset="1.18406E6">7877 12768 172 0,'0'0'1'16,"0"0"343"-16,0 0-170 16,0 0-35-16,0 0-50 15,0 0-21-15,0 0-20 16,3 0-22-16,-3 0-14 15,0 0-12-15,3 3-6 16,3 1-69-16,6 8-73 0,-3-2-60 16,0 0-411-16</inkml:trace>
  <inkml:trace contextRef="#ctx0" brushRef="#br0" timeOffset="1.194E6">18788 11272 920 0,'0'0'145'0,"0"0"-106"0,0 0-25 15,0 0-1 1,0 0 12-16,0 0 11 0,0 26 13 16,0-23 1-16,0-3 8 15,0 0 7-15,0 0 3 16,0 0-14-16,0 0-12 15,0 0 5-15,0 0 1 16,0 0-2-16,0 0 0 16,0 0-16-16,0 0-6 15,0 0-2-15,0 0-3 16,0 0-12-16,0 7-7 16,0 9-9-16,0 8 9 15,-3 13 1-15,-5 5 0 16,3 7 7-16,0 4-6 15,2-3 4-15,1-1-5 0,1-6 0 16,1-3-1 0,0-4 1-16,0-6-1 0,0-3-1 15,0-8-21-15,0-2-41 16,0-7-33-16,0-4-67 16,-2-6-55-16,-2 0-90 0</inkml:trace>
  <inkml:trace contextRef="#ctx0" brushRef="#br0" timeOffset="1.19434E6">18400 11646 5 0,'0'0'1109'0,"0"0"-946"16,0 0 56-16,0 0-88 15,0 0-55-15,0 0-28 16,0 0-8-16,-3-20-16 16,3 20-10-16,0 0-4 15,0 0-3-15,0 0 0 16,7 10-1-16,4 5 9 16,2 9 0-16,6 2 4 15,7 1-3-15,-3 2-5 16,5-2-2-16,2-1-3 15,-4-3-5-15,3 0 0 0,-1-3 0 16,-1 0-1-16,-3-4-15 16,-2-2-67-16,-4-1-42 15,9-6-122-15,-5-4-133 16,-5-3-540-16</inkml:trace>
  <inkml:trace contextRef="#ctx0" brushRef="#br0" timeOffset="1.1947E6">19161 11661 598 0,'0'0'316'0,"0"0"-199"0,0 0 63 15,0 0-75-15,0 0-34 16,0 0 5-16,0 0-9 16,0-13-9-16,0 13-19 15,-6 0-23-15,-7 0-7 16,-3 10-9-16,-1 6 8 16,-9 4-7-16,1 1-1 15,-5 4 2-15,3-1 5 16,2 2-6-16,1-2 0 15,6-2 0-15,-3-2-1 16,7 0 0-16,0-3 0 16,2 5-64-16,-2-5-142 0,7-4-325 0</inkml:trace>
  <inkml:trace contextRef="#ctx0" brushRef="#br0" timeOffset="1.20833E6">18898 11905 123 0,'0'0'122'15,"0"0"-93"-15,0 0 33 16,0 0 83-16,0 0-89 16,0 0-23-16,0 0 25 15,0 0-8-15,0 0-15 0,0 0 7 16,0 0-2 0,0 0-2-16,0 0-9 0,0 0-16 15,0 0 1-15,0 0-1 16,0 0 7-16,0 0 2 15,0 0-3-15,0 0-3 16,0 0-3-16,0 0-2 16,0 0-9-16,0 0 12 15,0 0-1-15,0 0-12 16,0 0 0-16,0 0 0 16,-2 2 1-16,-6 1-1 15,2 3 0-15,-3 0-1 16,-5 1 0-16,4 0-9 15,-2-1 9-15,2 4-1 16,0-6 1-16,4 2 0 0,2-2 0 16,2-1 0-16,2-3 0 15,0 0 1-15,0 0 10 16,0 0 2-16,0 0-3 16,0 0 16-16,0 0-5 15,0 0-11-15,0 0-5 16,0 0-4-16,0 0-1 15,0 0 0-15,-4 3-1 16,1 1-28-16,-4 6-23 16,-9 8-52-16,3-4-107 15,3-1-305-15</inkml:trace>
  <inkml:trace contextRef="#ctx0" brushRef="#br0" timeOffset="1.20936E6">18805 11900 160 0,'0'0'142'0,"0"0"-82"16,0 0 8-16,0 0-9 15,0 0-20-15,0 0 7 16,0 0 3-16,0 0-8 0,0 0-27 16,0 0-12-1,0 0-2-15,0 0-30 0,0 0-65 16,0 0-60-16,0 0-215 16</inkml:trace>
  <inkml:trace contextRef="#ctx0" brushRef="#br0" timeOffset="1.21917E6">6050 15374 631 0,'0'0'150'16,"0"0"-108"-16,0 0 55 16,0 0-41-16,0 0-21 15,0 0 1-15,0 0 7 16,0 0 8-16,0 0 4 16,0 0-6-16,0 0-14 15,0 0-2-15,0 0-11 16,0 0-7-16,0 0 8 0,0 0 9 15,0 0 3-15,0 0-3 16,0 0-9-16,0 0 6 16,0 0-9-16,0 0 8 15,0 0-12-15,0 0-15 16,0 0 10-16,0 0-10 16,0 0 0-16,0 0-1 15,0 0 1-15,0 0-1 16,0 0-9-16,0 0-39 15,0 3-84-15,4-2-71 16,-1-1-183-16</inkml:trace>
  <inkml:trace contextRef="#ctx0" brushRef="#br0" timeOffset="1.22611E6">5799 17276 98 0,'0'0'65'0,"0"0"22"16,0 0-15-16,0 0-20 15,0 0-12-15,0 0-1 16,0 0 22-16,0 0 9 16,0 0 3-16,0 0-29 15,0 0-13-15,0 0-8 16,0 0-7-16,0 0-8 15,0 0 2-15,0 0-9 16,0 0 1-16,0 0-2 16,0 0 2-16,0 0-1 15,0 0-1-15,0 0 0 16,0 0 0-16,0 0-29 16,3 0-69-16,1 0-81 0</inkml:trace>
  <inkml:trace contextRef="#ctx0" brushRef="#br0" timeOffset="1.25288E6">9639 16738 504 0,'0'0'146'16,"0"0"24"-16,0 0-28 16,0 0-40-16,0 0-10 15,0 0-13-15,0 0-19 16,0-7 0-16,0 7 0 16,0 0-8-16,0 0-4 0,0 0-9 15,0 0-4 1,0 0 2-16,0 0-2 0,0 0-2 15,0 0-2 1,0 0-3-16,0 0-15 0,0 2-6 16,0 9-7-16,0 8 1 15,1 16 0-15,3 11 5 16,-1 9-5-16,0 9 6 16,-3-1-5-16,3-1 6 15,-3-5-2-15,0-11-5 16,0-6 0-16,0-5 0 15,4-5 0-15,-4-6 2 16,0-7-2-16,0-5 0 16,0-6 0-16,0-2 0 0,0-4-1 15,0 0 0-15,0 0-1 16,0-7-9-16,0-8 9 16,0-5-5-16,-4-4 5 15,1-3-7-15,-3-2 7 16,6-1-1-16,-4-3 2 15,4-3 0-15,0-4 0 16,0-2 0-16,4 1-1 16,2-1-4-16,4 2 5 15,-1 4 0-15,0-1 1 16,3 1-1-16,-3 5 1 16,-3 6-1-16,3 1 1 15,-2 6-1-15,-4 4 1 0,0 4-1 16,0 3 0-16,0 4-6 15,-2 0 5-15,3 3-6 16,-1 0-4-16,0 0 10 16,7-3-11-16,-1 2 11 15,4 1-5-15,4 0 5 16,2 0 0-16,-6 7-6 16,4 7 5-16,-2 2-5 15,-6 3-12-15,3 1 9 16,-9 0 4-16,-3 1-4 15,0 1 2-15,0 4 8 16,-12-5 0-16,0 2 0 16,-3-8-1-16,-3-1 1 15,-1-7-7-15,1-4 1 16,-3-3-7-16,3 0-35 0,-3-4-89 16,5 1-53-16,4 0-186 15,6 3-485-15</inkml:trace>
  <inkml:trace contextRef="#ctx0" brushRef="#br0" timeOffset="1.25363E6">10139 16723 42 0,'0'0'932'15,"0"0"-789"-15,0 0-17 16,0 0-62-16,0 0-44 15,0 0-6-15,0 0 2 16,-67 48 3-16,55-27 0 0,0 5 3 16,3 3 0-1,0 2 4-15,-1 4 6 0,4-1-5 16,2 2-3-16,1-3 5 16,2 0-10-16,1-3-6 15,0-7-3-15,1-2 9 16,12-2-5-16,-3-3-3 15,2-6-10-15,6-1-1 16,-3-2 2-16,1 0 4 16,4-1-5-16,-4-4 0 15,-1 3-1-15,3-5 1 16,-6 0 5-16,1 0-5 16,-6 0 1-16,0 0-1 15,-4 0 1-15,-3 0-1 16,0 0 7-16,0 0 2 15,0 0 7-15,0-6 15 16,0-2-11-16,0-5-12 0,-3 1-8 16,-5-2 13-16,-1 4-5 15,2-3 6-15,1 6-7 16,0 1-7-16,0 2 5 16,3 1-5-16,-2 3 0 15,1 0 0-15,-2 0-1 16,0 0 0-16,-3 0-1 15,-1 0-1-15,-3 0-4 16,0 3 5-16,0 7-6 16,1 0-1-16,0 0 7 15,0 4 0-15,0 0-7 16,-1 1-11-16,-1-1-5 16,4 2-20-16,1-2-33 0,3-1-94 15,3-6-151-15</inkml:trace>
  <inkml:trace contextRef="#ctx0" brushRef="#br0" timeOffset="1.28329E6">11452 16686 426 0,'0'0'322'0,"0"0"-102"16,0 0-60-16,0 0-43 15,0 0-24-15,0 0 16 16,0 0-18-16,0-1-19 15,0 1-21-15,0 0-13 16,0 0-3-16,0 0 0 16,0 0-11-16,0 0-5 15,0 0-2-15,0 4-10 16,0 12-6-16,0 5 5 16,-3 7 4-16,-4 6-3 15,2 2 3-15,2 4 2 16,0 0 3-16,3-1-2 0,-3 1-3 15,3-4-1-15,0-3-8 16,0-2-1-16,0-3 1 16,0-4 2-16,0-4-2 15,0-5 0-15,0-5 0 16,0-3 0 0,0-4 0-16,0 1-1 0,0-4 2 15,0 0-1-15,0 0 10 16,0 0 0-16,0 0 11 15,0 0-8-15,0 0 2 16,0 0-2-16,3 0-7 16,-3 0 5-16,0 0-6 0,0-3-5 15,0 0 8 1,3-1 3-16,-3-6-3 0,0-2-8 16,0-5 1-16,0-3-2 15,0-3 0-15,0 4 0 16,0-1-1-16,0 1-15 15,0 4-2-15,0-2-4 16,1-2-11-16,1-1 7 16,-1-6 1-16,1-2 3 15,0-2 1-15,2 1 8 16,-1-1 0-16,0-2 7 16,0 2 5-16,0 3-1 15,0-2 0-15,0 2 1 16,0 0 1-16,4 5-1 15,-1 4 0-15,-2 6 1 0,3 4-1 16,-1 6-5-16,1 2-2 16,-1 0-6-16,9 0-5 15,3 1 7-15,4 10 11 16,4 4-5-16,0-1 6 16,3 4 0-16,-7-1 0 15,2 3-1-15,-9-3 1 16,0 0 0-16,-6 0 0 15,-6 1 0-15,-3-4 0 16,0 2 0-16,0-4 8 16,-12 3 5-16,-6-6 0 15,-1-5 0-15,-1-1 2 16,1-3 7-16,-4 0 4 0,7-4-17 16,-3-6-3-1,5 2-6-15,5 1-1 0,-1 3-32 16,7 4-29-16,0 0-40 15,0 0-156-15,3 0-364 0</inkml:trace>
  <inkml:trace contextRef="#ctx0" brushRef="#br0" timeOffset="1.28401E6">11983 16937 745 0,'0'0'487'16,"0"0"-329"-16,0 0-10 15,0 0-76-15,0 0-36 16,0 0-21-16,0 0-14 16,-52-21 1-16,49 21-2 15,0 0 0-15,3 0 2 0,0 0-2 16,0 0 1 0,0 0-1-16,0 0 0 0,0 0 0 15,0 0 0-15,0 0 1 16,0 0-1-16,0 0 0 15,0 0 0-15,0 0 0 16,0 0-2-16,0 0-5 16,0 0 6-16,-3 0 0 15,-3 0 0-15,-3 3 0 16,-5 8 0-16,1 2 1 16,-6 2 0-16,2 3 0 15,-2 1-1-15,1-2 1 16,6 3 0-16,6-6 0 15,3-1-1-15,3-3 1 16,0 0 18-16,6-3-6 0,10 1-10 16,10 0 12-16,1 1-4 15,4 1 3-15,2 0-6 16,3 0-6-16,-7 0 1 16,0 4-2-16,-5-2 1 15,-5 1-1-15,-4 1-1 16,-8 0 0-16,1-1 1 15,-8 3 5-15,0-4 15 16,0 2 3-16,-15 0 4 16,-3 2-8-16,-8-4 3 15,-3 3-12-15,-4-5-3 16,0-3-7-16,2-2-20 16,1-3-4-16,3-2-27 15,2-5-22-15,4-11-84 16,9-2-200-16</inkml:trace>
  <inkml:trace contextRef="#ctx0" brushRef="#br0" timeOffset="1.28426E6">11819 16943 660 0,'0'0'572'16,"0"0"-497"-16,0 0 34 15,0 0-32-15,0 0-29 16,0 0-31-16,0 0 37 16,106 3 0-16,-63-6-22 0,-1-7-9 15,0-4-11-15,-7 1-12 16,-2 1-11-16,-13 5-23 16,-7 1-12-16,-13 6-75 15,0 10-130-15,-3 5-278 0</inkml:trace>
  <inkml:trace contextRef="#ctx0" brushRef="#br0" timeOffset="1.30872E6">13393 16765 773 0,'0'0'227'0,"0"0"-88"16,0 0-15-16,0 0-56 15,0 0-46-15,0 0-15 16,0 0 3-16,6 36 35 15,-6-10 50-15,0 7-31 16,0 4-15-16,0 2 7 16,0 2-13-16,0 4-8 0,0-1-10 15,0 1-1-15,0-1-10 16,0-5 5-16,0-2-11 16,0-5-1-16,0-5-1 15,-3-4-6-15,0-6 2 16,3-5-1-16,-3-5 0 15,3-4 12-15,0-3-7 16,0 0-6-16,0 0-4 16,0 0-5-16,0 0-1 15,0-3-5-15,0-6 6 16,-3-7-8-16,3-5-12 16,0-6 5-16,0-5 10 15,0-8-11-15,0-2 13 16,0-2-1-16,0 5 13 15,6-1 1-15,3 3-1 0,0 5-7 16,-2 2 7-16,4 3 1 16,-2 2 8-16,-2 4-3 15,-1-2-5-15,0 6 0 16,0 3 7-16,-3 4-8 16,0 5 1-16,3-1 0 15,-3 2-1-15,3-1-5 16,3 0 5-16,0-1-2 15,5-1 0-15,6 0-3 16,-5 0 5-16,-1 1 1 16,2 2-1-16,-4 1-2 15,1 1-8-15,1 0 10 16,-4 2 0-16,2 0-1 16,-5 0 1-16,7 0-1 15,-5 0-7-15,0 0-2 0,4 7 0 16,1 3 1-16,2 2 8 15,-4 6 1-15,2-1-1 16,-1 3 1-16,-4-1 1 16,-3 1 0-16,-6 1 0 15,0 0 12-15,-3 0 0 16,-15-1-7-16,-6-2 6 16,-4 0 0-16,-5-4-4 15,-3-9 7-15,-4-1-5 16,1-4-1-16,5 0-3 15,7-2 4-15,6-5-4 0,4 0-6 16,13 0 0 0,1-1-13-16,3 6-15 0,0-1-37 15,12-3-117-15,9 5-26 16,-3-2-279-16</inkml:trace>
  <inkml:trace contextRef="#ctx0" brushRef="#br0" timeOffset="1.30946E6">13837 17155 825 0,'0'0'212'0,"0"0"-127"16,0 0 12-16,0 0-50 16,0 0-21-16,0 0 4 15,0 0 8-15,0-7 23 16,0 7 20-16,0 0-10 15,0 0-17-15,0 0-12 16,0 0-4-16,0 0-4 0,0 0-11 16,0 0 1-16,0 0-8 15,0 0 0-15,0 0 1 16,0-3 7-16,0 3 1 16,0 0-2-16,0 0-2 15,0 0-5-15,0 0-3 16,0 0-13-16,0 0-1 15,0 0-9-15,0 7-6 16,0 6-6-16,0 9 15 16,0 2 7-16,-3 6 0 15,2-1 0-15,1 4 0 16,0-3 1-16,0-1 0 16,0-2-1-16,0-3 0 15,0 1 1-15,0-5 1 16,0-3-1-16,0-2 0 0,0 0 0 15,0-5-1-15,-2-5 2 16,2-1-2-16,0-1 0 16,0-3 0-16,0 0 1 15,0 0-1-15,0 0 1 16,0 0-1-16,0 0 1 16,0 0 0-16,0 0 0 15,0 0-1-15,0 0 1 16,0 0-1-16,0 0-1 15,0 0-12-15,0 0-9 16,0 0-20-16,0 0-17 16,-1 0-18-16,-8 0-123 0,-4 3-106 15,1 1-519-15</inkml:trace>
  <inkml:trace contextRef="#ctx0" brushRef="#br0" timeOffset="1.31136E6">6330 17073 97 0,'0'0'179'16,"0"0"-179"-16,0 0-6 15,0 0 6-15,0 0 0 16,0 0 0-16,0 0-3 16,48 15-76-16</inkml:trace>
  <inkml:trace contextRef="#ctx0" brushRef="#br0" timeOffset="1.3165E6">15749 16798 932 0,'0'0'204'0,"0"0"-126"0,0 0 2 16,0 0-44-16,0 0-22 16,0 0 1-16,0 4-14 15,0 9 34-15,0 6 42 16,0 7-7-16,0 8-11 15,0 2-11-15,-6 10-2 16,-7 4 0-16,2 5-14 16,-1-4-7-16,0-2-14 15,-3-3-3-15,6-10-6 16,0-6-2-16,2-3 1 16,4-7 5-16,-3-8-5 0,6-2-1 15,-3-6 0 1,-1-1 1-16,4 0-1 0,0-3 0 15,0 0-1-15,0 0-11 16,0 0-2-16,0 0 1 16,0 0-2-16,0 0-1 15,0 0 7-15,0 0 8 16,0 0 0-16,0 0 1 16,0 0 0-16,0 0 1 15,0 0-1-15,0 0 1 16,0-7 0-16,0-4 0 15,0-8-1-15,0-9 0 16,0-10-6-16,0-10-4 0,0-8-16 16,4-5-14-16,8 3 7 15,1 5 15-15,-3 6 18 16,7 7-2-16,-5 5 2 16,4 5 6-16,1 4 2 15,3 2 0-15,2 1 0 16,3 6 4-16,2 0-12 15,-2 6 0-15,-1 4 0 16,-3 6-5-16,0 1-2 16,-5 4 1-16,-1 8 6 15,0 5 10-15,0 0-4 16,-8 1-5-16,2 1 7 16,-6-1 0-16,-3-1 4 15,0 0-5-15,0-4 6 0,-9 1-1 16,-1-1-2-1,-5-1-2-15,-3-2 0 0,2-3 1 16,-2-3 0-16,-3 2 0 16,3-3-8-16,-3-3 8 15,5 0-9-15,-3 0-15 16,5 0-49-16,2 0-74 16,6 0-154-16,3 0-476 0</inkml:trace>
  <inkml:trace contextRef="#ctx0" brushRef="#br0" timeOffset="1.31721E6">16044 17151 715 0,'0'0'346'0,"0"0"-241"16,0 0 15-16,0 0-86 16,37-78-26-16,-14 61 11 15,-1 4 7-15,1 3 18 16,-4 3-9-16,-2 5-11 15,2 2-8-15,-3 0-3 0,-3 5 14 16,4 9 5-16,-2 5-16 16,-5 0-15-16,0 1 8 15,0 2-8-15,-7 3 6 16,-3-5-7-16,0-1-1 16,-3 1-1-16,-10-8-5 15,-3 3 6-15,0-8 0 16,-4 0 0-16,3-1 0 15,2-2-8-15,4-1 9 16,1-1 1-16,7-2 8 16,3 0 3-16,0 0-4 15,0 0-7-15,0 0 6 0,4 0-7 16,9 0-22-16,3 0-4 16,1 0 14-16,6 0 6 15,-1 3 5-15,4 7-6 16,-4 4-1-16,2 1 7 15,-6 5 1-15,3 0 0 16,-6 4 0-16,-2-4 1 16,-6 3-1-16,-2-2 13 15,-5-2-1-15,0-1 10 16,-6 0 10-16,-10-7 7 16,-6 2-10-16,-4-3-7 15,-9-2-13-15,-1-4-2 16,0-1 0-16,0-3-6 0,3 0 0 15,1 0-1 1,6 0 0-16,0 0-26 0,7 0-62 16,-5-3-99-16,9 3-119 15,-1 0-745-15</inkml:trace>
  <inkml:trace contextRef="#ctx0" brushRef="#br0" timeOffset="1.33198E6">13845 17422 95 0,'0'0'123'0,"0"0"-28"16,0 0-23 0,0 0-36-16,0 0-15 0,6 2-13 15,-6-2-7-15,0 0 0 16,0 2 0-16,0-2-1 15,0 3-39-15,0-3-26 16,0 2-4-16,0 1 25 16,3 1 1-16,0-1-98 0</inkml:trace>
  <inkml:trace contextRef="#ctx0" brushRef="#br0" timeOffset="1.33756E6">18121 17012 472 0,'0'0'329'0,"0"0"-243"16,0 0-11-16,0 0 3 15,0 0-22-15,0 0 6 16,0 0 1-16,1-49 11 16,-1 49 23-16,0 0 4 15,0 0-31-15,0 0-23 16,0 0-17-16,0 0-9 16,0 0 2-16,0 0-22 15,0 3-1-15,-1 11 0 16,-7 5-1-16,-2 14-5 15,-3 4 6-15,-1 6 13 16,3 0 2-16,3-1 1 0,-1-2-10 16,3-1 4-16,-1-2 3 15,2-5 0-15,2 2-3 16,0-9-2-16,1-3-8 16,-1-6 1-16,2-3 0 15,1-7-1-15,-2-2 0 16,2-4-17-16,0 0-5 15,0 0-4-15,0 0 13 16,0 0 3-16,0-7-6 16,0-6-12-16,0-3-3 15,5-4 8-15,1-6 13 0,1-3 8 16,1-2 1-16,1-9-6 16,0-4 1-16,4-4-10 15,1-1-8-15,2 0 8 16,-1 5 14-16,6 4 2 15,-4 7 1-15,0 3 27 16,4 2-14-16,-8 4 7 16,3 4 3-16,0 0-5 15,-5 0-6-15,1 6-12 16,5 2 1-16,-5-3-1 16,1 7-1-16,4 1 0 15,-5 2-1-15,2 5 0 16,5 0 0-16,-3 2-9 15,4 14-2-15,-1 1-5 16,-5 6 17-16,-5 6 0 0,-3-2 1 16,-4 2 6-16,-2 1-6 15,0-3 0-15,-8-3 0 16,-5-2 0-16,-3-2 0 16,-4-7 14-16,1-2 1 15,-5-5 1-15,-1-6-1 16,-4 0-7-16,3 0-3 15,3-7-6-15,4-1-45 16,9 6-114-16,5-1-63 16,5 3-303-16</inkml:trace>
  <inkml:trace contextRef="#ctx0" brushRef="#br0" timeOffset="1.33816E6">18385 17334 849 0,'0'0'244'15,"0"0"-19"-15,0 0-58 16,0 0-67-16,0 0-51 16,0 0-34-16,75-75-5 15,-52 65-9-15,3 5 1 0,-3-1 5 16,-4 5 2 0,-2 1-8-16,-2 0 0 0,-1 0-1 15,-2 7-1-15,-1 3-5 16,-3-1 6-16,-4 4 1 15,-4 1 0-15,0-1-1 16,0-1-8-16,-9 6 7 16,-8-4 1-16,-4 2 1 15,0 3-1-15,-5-2 1 16,6-3 1-16,0 2-1 16,4-7 0-16,4 2 7 15,-1-1-7-15,5-1-1 16,2 1 3-16,3 0-2 0,1-3 10 15,2 0-10-15,0 1 6 16,2-1-6-16,8 0 0 16,7 3 7-16,4-4 0 15,6 1 0-15,6-5 2 16,4 3-9-16,1-2-1 16,3-3-13-16,-1 0-6 15,2 0 3-15,-6 1-20 16,-1 0-40-16,4 4-71 15,-7-2-109-15,-9-1-380 0</inkml:trace>
  <inkml:trace contextRef="#ctx0" brushRef="#br0" timeOffset="1.34297E6">6039 17829 785 0,'0'0'193'0,"0"0"-126"0,0 0 35 16,0 0-25-16,0 0-45 15,0 0-22-15,3-14 5 16,-3 11-7-16,0 2 15 16,0 1 1-16,0 0-3 15,0 0-3-15,0 0-8 16,0 0-10-16,0 0 0 15,0 0-1-15,0 0-6 16,0 0-4-16,0 0-7 16,0 0-2-16,0 0-13 0,0 0-12 15,0 1-41 1,0 5-73-16,0-5-172 0</inkml:trace>
  <inkml:trace contextRef="#ctx0" brushRef="#br0" timeOffset="1.34481E6">9825 17719 770 0,'0'0'209'16,"0"0"-144"-16,0 0 2 0,0 0-31 16,0 0-20-16,0 0 1 15,0 0-8-15,7-6-8 16,-7 6 0-16,0 0-1 15,0 0-16-15,0 0-68 16,0 0-259-16,-3 6-313 0</inkml:trace>
  <inkml:trace contextRef="#ctx0" brushRef="#br0" timeOffset="1.34499E6">9825 17719 525 0,'-29'22'546'16,"29"-22"-481"-16,0-1-40 15,0 1-25-15,0 0-9 16,0 0-49-16,3 0-127 16,0 9-34-16,0 1-158 0</inkml:trace>
  <inkml:trace contextRef="#ctx0" brushRef="#br0" timeOffset="1.3452E6">9805 17820 754 0,'0'0'82'15,"0"0"-82"-15,0 0 0 16,0 0-106-16,0 0-116 15</inkml:trace>
  <inkml:trace contextRef="#ctx0" brushRef="#br0" timeOffset="1.40049E6">9812 17601 192 0,'0'0'111'16,"0"0"78"-16,0 0-71 15,0 0-27-15,0 0-10 16,0 0-16-16,0 0 16 16,-7-34-25-16,7 28-9 15,0 2-7-15,0-2 27 0,0 3-1 16,-3-1-24-16,3 1-8 15,0 2 35-15,0-1-12 16,0 2-14-16,0 0-1 16,0 0-13-16,-3 0-8 15,3 0-11-15,0 9 2 16,0 8-11-16,0 13 22 16,0 6 9-16,0 11-6 15,6 5-10-15,-3 5-1 16,1-4-4-16,2-2-10 15,-3-3 5-15,0-3-5 0,-2-3 6 16,-1-4 2-16,4-5-7 16,-4-8-1-16,0-6 1 15,0-11 5-15,0-5-7 16,0-3 6-16,0 0-5 16,0-16 0-16,0-23 12 15,-14-33-13-15,1-1-38 16,1-1-10-16,6 8 16 15,6 25 23-15,0 0 2 16,0 2 6-16,0 9 1 16,0 3 1-16,3 2 0 15,3 4 6-15,3 1-7 16,1 2 1-16,2 6 0 16,2-1 0-16,5 4-1 15,2 2 1-15,-3-2-1 0,6 2 0 16,-5 3 1-1,2 1-1-15,0-2 1 0,-2 3 0 16,-2 2-1-16,-1-3 0 16,-4 3 1-16,-6 0-1 15,-3 0 0-15,-1 0 0 16,-2 0-1-16,0 0-13 16,0 5-5-16,-5 10 19 15,-7 2 0-15,0 5 13 16,-6 3-13-16,2 3 1 15,1-4 7-15,2-5-8 16,2-6-1-16,5-3 1 0,3-6-6 16,3-4-4-1,0 0-35-15,0 0-148 0,9-7-71 16,18-9-78-16,-2 5-74 16,2-1 213-16</inkml:trace>
  <inkml:trace contextRef="#ctx0" brushRef="#br0" timeOffset="1.40103E6">10205 17673 327 0,'0'0'508'0,"0"0"-365"16,0 0-51-16,0 0 18 0,0 0-33 15,0 0 21-15,0 0-32 16,-14-33-42-16,17 26-11 16,8-3-11-16,2 3-1 15,2 4 8-15,0 1-8 16,0 2 6-16,1 0-6 16,-5 4-1-16,-2 11-12 15,-2 5 12-15,-1 3 0 16,-6 6 16-16,0 2-7 15,-3 2 4-15,-10-4-7 16,0-4-5-16,-1-7 7 16,2-6 0-16,3-4-7 15,-2-6 9-15,10 0-1 0,-2-2 5 16,3 0-1 0,0 0-13-16,0 0 1 0,12-4 12 15,3-4-13-15,8 3-1 16,3 0 0-16,4 5-9 15,-5 0 2-15,1 5 7 16,-7 8-8-16,-4 3 3 16,-3 1-23-16,-6 3 16 15,-6 0 13-15,0 3 11 16,-3-1-3-16,-15 2 2 16,-3-4-4-16,-9-5-6 15,2-1 0-15,-8-4-103 16,-13-3-80-16,7-3-67 0,2-4-339 15</inkml:trace>
  <inkml:trace contextRef="#ctx0" brushRef="#br0" timeOffset="1.40131E6">6767 17673 443 0,'0'0'324'16,"0"0"-324"-16,0 0-98 15,0 0 13-15,0 0-166 16,0 0 58-16,0 0 92 16,6 50 62-16</inkml:trace>
  <inkml:trace contextRef="#ctx0" brushRef="#br0" timeOffset="1.4093E6">11519 17547 55 0,'0'0'286'0,"0"0"-97"16,0 0-130-16,0 0 10 15,0 0-8-15,0 0 8 0,-15-42-16 16,15 36 8 0,-4 5-26-16,4 1 2 0,0 0-1 15,0 0-12-15,0 0-4 16,0 0 3-16,0 0-1 15,0 0 7-15,0 0-6 16,0 0-6-16,0 0-2 16,0 0-13-16,0 0-1 15,0 2 0-15,0 10 0 16,0 6 6-16,0 6 2 16,0 9 1-16,0 0-1 15,0 7-8-15,0 2 9 16,0 2-9-16,0-2 0 15,0-2 0-15,0-1 6 16,0-2-6-16,0-6 0 0,0-3 0 16,0-8-1-16,0-3 1 15,0-7 0-15,0 0 0 16,0-7-1-16,0-1 0 16,0-2 0-16,0 0 0 15,0 0 1-15,0 0-1 16,0 0 0-16,0 0 10 15,0 0-10-15,0 0-1 16,0 0-1-16,0-5-5 16,0-10 7-16,0 0 8 15,0-10-8-15,0-2 0 16,0-6 1-16,-3 0 0 0,0-4-1 16,-5 0-6-16,3-1-7 15,1 4 12-15,1 3 1 16,3 6 10-16,0 0-9 15,0 3-1-15,0 3 1 16,0-1 8-16,9-3-1 16,2 6-8-16,2-3 1 15,2 5-1-15,3 1-1 16,-3 4 0-16,1 0-1 16,1 3 2-16,2 0 0 15,-4 1 2-15,3 2-1 16,-3 1-1-16,-4 3-1 15,2 0-1-15,-3 0 0 16,-4 0-5-16,3 1 0 16,-6 8-5-16,3 1-2 0,-2 1 8 15,1 5 6-15,1-1 0 16,-3 2 0-16,0 3 0 16,0-3 0-16,3-2 1 15,-6 0 0-15,3-3-1 16,-3 2 1-16,0-4 0 15,0 3 0-15,-3-3 8 16,-6 2-9-16,0 0 1 16,-6-2-1-16,3-2 2 15,-4-1 6-15,-1-3-6 16,-2 2-1-16,1-3-1 16,0-2 2-16,2 2-1 15,0-3 6-15,6 3-7 16,3-3-9-16,1 0-8 0,6 0-24 15,0 2-79-15,0 3-203 16,0-2-352-16</inkml:trace>
  <inkml:trace contextRef="#ctx0" brushRef="#br0" timeOffset="1.4099E6">11989 17653 423 0,'0'0'499'0,"0"0"-437"16,0 0-30-16,0 0 61 15,0 0-50-15,0 0-20 16,0 0-11-16,-42-3-11 16,39 6 4-16,-3 9-5 15,-1 7-1-15,-2 6 1 16,-3 7 8-16,0 6-8 16,0 2-1-16,-4 1 1 0,4 0 1 15,1-7-1 1,1-6 13-16,4-6 5 0,3-4-2 15,3-8-8-15,0 0 1 16,0-8-8-16,0 3 11 16,0-5-1-16,0 1 2 15,3-1-3-15,6 0-4 16,2 0 3-16,5 0-8 16,3 0 8-16,2-4 2 15,3-3 2-15,3 0-4 16,-2-3-9-16,2 1 0 15,-1 0 2-15,0 1-1 16,-4 1 0-16,4 0 0 0,-6 0 0 16,3 2 1-1,-5-1-1-15,-3 2-1 0,0-3 0 16,-2 4-16 0,-7-3-3-16,-2 5-16 0,0 1-17 15,-4-3-29-15,0 3-20 16,0-5-32-16,-8 3-140 0</inkml:trace>
  <inkml:trace contextRef="#ctx0" brushRef="#br0" timeOffset="1.41028E6">11968 17855 811 0,'0'0'146'0,"0"0"-98"0,0 0 12 16,0 0-18-16,0 0-30 16,0 0-5-16,0 0-6 15,-7 0 12-15,7 0-13 16,0 5 0-16,0 9 1 16,0 6 17-16,0 1 1 15,0 5-3-15,0-2 0 16,0 1-3-16,0 0 0 15,3 1-1-15,7-1 2 16,-4-1-1-16,3 2-3 16,3-4 5-16,-6-1-1 15,3-1-8-15,0-3-5 16,-2-1 1-16,-1-4-1 0,2-2 2 16,-5 0-3-16,3 0 0 15,-2 0-8-15,-4 4-68 16,0-1-87-16,0-3-216 0</inkml:trace>
  <inkml:trace contextRef="#ctx0" brushRef="#br0" timeOffset="1.45258E6">6078 17931 41 0,'0'0'112'15,"0"0"-82"-15,0 0-29 16,0 0-1-16,0 0 0 16,0 0 0-16,19 0-16 15,-11 0-44-15</inkml:trace>
  <inkml:trace contextRef="#ctx0" brushRef="#br0" timeOffset="1.45658E6">13384 17577 790 0,'0'0'147'16,"0"0"-82"-16,0 0 0 15,0 0 5-15,0 0-25 16,0 0 2-16,0 0-6 16,-15 0-11-16,13 0-6 15,2 7-3-15,-1 3 0 16,-2 11-3-16,-3 14 16 15,-4 14 15-15,4 8-2 0,-4 6-15 16,6 2-11-16,-1-5-10 16,4-9-3-16,-3-6-2 15,4-12-5-15,-3-7 0 16,3-9 6-16,-3-7-1 16,3-7 0-16,0-2 3 15,0-1-3-15,0 0 1 16,0 0-6-16,-3-1 13 15,3-12 4-15,0-12-12 16,-3-7-6-16,3-22 0 16,0-25-1-16,0 1 0 0,3 6-5 15,10 8-4-15,-6 22 9 16,6 2-5-16,3-2 6 16,-6 11 0-16,2 8-3 15,2 8 2-15,-5 4 0 16,0 5-8-16,4 3 2 15,1 3-2-15,-1 0 8 16,-1 1-10-16,3 11 2 16,0 3 2-16,-6 5-5 15,1 2-6-15,-6 3 18 16,0-2 1-16,-4 3 6 16,0-4 2-16,-10 0 1 15,-4-3-4-15,-4-3 1 0,-6-6 2 16,2-8 1-1,-5-2-2-15,6 0-8 0,-3-10-25 16,5-2-55-16,8 2-101 16,11 7-90-16,0 3-271 15,8 0 193-15</inkml:trace>
  <inkml:trace contextRef="#ctx0" brushRef="#br0" timeOffset="1.45706E6">13516 17901 947 0,'0'0'215'0,"0"0"-131"16,0 0 13-16,0 0-34 15,0 0-40-15,0 0-13 0,0 0-8 16,44-72 0-1,-20 63-1-15,-1 7-1 0,3 2 0 16,-5 0-3-16,3 0-3 16,-7 10 5-16,-1 4-5 15,-3 2 3-15,-4 3-5 16,-6 2 8-16,-3 5 24 16,0-2 2-16,-2 1-15 15,-8-1 1-15,-3-4-2 16,0-3-9-16,2-6 1 15,5-4 0-15,3-3 7 0,0-1 1 16,3-3 3 0,0 0 8-16,0 0-11 0,3 0 2 15,7 0 4-15,10 0 1 16,5 0-1-16,5-3-14 16,3-2 9-16,1-4-2 15,-1 1-9-15,-3 1-7 16,-5 0-19-16,-1 1-32 15,-9 2-54-15,-6 4-77 16,-5 0-104-16,-4 5-278 16,0 4 264-16</inkml:trace>
  <inkml:trace contextRef="#ctx0" brushRef="#br0" timeOffset="1.45808E6">6348 17756 71 0,'0'0'127'16,"0"0"73"-16,0 0-90 16,0 0-55-16,0 0-15 15,0 0 12-15,0 0 33 16,0 0 15-16,0 0-47 15,0 0-2-15,0 0-24 16,0 0-19-16,0 0-8 16,0 0-34-16,6 0-135 0,4 0-131 15,1 0 12-15</inkml:trace>
  <inkml:trace contextRef="#ctx0" brushRef="#br0" timeOffset="1.46159E6">15577 17645 139 0,'0'0'158'0,"0"0"-123"15,0 0-35-15,0 0-22 16,0 0-17-16,0 0 3 15,0 0 36-15,-13-34 0 16,13 31 13-16,0-1 19 16,0 1 63-16,0 3 36 15,0-3 6-15,0 3 5 16,0 0-12-16,0 0-31 16,0 0-9-16,0 3-19 15,0 7-28-15,0 6-9 16,3 12-3-16,1 12 30 0,-4 11-3 15,3 8 15 1,-3 3-34-16,0 6-10 0,0 0-8 16,0-8 0-16,0-3-6 15,0-8-8-15,0-6-6 16,0-14 8-16,0-5-8 16,0-8 0-16,0-9 0 15,0-4 5-15,0-3 7 16,-3-10-3-16,-4-20-10 15,-2-24-31-15,-5-27 11 16,2-3-27-16,5 7-5 16,1 12 23-16,6 20 23 15,0-1 6-15,0-2 10 16,0 9-4-16,9 4 4 16,5 1 0-16,8 4-8 0,0 4-1 15,5 3 1-15,6 6-2 16,-2 1-2-16,2 9 2 15,0 7-7-15,-5 0-2 16,-1 3 0-16,-9 10 1 16,0 6-21-16,-9 6 29 15,-6 4 2-15,-3 2 16 16,0 2 2-16,-15 2-2 16,-3-4 5-16,0-4-9 15,-2-7 2-15,0-8-4 16,2-6 3-16,-3-6 1 15,0 0-16-15,0 0 0 16,5-9-22-16,7 5-22 0,-1-1-49 16,9 5-11-1,1 0-77-15,1 9-194 0,12 7 78 16,0 1 23-16</inkml:trace>
  <inkml:trace contextRef="#ctx0" brushRef="#br0" timeOffset="1.46218E6">16051 17795 438 0,'0'0'512'0,"0"0"-396"0,0 0-5 15,0 0 30-15,0 0-34 16,0 0-74-16,0 0-12 16,-35-25-4-16,14 41-8 15,0 6 0-15,-8 8 1 16,6 4 3-16,-1 5-4 16,3 5 7-16,3 4-5 15,6 0-2-15,2 0 0 16,7-7-3-16,3-5-5 15,0-7-1-15,0-7-11 0,13-5 11 16,0-5 13 0,7-3-4-16,-2-3 13 0,3-6-4 15,1 0-9 1,-4 0-8-16,3 0 6 0,-9-10-7 16,1 0 0-16,-2-4 0 15,-5 1 0-15,-3 1 0 16,-3-5 0-16,0-1 0 15,0 3 0-15,0 1 0 16,-9 1 1-16,-1 4-2 16,-1-1-5-16,2 5 0 15,0 3 5-15,-1-1 1 16,-1 3 7-16,2 0-6 16,-1 0-1-16,1 3 1 15,-5 8-1-15,-2 4-8 0,4 5 7 16,-5 1-22-16,5 8-51 15,-2 10-121-15,-1-5-383 16,2-6-103-16</inkml:trace>
  <inkml:trace contextRef="#ctx0" brushRef="#br0" timeOffset="1.46833E6">9848 17654 139 0,'0'0'39'0,"0"0"70"0,0 0-35 16,0 0-29-16,0 0 4 15,0 0-8-15,0 0-13 16,0 0-9-16,0 0-9 16,0 0 0-16,0 0-3 15,0 0 12-15,0 0-2 16,0 0 6-16,-3 0 0 15,3 0-1-15,0 0-6 16,-3 0 3-16,3 0 5 16,-4 0 2-16,1 0-10 15,3 1-10-15,-3 4 7 16,-4-2-13-16,6-1-5 16,-5 3 5-16,0-1 2 0,2 2 4 15,-2-2-5-15,-3 2 6 16,3-4-7-16,-1 0 6 15,2 1-2-15,-1 2-3 16,3-3-1-16,0 0-12 16,3 1-14-16,-3 0 13 15,3-3 6-15,0 0-6 16,0 0 13-16,0 0-6 16,0 0 12-16,9 0 12 15,6 0-3-15,0 0 1 16,4-3-5-16,5 0-10 0,-3 1-1 15,0 2-5 1,1 0-33-16,-2 0-61 0,-1 0-145 16,-4 0 61-1,-6 0-49-15</inkml:trace>
  <inkml:trace contextRef="#ctx0" brushRef="#br0" timeOffset="1.47089E6">17934 17722 795 0,'0'0'199'16,"0"0"-106"-16,0 0-28 0,0 0-28 15,0 0-6-15,0 0-15 16,0 0 1-1,0 0-5-15,0 0-5 0,0 1 0 16,0 15-5-16,0 5 24 16,0 10 13-16,-1 8 17 15,-4 8 2-15,1 2-26 16,1 2-3-16,0 2-11 16,3-4 1-16,0 1-8 15,0-7 0-15,0-3-4 16,0-4-6-16,0-3 1 15,0-10-1-15,0-4 8 16,0-7-8-16,0-3 0 16,0-3 0-16,0-6 5 0,0 0 4 15,0 0 1-15,0 0 2 16,0 0-6-16,0-10 5 16,0-6-11-16,-3-4-1 15,0-8-6-15,3-3-4 16,0-2-13-16,-4 0 10 15,4 2 5-15,0-1-2 16,0-3 10-16,0 3-6 16,0-2 5-16,0-1-23 15,0-1-11-15,0-7-26 16,0 0-29-16,10-6-9 16,-3 6 24-16,4 6 20 0,0 10 46 15,2 8 3-15,-2 6 7 16,0 6-1-16,-1-3 7 15,4 4-5-15,-2 2 0 16,1 1 4-16,4 3-6 16,-4 0 1-16,3 0 1 15,1 3 6-15,-4 7-6 16,1 2 8-16,1 3 10 16,-6-1 6-16,-2 1 5 15,-1 2-7-15,-5 3-12 16,-1-3-6-16,0 1 2 15,0 0 5-15,0-2-4 16,-3-3 0-16,-2-2 1 0,-4-2-4 16,-1-2 2-16,-1-4-8 15,-1-1 0-15,-3 0-11 16,-3 1-15-16,-1-3-12 16,-3 2-52-16,-1 3-109 15,0 2-174-15,8 0-208 16</inkml:trace>
  <inkml:trace contextRef="#ctx0" brushRef="#br0" timeOffset="1.47141E6">18311 17858 393 0,'0'0'489'0,"0"0"-302"15,0 0-51-15,0 0-61 0,0 0-42 16,0 0-22-16,0 0-3 16,0-9 1-16,0 9 5 15,0 0-5-15,0 0 11 16,0 1-20-16,0 9 16 15,0 7 9-15,2 4 20 16,3 6 3-16,-2 3-1 16,0 0-26-16,0 5-10 15,3-3-1-15,-3 2 1 16,0 0-10-16,2 1 1 16,-3-3 5-16,1 0-6 15,-2-7-1-15,1-3 0 0,-2-3-24 16,0-8-141-1,-5-3-428-15,-6-8-157 0</inkml:trace>
  <inkml:trace contextRef="#ctx0" brushRef="#br0" timeOffset="1.48153E6">9802 18459 97 0,'0'0'108'0,"0"0"149"0,0 0-145 16,0 0-44 0,0 0-23-16,0 0-6 0,0-58 7 15,0 56-10 1,0 0 5-16,0-3 9 0,0 4 1 15,0 1-12-15,0 0 4 16,0 0 9-16,0 0-10 16,0 0-16-16,0 0-12 15,0 0-14-15,0 0-1 16,0 8-16-16,0 3 8 16,0 10 9-16,0 8 44 15,0 6 15-15,0 5-23 16,0-1-11-16,0-2-12 15,0-5-2-15,0-1-2 0,0-5-2 16,0-4-6-16,0-2 11 16,0-6-11-16,0 0 0 15,0-4 1-15,0 0-2 16,3 0 1-16,-3-2 0 16,3 0 1-16,-3-1-1 15,4-4-1-15,-4-2 1 16,0-1 2-16,0 0 9 15,0 0 6-15,0 0 4 16,0-1 1-16,0-15 11 16,0-7-18-16,-7-8-16 15,-2-11-7-15,0-2-34 16,-2-1 13-16,7 4 18 0,1 6 9 16,3 3 0-1,0 3 0-15,0 2 0 0,7 2 1 16,7-1 0-16,-2 6 5 15,4-3-4-15,4 1-1 16,2 3 7-16,2 3-7 16,1 4 0-16,-1 2-7 15,0 3 6-15,0 1 1 16,-2 2-6-16,-5 1 5 16,-1 3-10-16,-10 0 1 15,0 0-2-15,-3 0-4 16,-3 8 0-16,0 4 8 15,0 4 8-15,-6 0 16 0,-9 6 21 16,-1 6-16 0,-5-6-5-16,3 2-4 15,-3-1-5-15,3-6-5 16,2-6-2-16,2-1-23 16,4-2-3-16,4-5-9 0,6 0-59 15,0 1-182-15,0 3-113 16,0 0-113-16,9-1 407 0</inkml:trace>
  <inkml:trace contextRef="#ctx0" brushRef="#br0" timeOffset="1.48202E6">10127 18499 323 0,'0'0'351'0,"0"0"-136"15,0 0-98-15,0 0-11 16,0 0-40-16,0 0-1 16,0 0-44-16,-22 36-8 15,11-16-5 1,5 4 5-16,-4 1 8 0,7-1-4 16,0 0 6-16,3-2-7 15,0-2-14-15,0-4 6 16,0-2 24-16,0-4-13 15,0-3-7-15,0-1-11 16,0-4 9-16,3 0-8 16,0-1-2-16,0 0 1 15,0-1-1-15,1 0 0 0,2 0 1 16,0 0 1-16,8 0 11 16,2-11 19-16,4-1 22 15,5-8-27-15,2-3-17 16,-2-1-8-16,-1 2-1 15,-6 2 1-15,-2 3-1 16,-2 4 0-16,-4 3 0 16,-1 3-1-16,-6 5-31 15,0-1-7-15,0 3-36 16,0 0-35-16,-2 0-28 16,4 0-50-16,-5 8-14 15,0 2 55-15,-6 4-15 0,-12-3-41 16,-1-1-58-16,-1-6 197 15</inkml:trace>
  <inkml:trace contextRef="#ctx0" brushRef="#br0" timeOffset="1.48223E6">10191 18605 133 0,'0'0'398'15,"0"0"-164"-15,0 0-48 16,0 0-30-16,0 0 2 16,0 0-54-16,0 0-50 15,-19-8-25-15,19 8-18 16,0 0-11-16,0 8 0 15,3 9 4-15,4 6 35 16,-1 2-18-16,-2 5-4 16,3-3-2-16,-1 2-1 15,-3-2-14-15,4 1-46 16,-1 6-56-16,0-10-108 16,-3-7-378-16</inkml:trace>
  <inkml:trace contextRef="#ctx0" brushRef="#br0" timeOffset="1.48641E6">11449 18276 202 0,'0'0'382'0,"0"0"-201"16,0 0-76-16,0 0-2 15,0 0-34-15,0 0-8 16,0 0-15-16,0 0-5 16,0 0-8-16,0 5-11 15,0 5-12-15,0 12 12 16,0 9 24-16,3 15 27 16,3 4-15-16,0 7-26 15,0 1-9-15,4-2-9 16,-3-5-6-16,3-6-7 15,3-3 0-15,-7-8 11 16,3-6-11-16,-5-6 1 16,-1-7-1-16,2-7 1 15,-5-5-1-15,0-3 0 0,0 0 11 16,0-12-5-16,-6-12-7 16,-9-16-55-16,-4-9-44 15,-4-8-4-15,1-5 19 16,1 6 17-16,6 6 67 15,2 7 6-15,7 6 1 16,1 2-5-16,5 1-2 16,0 0 1-16,5-1-2 15,11 0-10-15,2 3 11 16,6 7 1-16,1 6-1 16,2 11-2-16,3 8-9 15,-6 0-13-15,3 7 6 16,-5 9 9-16,-4 4 2 0,-6 2-5 15,-6 5 0-15,-6 0 12 16,0 2 0-16,-6 2 11 16,-11-1 12-16,-2-2 5 15,-7-8-12-15,0-3-3 16,-1-7 0-16,-1-7-13 16,1-3-13-16,9 0-18 15,3 0-15-15,9 0-18 16,6 0-183-16,0 11-162 15,15 0 191-15,-3 3 102 0</inkml:trace>
  <inkml:trace contextRef="#ctx0" brushRef="#br0" timeOffset="1.48687E6">11665 18730 778 0,'0'0'182'0,"0"0"-95"16,0 0-19-16,0 0 7 15,14-82-35-15,8 57-28 16,5 3-12-16,1 5-1 16,-1 5-6-16,-3 5 7 15,0 7-1-15,-5 0-12 0,-2 0-21 16,-4 14 17-1,-7 4 16-15,-3 6 1 0,-3 6-1 16,0 0 1-16,-12 6 12 16,-4-2 2-16,2-5 1 15,4-3-14-15,4-12 14 16,3-4-5-16,3-5 4 16,0-5 30-16,0 0-7 15,9 0-35-15,12 0 15 16,7-9 38-16,8-4-18 15,3-3-5-15,4-1-9 16,-4 0-12-16,-1 1-10 16,1 0-1-16,-9 2-8 15,-6 4-29-15,-3 0-40 16,-6 4-63-16,-8 2-164 16,-7 4-347-16</inkml:trace>
  <inkml:trace contextRef="#ctx0" brushRef="#br0" timeOffset="1.49109E6">13244 18481 157 0,'0'0'136'0,"0"0"79"0,0 0-153 16,0 0-40-1,-13-72-12-15,13 60 19 0,0 5 51 16,0-2-30-16,0 5 58 16,2 1-7-16,-1 1 9 15,-1 2-9-15,2 0-60 16,-2 0-17-16,1 0-9 16,2 8-15-16,4 11 1 15,-1 8 46-15,1 8 24 16,2 9 7-16,-2 6-18 15,1-4-19-15,1-1-28 0,-3-4 0 16,0-8-4-16,0-6-8 16,0-8 8-16,-2-8-8 15,-3-5 0-15,-1-3 5 16,0-3 1-16,0 0-6 16,0 0 8-16,-5-14-9 15,-7-5-22-15,0-4-23 16,-6-7-20-16,6 0 50 15,2 3 7-15,4 2 8 16,3 1 7-16,-1-5-5 16,4-1-1-16,0-8-1 15,10-3-7-15,6-3-14 16,-1 2-11-16,6 2 0 16,-2 8 1-16,-2 8 25 15,2 5 4-15,-4 8 0 0,3 5 1 16,0 5-15-1,-5 1 0-15,1 0 1 0,-4 7 1 16,-1 3 13-16,-6 1 0 16,-2 2-15-16,-1 3 0 15,0 0-12-15,0 0 28 16,-10 2 19-16,-6 2-7 16,-5 0-3-16,-3-2-9 15,0-4 2-15,2-1-1 16,5-3-1-16,4-3 0 15,4 0-25-15,3-1-28 16,6-2-89-16,0 4-92 16,3 4 32-16,19 6-65 15,-5 0 59-15,2-1 142 0</inkml:trace>
  <inkml:trace contextRef="#ctx0" brushRef="#br0" timeOffset="1.49218E6">13493 18623 155 0,'0'0'261'0,"0"0"-25"15,0 0-117-15,-12-74-37 16,12 54 32-16,0 6-56 16,12-2-32-16,1 5 1 0,4 0 1 15,2 1 1 1,0 2-16-16,4 0-6 0,-1 6 5 15,2-1-5 1,-8 3-6-16,4 0-1 0,-8 5-26 16,-3 7 16-16,-1 3 8 15,-5 4-6-15,-3 0 2 16,0 4 6-16,0 0 14 16,-4-4 4-16,-3 1-4 15,1-6-4-15,0-4-1 16,0-3-8-16,6-3 0 15,-3-4 16-15,3 0-4 16,0 0-4-16,0 0-9 16,0 0-12-16,3 0 11 15,3 0 2-15,6 0-1 0,6 0 1 16,1 0 5-16,0 5-5 16,4-1 8-16,-4 3-8 15,-2 1 7-15,-1-1-7 16,-3 3 0-16,1 0-1 15,-8 3-7-15,0-3 7 16,-3 2 10-16,-3 0-10 16,0 1 1-16,0-2 19 15,-3-2 6-15,-9 1-3 16,-6 1 0-16,-4-1-2 16,-5 2-2-16,-1-2-5 15,2-2-1-15,0 1 0 16,6-1-4-16,2-4 4 0,4 2-13 15,7-5 1 1,-2 1 1-16,5-1-1 0,1-1 1 16,3 3-1-16,0-3 0 15,0 0 0-15,0 0 0 16,0 0-1-16,-3 0 0 16,3 0 2-16,0 0 8 15,-3 0 10-15,3 0 3 16,0 0 2-16,0 0-3 15,0 0-6-15,0 0 1 16,0 0-1-16,0 0-7 16,0 0 1-16,0 0-2 0,0 0 3 15,0 0-2-15,0 0-8 16,0 0 8-16,0 0-2 16,0 0-1-1,0 0 0-15,0 0-5 0,0 0 0 16,0 0 7-16,0 0-6 15,0 0 4-15,0 0-5 16,0 0 0-16,0 0 1 16,0 0 0-16,0 0-2 15,0 0 2-15,0 0 8 16,0 0-9-16,0 0 6 16,0 0-6-16,0 0-1 15,0 0 2-15,0 0-1 16,0 0-1-16,0 0 0 15,0 0 1-15,0 0-1 0,0 0 0 16,0 0-1 0,0 0 1-16,0 0-6 0,0 0-7 15,0 0-3-15,0 0-2 16,0 0-5-16,0 0 0 16,0 0 4-16,0 0 3 15,0 0 0-15,0 0-9 16,-3 0-22-16,3 3-27 15,-4 4 12-15,3 6-11 16,-1-3-96-16,1-3-199 0</inkml:trace>
  <inkml:trace contextRef="#ctx0" brushRef="#br0" timeOffset="1.49706E6">15577 18574 163 0,'0'0'108'0,"0"0"37"16,0 0-24-16,0 0-55 16,0 0-2-16,0 0 24 15,-13-38 20-15,10 37-37 16,3-2-28-16,0 0 8 16,0 1-2-16,0 2 10 15,0 0-18-15,0 0-12 0,0 0-15 16,0 0-1-1,0 5-13-15,0 2 1 0,0 9-1 16,0 5 26-16,3 7 4 16,0 1-5-16,1 5-3 15,-1-1-2-15,0-3-1 16,0-4-11-16,-2-5 0 16,2-1 0-16,-1-4-6 15,-1-3 5-15,-1-4-5 16,0-2-2-16,0-2 0 0,0-4-1 15,0-1 1 1,0 0 9-16,0 0 9 0,0 0 5 16,0-3 0-16,0-9-23 15,-3-8-1-15,-6-7-17 16,-2-7-22-16,2-4-2 16,1-2-9-16,2 1 28 15,3 2 23-15,0 5 0 16,3 2 0-16,0 3 0 15,0 3 0-15,7 2-1 16,6 0 0-16,-1 3 1 16,1 3-1-16,4 0 1 15,2 3-1-15,-3 0 1 16,4 4 0-16,-4 4 0 16,-3 2-7-16,4 1 7 15,-8 2 0-15,1 0 0 16,-1 10-12-16,-1 6-2 0,-5 7 12 15,-3 2 0-15,0 5 2 16,0-2 28-16,-3 0-4 16,-7-7 12-16,0-2-14 15,3-5 3-15,-2-4-3 16,-5-5 2-16,2-2-5 16,-2-3-17-16,-5 0-2 15,-1 0-32-15,2-10-35 16,0 2-48-16,6 4-2 15,2 1 3-15,4 3-132 16,3 13-44-16,-1-2-43 0</inkml:trace>
  <inkml:trace contextRef="#ctx0" brushRef="#br0" timeOffset="1.49739E6">15880 18601 230 0,'0'0'535'0,"0"0"-362"15,0 0-40-15,0 0-29 0,0 0-1 16,0 0-45-16,0 0-7 15,0 0-19-15,0 0-15 16,0 4-5-16,0 9-11 16,0 7 34-16,0 4 11 15,3 4 4-15,-3 2-17 16,3-1-15-16,0-2-8 16,0-3-9-16,0 2-1 15,1 6-35-15,1-4-141 16,-4-8-307-16</inkml:trace>
  <inkml:trace contextRef="#ctx0" brushRef="#br0" timeOffset="1.49799E6">10970 19047 84 0,'0'0'78'0,"0"0"-78"16,0 0-29-16,0 0-86 0</inkml:trace>
  <inkml:trace contextRef="#ctx0" brushRef="#br0" timeOffset="1.50406E6">17697 18567 134 0,'0'0'272'0,"0"0"-144"16,0 0-36-16,0 0 1 0,0 0-33 15,0 0-9-15,0-1-5 16,0-3-13-16,0-3-15 15,0 1-11-15,0 2 9 16,0-2 1-16,0 2 3 16,0 1-4-16,0 0 13 15,0 1-3-15,0 0-3 16,0-1-4-16,0 0-12 16,0 0 3-16,0 2-2 15,0-2-1-15,0 3-1 16,0 0-5-16,0 0 11 15,0 0-12-15,0 0 0 16,0 3-1-16,0 7-14 0,0 4 15 16,0 9 15-16,0-1 5 15,0 5 0-15,0 0-11 16,0 0-8-16,0-2 12 16,0-1-11-16,0-1-1 15,0-2 7-15,0-3 0 16,0-3-8-16,0 0 0 15,0-3 0-15,0 0 4 16,0-2-4-16,0-2-1 16,0-1 1-16,0-3-10 15,0-1 1-15,0-3-1 0,0 0 10 16,0 0 9 0,0 0 1-16,0-3 3 0,0-7-12 15,0-1-1-15,0-4-15 16,0-1-1-16,0-1 15 15,0 0 0-15,-2 2 0 16,1-2 1-16,-2 0 0 16,2-3 2-16,1-3-2 15,0-2-5-15,0-3-14 16,0-3 6-16,4 0 7 16,5 0 0-16,1 1 4 15,7 1 0-15,-5 2-4 16,4 4 5-16,1 3 0 15,-4 1 0-15,0 3 1 16,0 5 0-16,0 1 0 0,-4 0 0 16,0 5 0-16,3 3 0 15,-6 2-1-15,3 0-6 16,1 0-1 0,-3 8 8-16,2 2 0 0,1 3-6 15,-3 3 5-15,-4-4 1 16,0 5-1-16,0 0 0 15,-3-3 0-15,0 2 1 16,0-5 1-16,0 0 15 16,-3-1 4-16,-6 0-3 15,-1-2-2-15,-4 1-1 16,1 1-2-16,-2-6-3 16,-2 2-2-16,4-4 2 0,-3 3-9 15,-1-5 0-15,1 3-18 16,-6-3-22-16,3 2-17 15,2 0-54-15,-2 1-19 16,6 2 4-16,6 0-5 16,1-1-191-16</inkml:trace>
  <inkml:trace contextRef="#ctx0" brushRef="#br0" timeOffset="1.50511E6">18242 18532 150 0,'0'0'380'0,"0"0"-245"15,0 0-70-15,0 0-1 16,0 0 12-16,0 0-9 16,0 0 30-16,0-27 17 15,0 27-37-15,-3 0-33 16,-3 0-9-16,3 0 1 16,-8 0-24-16,-1 0-12 15,-1 0 0-15,-10 4 0 0,3 4 0 16,-2 1-1-16,2 1 1 15,5-1 0-15,-3 1 0 16,7-3 1-16,3-2-1 16,-1 2 0-16,3-2-1 15,-2 1 0-15,2 3-1 16,2-5 1-16,1 2-1 16,1 1-6-16,1-5 6 15,-1 6 2-15,2-6 0 16,0 3 0-16,0-1 0 15,0 0 0-15,0 3 0 16,0 3 0-16,0 0 1 16,0 4-1-16,0-1 0 0,0 4 1 15,0-4 2 1,0-1-3-16,0-2 1 0,0-1 0 16,0-4-1-16,0-2 0 15,0-2-1-15,0 1-8 16,0-2 7-16,0 0 1 15,0 0-9-15,0 0 10 16,6-3 1-16,2-4 1 16,4-3-2-16,0 0-6 15,-1 2 4-15,1 1 2 16,1 0 0-16,3-1 0 16,-4 3 0-16,6-1-1 15,-2 2 1-15,5-3 0 16,0 1 5-16,-3 2-4 0,3 1-1 15,-4 3 8-15,-3 0 1 16,1 0-2-16,-3 0-6 16,-5 3-1-16,-1 4 1 15,1-1-1-15,-4-2 1 16,1 0-1-16,-1-1 1 16,0 0 0-16,-3 1-1 15,3 2 0-15,-3-1 1 16,0 5 0-16,0 5 9 15,0-1 3-15,0 1-1 16,0 0 2-16,0 0 7 16,0-3-10-16,0-2 1 15,-3-2-11-15,-3-1 11 0,1-3-10 16,-1 1-1-16,2-2 7 16,-2 1-7-16,0 2 8 15,-3-2-2-15,-1 2-5 16,-3 1 5-16,0-3-6 15,0 2 0-15,-1-3 0 16,-4 1-1-16,1 2-1 16,-6-4-8-16,1 3-13 15,-7 2-2-15,1 1-8 16,0 2-9-16,-14 8-26 16,9-1-69-16,5-4-238 0</inkml:trace>
  <inkml:trace contextRef="#ctx0" brushRef="#br0" timeOffset="2.06316E6">5578 13693 153 0,'0'0'208'0,"0"0"-142"16,0 0 6-16,0 0 6 15,0 0 22-15,0 0 7 16,15-29-9-16,-12 22-13 16,0-3-14-16,-3 0-25 15,3-3-8-15,0-1-24 16,-3-2-8-16,3-1-6 16,0 4-5-16,-3 0 4 0,3 0 1 15,-3 3 0 1,3 0 1-16,1 3 0 0,-4 0-1 15,3 4 0-15,-3 0 1 16,0 3-1-16,0 0 10 16,0 0-8-16,0 0-2 15,0 0-1-15,0 3-13 16,0 10 5-16,0 1 9 16,0 6 0-16,0 3 0 15,0 3 0-15,0 4 1 16,0 2 2-16,0 5 13 15,0 3-2-15,3 3 1 16,-3 0-4-16,3 3-2 0,-3 0 1 16,0-6-9-1,2 0 0-15,-2-5 0 0,0-4 0 16,0-8 6-16,0-6-2 16,0-8-4-16,0-3 0 15,0-6 6-15,0 0-1 16,0 0 8-16,0 0 6 15,0-3 21-15,0-7-9 16,0-6-26-16,-5-4-5 16,5 0 11-16,0-5-11 15,0 1 9-15,0-2-2 16,0-1-8-16,3 1 0 16,3-1-8-16,-1 0-19 15,4 4-8-15,-2 4-33 16,5-4-44-16,-3 9-139 0,0 1-630 15</inkml:trace>
  <inkml:trace contextRef="#ctx0" brushRef="#br0" timeOffset="2.06377E6">5854 13720 312 0,'0'0'391'0,"0"0"-313"15,0 0-78-15,0 0-8 16,0 0-75-16,0 0 39 16,0 0 12-16,0 52-10 15,0-39-30-15,0 1-103 0</inkml:trace>
  <inkml:trace contextRef="#ctx0" brushRef="#br0" timeOffset="2.06769E6">8338 13290 652 0,'0'0'155'0,"0"0"8"15,0 0-59-15,0 0-56 16,0 0-19-16,0 0-13 15,0 0-2-15,0-33 35 16,0 30 8-16,0 2 7 16,0 1-19-16,0 0-19 15,0 0-13-15,0 0-12 16,-3 0 0-16,-4 0 1 16,1-3-2-16,-6 3 0 15,0-3 0-15,-3 3 0 16,-1-3-1-16,-1 3-7 0,-2 0-5 15,4 0 12-15,-6 0 0 16,2 0 0 0,2 0 0-16,1 0-1 0,1 0 2 15,-3 0-1-15,6 0 1 16,-4 0-1-16,2 0 1 16,-2 3 0-16,1 0-1 15,-3 1 1-15,0 2-1 16,-6-3 0-16,5-2 1 15,-1 2-1-15,-2 0 1 16,3 0 0-16,2-2 0 16,-2 2 1-16,4 3-2 0,-3-2 0 15,3-1 0 1,2 4 0-16,-4-1 1 0,1 0-1 16,-4 4 0-16,1 0 0 15,-5 4-1-15,-1-1 1 16,2 7 0-16,-2 0-1 15,1-1 1-15,2 4 0 16,2 1 0-16,1-2 0 16,4-2-6-16,-3 0 6 15,6-3 0-15,-1-3 0 16,2 2 1-16,-2 0 0 16,4 1 0-16,0 2 1 15,-1 1-1-15,2 1 2 0,-1 4-2 16,0 2 2-1,2 0-2-15,1-1 1 0,0 0 0 16,3-2 0 0,0-2 0-16,1 1 6 0,2 1 8 15,0 2-2-15,0-6-5 16,0 6 7-16,0-5 1 16,5 5-2-16,4-4 1 15,4 2 5-15,-1 2 5 16,2-3-9-16,2 1 1 15,3 2-5-15,1 1 0 16,-1-2-2-16,5-1-1 16,-3 0-1-16,3-1 0 15,-2-1 2-15,2-2-1 16,0 0-7-16,0-3-1 16,1-2 7-16,-1-4-7 15,1 2 7-15,-2-6-2 0,2 0 10 16,-1-1 18-16,3-3-11 15,1-3 1-15,2 4-16 16,-2-4-2-16,2 3-5 16,-4 0-1-16,-1-2 0 15,-1 2 0-15,1-3 1 16,-1 0 6-16,0 0-6 16,3 0 1-16,-2 0-1 15,-1 0 9-15,1-7-9 16,-2 1 0-16,4-1 12 0,-2 0-13 15,-1-3 1 1,1 0 5-16,2 0 1 0,-3 3-1 16,0-2-5-16,-2 2 7 15,-5-3-7-15,2 4-1 16,-4-4 1-16,3 0 8 16,-2 0 7-16,-1-3 0 15,3 2-1-15,0-1-1 16,3-5-2-16,-6 1-11 15,4 2 0-15,-1-3 1 16,-6 4-1-16,3 1 5 16,-3 2-5-16,0-3 1 15,-2 3 14-15,-1-1 0 0,2-2-4 16,-1 0 10 0,-4-3 1-16,0-1-3 0,3-3-6 15,-3 0-6-15,-2-2-8 16,4-2-1-16,-5 4 1 15,0-3-1-15,-3 3 1 16,0 1 2-16,0 2 4 16,0-3 0-16,0 0-6 15,0 1 8-15,0-1 0 16,0 0-7-16,-3 0 0 16,0-4 7-16,-2 2-7 15,-2-4-1-15,4 2 1 16,-3 2 0-16,3 1-1 15,-3-2 0-15,3 6 9 16,-3-3 4-16,-4 5-2 16,2 1 2-16,-4-2-12 0,-1-1 11 15,1 0-11-15,0 2-1 16,0 1 1-16,0 1 6 16,-1-1-7-16,2 4 0 15,1-3 1-15,1 3-1 16,-3 3 0-16,0-2 0 15,0 3 0-15,3-4-1 16,-4 3 1-16,2 0-1 16,2 1 1-16,-1-1-2 15,1 3 2-15,-2-2 0 16,-2-1 0-16,1 0 0 16,-1-1 0-16,-1-2 2 0,-2 3-2 15,4-3 0 1,0 3 0-16,0 0 1 0,0 1-1 15,3 2 0-15,-1-2 0 16,-1 2 0-16,2-2 0 16,-1 2 0-16,4 1 0 15,-3-4 1-15,4 4-1 16,-2 1 0-16,1-3 0 16,0 3-1-16,3 2 1 15,-3-3 0-15,-4 1-1 16,2 0-2-16,-4 2-4 15,-1-3 6-15,1 3-1 16,-2 0-3-16,1-3 5 16,-2 3 0-16,0 0 0 0,0-1 0 15,-1-2 1-15,-1 0-1 16,1 0 0-16,1 2 1 16,3-2 0-16,0 0-1 15,2 3 0-15,4-3 0 16,0 3-9-16,-3 0-31 15,0 0-29-15,0 0-51 16,-13 19-51-16,2-5-126 16,1 2-356-16</inkml:trace>
  <inkml:trace contextRef="#ctx0" brushRef="#br0" timeOffset="2.06859E6">5614 13961 335 0,'0'0'123'0,"0"0"-41"16,0 0 15-16,0 0-19 16,0 0 37-16,0 0 1 15,0 0-9-15,-6-27-9 16,6 27-17-16,-3 0-33 16,3 0-9-16,0 0-5 0,0 0-5 15,0 0 5-15,0 0 4 16,0 0 3-16,0 0-9 15,0 0 1-15,0 0-2 16,0 0 4-16,0 0 1 16,0 0 1-16,0 0-5 15,0 0-5-15,0 0 1 16,0 0 1-16,0 0-13 16,0 0-2-16,0 0-13 15,0 0 0-15,0 0 2 16,0 0-3-16,0 0-2 15,0 0-10-15,0 0-10 16,0 0-17-16,0 0-3 16,0 0-14-16,0 0-73 0,0-4-111 15,3-3-161-15,3-2-410 0</inkml:trace>
  <inkml:trace contextRef="#ctx0" brushRef="#br0" timeOffset="2.06921E6">5799 13719 175 0,'0'0'652'0,"0"0"-556"16,0 0 6-16,0 0-45 15,0 0-40-15,0 0-8 16,0 0 23-16,-3 0 28 16,3 1 11-16,0-1 6 15,0 0 10-15,0 0-14 16,0 0-18-16,0 0-7 0,0 0-13 16,0 0-7-1,0 0-9-15,0 0-5 0,0 0 1 16,0 0-6-16,0 0-1 15,0 0-7-15,0 0-1 16,0 0-7-16,0 0-41 16,16-4-93-16,4-9-97 15,-1-1-328-15</inkml:trace>
  <inkml:trace contextRef="#ctx0" brushRef="#br0" timeOffset="2.07013E6">7968 12351 209 0,'0'0'279'0,"0"0"-132"16,0 0-3-16,0 0-34 16,0 0-10-16,0 0-38 15,0 0-16-15,0 0 5 0,0 0-12 16,0 0-22-16,0 0-7 15,0 3-9-15,0-3 1 16,0 0-1-16,0 0 22 16,0 0 29-16,0 0 50 15,0 0-8-15,0 0-20 16,0 0-14-16,0 0-19 16,0-3-15-16,0 0 3 15,0 1 13-15,0 2 12 16,0 0-2-16,0 0-1 15,0 0-10-15,0 0-1 16,0 0-20-16,0 0-10 0,0 0-10 16,0 0 0-1,0 0 0-15,0 0-22 0,0 0-23 16,0 0-30 0,0 0-33-16,0 0-80 0,0 0-220 15,3 0-342-15</inkml:trace>
  <inkml:trace contextRef="#ctx0" brushRef="#br0" timeOffset="2.07108E6">8125 14119 392 0,'0'0'121'0,"0"0"3"16,0 0 19-16,0 0-49 15,0 0-5-15,0 0-18 16,0 0 10-16,0 0-17 15,0 0-8-15,0 0-18 16,0 0-12-16,0 0-4 16,0 0-1-16,0 0 3 15,0 0 9-15,0 0 8 16,0 0-1-16,0 0-2 16,0 0-3-16,0 0-3 15,0 0-9-15,0 0-4 16,0 0-4-16,0 0-8 15,0 0-6-15,0 0 6 0,0 0-7 16,0 0 0-16,0 0 0 16,0 6-21-16,0 1-104 15,-3 3-273-15</inkml:trace>
  <inkml:trace contextRef="#ctx0" brushRef="#br0" timeOffset="2.14885E6">4677 15014 447 0,'0'0'122'0,"0"0"16"15,0 0-5-15,0 0-38 16,0 0 8-16,0 0-31 15,-3 0-20-15,3 0 8 16,0-3-11-16,-3 3-1 16,3-3 7-16,0 2-6 15,-2 1 3-15,2 0-7 0,0-3-2 16,0 3-6 0,0 0-13-16,0 0-8 15,0 0-5-15,0 0 1 16,0 0-5-16,0 0 2 0,5 0-7 15,7 0-1-15,7 0 6 16,5 0-1-16,7 0 3 16,5 0-8-16,0 3 1 15,3-3-1-15,0 0 0 16,4 0 5-16,-1 0-5 16,1 0 7-16,-3-6-7 15,-1-4 5-15,-6 3-5 16,-3 0-1-16,-8 0 1 15,-7 2-1-15,-3 1-1 16,-6 4-14-16,-3-3-7 0,-3 3-17 16,0 0-25-16,0 0-54 15,0 0-42-15,-9 0-100 16,-1 0-78-16</inkml:trace>
  <inkml:trace contextRef="#ctx0" brushRef="#br0" timeOffset="2.14938E6">5059 14833 656 0,'0'0'349'0,"0"0"-239"16,0 0 23-16,0 0-39 15,0 0 1-15,0 0-5 0,0 0-16 16,-15-4-23-16,15 4-10 15,0 0-12-15,0 0-16 16,0 0 2-16,0 0-5 16,0 0-9-16,0 0 1 15,0 0-1-15,0 0-1 16,0 0-1-16,0 0-6 16,0 0-5-16,0 0 5 15,9 0-3-15,7 0 4 16,1 3 5-16,5 4 0 15,5 0-1-15,-2 3 2 0,1 0 0 16,-1-3 0-16,2 3 0 16,-2 0 0-16,-1 2 0 15,0 4 0-15,-3-2 0 16,0 2 0-16,-6-2 0 16,-5 0 0-16,-1-2 0 15,-6-2-1-15,-3 0 0 16,0-3-10-16,0 3 10 15,0 3 0-15,-9 0-6 16,-4-1 6-16,-1-1 0 16,-2 2 1-16,4 0-1 15,0 0-16-15,-3 1 2 16,6-1-14-16,-4 1-50 16,4-2-44-16,-2 11 11 15,-2-6-77-15,4-4-223 0</inkml:trace>
  <inkml:trace contextRef="#ctx0" brushRef="#br0" timeOffset="2.15237E6">9566 15265 434 0,'0'0'176'0,"0"0"-33"15,0 0 13-15,0 0-42 16,0 0-22-16,0 0-11 15,0 0 1-15,0 0-9 16,0 0-2-16,0 0 14 16,0 0-34-16,0 0-23 15,0 0-8-15,0 0-11 0,0 0-7 16,0 0-2-16,0 0-2 16,0 0-10-16,0 0-5 15,0 0-2-15,0 0-1 16,3 0 14-16,0 0 5 15,6 0-1-15,4 0 1 16,1 0 1-16,5 0 0 16,1 0 1-16,2 0 5 15,2 0 1-15,-3 0-7 16,6 0 1-16,-5 0 0 16,2 0 16-16,-3 0 2 15,3 0-3-15,-2 0 2 0,-1 0-11 16,3 0-4-1,-3-4 6-15,1-2 1 0,-3 2-9 16,4-2 5-16,-7 2-4 16,1-1 6-16,2-2-7 15,-4 0-1-15,6 1 1 16,-2-1-1-16,1 0-1 16,2-2 1-16,-1 2 1 15,0 0 0-15,-2 0-1 16,2-2 1-16,-6 3 0 15,3 1-1-15,-6 0 1 16,1 1-1-16,-4 1 0 16,-1 0 0-16,1-1 0 15,-2 1 0-15,2-2 0 16,0 3 1-16,3-4 0 16,0 2-1-16,-3-2 1 0,4 2 0 15,-4-3 6-15,2 1-5 16,-1-1 5-16,-4 1-5 15,3-1 6-15,-2-2 1 16,4-4 1-16,-2-1-4 16,0-2 1-16,-2-1-7 15,2 0 11-15,-5 1-10 16,3-1 6-16,-4 1 4 16,4-1-10-16,-7 1 9 15,0 3-2-15,0-3-7 16,0 2 7-16,0 1 0 15,0-4-2-15,0 3-5 16,-7 1 17-16,1-2-2 0,1 1 1 16,2 1-7-16,-3-4-9 15,-1 1 1-15,1 3-1 16,0-4 5-16,0 1-5 16,0 2-1-16,-3-3 0 15,3 4 6-15,0 1 6 16,-3-1-11-16,2 3 17 15,-2-1-17-15,1 1 9 16,2 0-9-16,-4 0 2 16,1 0-2-16,3 0 6 15,-3 1-6-15,0 2-1 16,0-3 0-16,3 0 6 16,-7-3-6-16,4 3 0 0,-2 0 0 15,1 0 0-15,-2 0 0 16,3 1 0-16,-3-1 0 15,3 0 0-15,0 3 0 16,3-3 1-16,-4 1-1 16,3 2 0-16,3 3 0 15,-2-2 0-15,0 2 0 16,-1-2 0-16,1 2 0 16,0-1 0-16,0 3 0 15,-3-3 0-15,3 1-2 16,-3 1 1-16,0-3 0 0,-1 2 1 15,-1-2 0 1,2 2 0-16,-4-2 1 0,4 2-1 16,0-2 0-1,-3 2 0-15,0 1 0 0,-1-1 0 16,-4-2-1-16,1 2 1 16,1-2 0-16,-6 2-1 15,6 1 0-15,-4-2 1 16,-2 1-1-16,3 1 0 15,0-1 0-15,3 1 0 16,-1 0 1-16,2 0-1 16,1 2 0-16,-2 1-9 15,0-3-3-15,0 3 4 16,-4 0 8-16,-1 0 0 16,1 0-10-16,-5 0 1 15,-1 0 3-15,-1 0-6 16,1 0 5-16,1 3 1 0,2 1 7 15,2-1-1-15,1 0 1 16,2-2 0-16,4 2-2 16,1 0 2-16,-1-1-1 15,-1 3 0-15,1 0-1 16,-2-1 1-16,0 3-7 16,3 2-2-16,-4 1 4 15,2 0 6-15,-1 0-1 16,-1 0 0-16,3 0 1 15,-1 4 0-15,2-2-1 16,-1 2 1-16,-1-1-1 16,5 4 1-16,-4-1 0 0,4 0 0 15,3 1 0-15,-3-1-2 16,0 1 1-16,3-3 0 16,0 2 1-16,-1-3-1 15,4 3 1-15,0-2 0 16,0-1 0-16,-2 0 0 15,2 1 1-15,0-2-1 16,0 5-1-16,0-1 1 16,0 1 1-16,3 0-1 15,0 0 0-15,0-2 0 16,0 2 0-16,0 3 0 16,6-3 0-16,0-2 0 15,-2 2 0-15,3 0 0 0,-1-4 0 16,-2 1 0-16,-1-1 0 15,3 0 0-15,-3-4 2 16,0 5-2-16,3-1 2 16,-3 0-2-16,6-2 0 15,-3 2 0-15,0 0 0 16,3-4 1-16,1 2 1 16,-1-1-1-16,-1 0 5 15,2 0-6-15,-4 0 1 16,0-1-1-16,0 1 0 15,3-3 0-15,0 2 0 16,0-2 0-16,0 3 1 16,1 0-1-16,2 0 0 0,-1 3 0 15,5-3 0 1,-4 0 1-16,3 1-1 0,-3-1 1 16,1-2-1-16,-1 2 0 15,-1 0 0-15,2 0 1 16,2 0-1-16,0-3 1 15,0 3 2-15,1-6-2 16,1 2 5-16,-1 1-5 16,-1-5 0-16,3 5 0 15,0-1 0-15,-2-2-1 16,2 2 0-16,0 1 0 16,0 0 0-16,0-3 0 15,1 2 0-15,2-3-1 16,-3-2 1-16,3-1 0 0,-6 0 0 15,4 0 0-15,-1 0-1 16,-3 0 1-16,-3 0-6 16,0-1-8-16,-6-2-13 15,3 3-8-15,-6 0-13 16,1-3-19-16,-4 3-90 16,0 0-65-16,0 0-285 0</inkml:trace>
  <inkml:trace contextRef="#ctx0" brushRef="#br0" timeOffset="2.15361E6">5439 14938 454 0,'0'0'143'0,"0"0"10"16,0 0-3-16,0 0-26 15,0 0-19-15,0 0-27 16,0 0-33-16,0-17-28 15,0 17-16-15,0 0 1 0,0 0-1 16,0 0 0-16,0 0-1 16,0 0 1-16,0 0 8 15,0 0 8-15,0 0 22 16,0 0 24-16,0 0 2 16,0 0-17-16,0 0-7 15,0 0-11-15,0 0-5 16,0-3 3-16,0 3-6 15,0 0-9-15,0 0-12 16,0 0 8-16,0 0-8 16,0 0-1-16,0 0 0 15,0 0-14-15,8 0-55 0,20-6-118 16,-1 2-22 0,7-9-323-16</inkml:trace>
  <inkml:trace contextRef="#ctx0" brushRef="#br0" timeOffset="2.15448E6">9633 12451 525 0,'0'0'156'0,"0"0"-4"15,0 0-25-15,0 0-40 16,0 0-2-16,0 0 8 15,0 0-1-15,0 0 11 16,0 0-20-16,0 0-9 16,0 0-11-16,0 0-14 15,0 0-12-15,0 0-4 16,0 0 4-16,0 0-11 16,0 0 12-16,0 0-4 15,0 0 1-15,0 0 2 16,0 0-14-16,0 0 2 0,0 0-11 15,0 0-7-15,0 0-7 16,0 0 0-16,0 0-29 16,0 0-43-16,0 0-44 15,0 9-68-15,0-2-218 16,0 3-206-16</inkml:trace>
  <inkml:trace contextRef="#ctx0" brushRef="#br0" timeOffset="2.15553E6">9714 15140 436 0,'0'0'340'0,"0"0"-207"15,0 0 25-15,0 0-71 16,0 0-18-16,0 0-18 16,0 0 1-16,7 3-1 15,-7-3 4-15,0 0-16 16,0 0-13-16,0 0-8 16,0 0-8-16,0 0 7 15,0 0 4-15,0 0-11 16,0 0 1-16,0 0-10 0,0 0 1 15,0 0-1 1,0 0 7-16,0 0 5 16,0 0-12-16,0 0 12 0,0 0-13 15,0 0 6-15,0 0-6 16,0 0 0-16,0 0 0 16,0 0 1-16,0 0-1 15,0 0 1-15,0 0-1 16,0 0 2-16,0 0-2 15,0 0 1-15,0 0 0 16,0 0 8-16,0 0-9 16,0 0 7-16,0 0 2 15,0 0 1-15,0 0 2 0,0 0-4 16,0 0-2 0,0 0-5-16,0 0 6 0,0 0-6 15,0 0-1 1,0 0 0-16,0 0 0 0,0 0 0 15,0 0-1-15,0 0 0 16,0 0 1-16,0 0 1 16,0 0-1-16,0 0 0 15,0 0-1-15,0 0 0 16,0 0 1-16,0 0-10 16,0 0-14-16,0 0 7 15,0 0-15-15,0 0-64 16,0 0-91-16,0 1-201 15,-3-1-511-15</inkml:trace>
  <inkml:trace contextRef="#ctx0" brushRef="#br0" timeOffset="2.22238E6">4780 16187 584 0,'0'0'302'0,"0"0"-144"0,0 0-12 15,0 0-58-15,0 0-24 16,0 0-13-16,0 0 26 16,0-7 13-16,0-1 4 15,0 0-48-15,-6-4-29 16,0 1-8-16,0 0 0 16,-3 1 11-16,3 3 11 15,3 5 15-15,0-1 4 16,0 0-9-16,3 3-7 15,-3-1-18-15,3 1-3 16,0 0-5-16,0 0-8 0,0 0 1 16,0 0 11-16,0 0-5 15,0-3-6-15,0 3 4 16,3 0-5-16,6 0-21 16,7 0 11-16,7 0 10 15,10 0 1-15,4 0 1 16,5 0-1-16,0 0 1 15,-1 0-2-15,1 0 0 16,-6 0 0-16,-3-3-2 16,-3 3-5-16,-8-3-3 15,-6 2 4-15,-1-2-5 16,-7 3 3-16,-1-3-1 16,-4 3 8-16,-3 0-1 15,0 0 1-15,0 0-6 16,0 0 1-16,0 0 4 0,0 0-4 15,0 0 5-15,0 0-6 16,0 0 5-16,0 0 1 16,0 0-6-16,0 0-25 15,0 0-6-15,0 0-6 16,0 0-12-16,0 0-11 16,-7 0-7-16,-16 3-127 15,1 1-133-15,-2 2-464 0</inkml:trace>
  <inkml:trace contextRef="#ctx0" brushRef="#br0" timeOffset="2.22294E6">5041 15862 1011 0,'0'0'183'16,"0"0"-17"-16,0 0 10 15,0 0-63-15,0 0-45 16,0 0-32-16,0 0-4 15,-2 1-11-15,4-1-14 16,4 3-7-16,3 0-9 16,7 4 9-16,11 6 6 0,6 1 2 15,4-1-2-15,2 4-5 16,0 0 0-16,-2 1 0 16,-4 2 0-16,-9-3 0 15,0 3-1-15,-8-4 0 16,-4 1 0-16,-4 0-1 15,-5 2 1-15,-3-5-1 16,0 1-7-16,0-1 7 16,0-1 0-16,-8 1 1 15,2-1 0-15,-3 1 1 16,-1 1 0-16,4-2 0 0,-3 4 0 16,1-4-1-16,1 4 1 15,1 0-1-15,0-5 0 16,0 5 0-16,3-3-1 15,0-1-50-15,3 0-9 16,-3-3-52-16,0-3-158 16,2-1-423-16</inkml:trace>
  <inkml:trace contextRef="#ctx0" brushRef="#br0" timeOffset="2.22499E6">11480 15711 405 0,'0'0'206'15,"0"0"2"-15,0 0-41 16,0 0-80-16,0 0-35 16,0 0-24-16,0 0-14 15,51-52-14-15,-36 41 0 16,-6 1 0-16,1 0 0 16,-4 4 1-16,-5-1-1 0,1 1 0 15,-2 5 38 1,0-2 20-16,0 0 16 0,-2 3 16 15,-5 0-29-15,-3 0-28 16,-2 0-21-16,-6 0-9 16,0 0-3-16,-9 3 9 15,-1 4-8-15,-5 3 19 16,-3 3-2-16,-4 0-1 16,-1 4-6-16,3 2-1 15,-5 3 1-15,4 3-2 16,0 2 0-16,0 2 0 15,2 1-1-15,3 4-2 16,4 1 3-16,1 2 0 16,7-2-2-16,6 3 5 0,2 0-2 15,4-1 2 1,4 0-1-16,3-4 4 0,3 3-14 16,0-2 11-16,0 1-3 15,6-1-8-15,7 2 7 16,1 3-6-16,2-3 13 15,5-2-3-15,6 2-1 16,-1-3 4-16,6-3 6 16,1-3-2-16,0-5-5 15,1-5 5-15,-1-1-7 16,4-5 3-16,-4-1-1 16,1-1-8-16,-1-2-4 15,0-3-1-15,-1 1 5 0,6-1 3 16,-2-2-9-16,4-2 8 15,-1 0 5-15,3 0 2 16,4-6-3-16,-4-6-1 16,4-2-4-16,-5-5-7 15,1 2 0-15,0 0 1 16,-3 0 0-16,-3 1 0 16,-3-3 0-16,-1 2 0 15,0 0 5-15,-2 0-4 16,-5-1-1-16,2 4 5 15,-5-3-5-15,1 0-1 16,-1 1 7-16,-1-3-6 16,-3 2-1-16,3-3 7 15,-5 3-6-15,2-3-1 16,0 1 1-16,-3-1-1 0,1 0 1 16,-2-3 8-16,-4 2-8 15,-4 0 0-15,0 0 8 16,-3 4-9-16,0-3 2 15,-3 2-1-15,0 1 0 16,0 0 1-16,0-3-1 16,0 4 5-16,-9-2-6 15,0 3 9-15,-1-2 1 16,-4-3-8-16,1 3 4 16,-5-1-5-16,0-2 1 0,0 0-1 15,-6 1 0 1,5 1 6-16,-5-2-6 0,3 4-1 15,-2-1 1-15,3 0-1 16,-1 2 1-16,0 1-1 16,-1 1 1-16,-2 0-1 15,3 3 6-15,-3 0-5 16,2 3-1-16,-1 3 0 16,1-2 0-16,-2 4-1 15,-1 2 1-15,-2 0-2 16,-2 0-4-16,0 0 5 15,-4 0-1-15,0 8 1 16,-1-1-1-16,-2 3 0 16,-3 0 2-16,3 0-2 15,5-3 1-15,4 0 0 16,8-1-11-16,8-6-44 16,11 0-46-16,0-10-69 0,0-9-474 0</inkml:trace>
  <inkml:trace contextRef="#ctx0" brushRef="#br0" timeOffset="2.22584E6">5678 16366 333 0,'0'0'223'15,"0"0"-161"-15,0 0 1 16,0 0-9-16,0 0-31 15,0 0 10-15,0 0 42 16,-12-24-3-16,12 24-8 16,0 0-14-16,0 0-9 15,0 0-12-15,0 0-6 16,0 0-6-16,0 0 4 16,0 0 10-16,0 0 6 0,0 0 6 15,-3 0 14-15,3 0 15 16,0 0 1-16,0 0-22 15,0 0-21-15,0 0-14 16,0 0-9-16,0 0-5 16,0 0-2-16,0 0-1 15,18 0-20-15,0 0-155 16,7-10-104-16</inkml:trace>
  <inkml:trace contextRef="#ctx0" brushRef="#br0" timeOffset="2.22682E6">11558 12141 593 0,'0'0'531'0,"0"0"-466"0,0 0-30 15,0 0-18-15,0 0-9 16,0 0-8-16,0 0 0 15,0 0-4-15,0 0-37 16,0 0-15-16,0 0-45 16,0 0-136-16,0 0-278 0</inkml:trace>
  <inkml:trace contextRef="#ctx0" brushRef="#br0" timeOffset="2.22802E6">11711 12851 525 0,'0'0'854'15,"0"0"-780"-15,0 0-74 16,0 0-108-16,0 0-275 0</inkml:trace>
  <inkml:trace contextRef="#ctx0" brushRef="#br0" timeOffset="2.22826E6">11711 12851 789 0,'3'66'297'16,"-4"-66"-297"-16,-2 0-128 0</inkml:trace>
  <inkml:trace contextRef="#ctx0" brushRef="#br0" timeOffset="2.22881E6">7562 15107 117 0,'0'0'374'0,"0"0"-158"0,0 0-17 16,0 0-66-16,0 0-34 15,0 0-52-15,0 0-35 16,-19 16-2-16,13-12-3 15,3 3-7-15,-9 6-33 16,3-3-226-16,-3-5-576 0</inkml:trace>
  <inkml:trace contextRef="#ctx0" brushRef="#br0" timeOffset="2.22931E6">5923 16418 434 0,'0'0'345'15,"0"0"-252"-15,0 0 11 0,0 0-2 16,0 0-18 0,0 0-30-16,0 0-14 0,-6 0 10 15,6 0-13-15,0 0-19 16,0 0-12-16,0 0-6 15,0 0-8-15,19-4-84 16,1-5-97-16,2-2-152 0</inkml:trace>
  <inkml:trace contextRef="#ctx0" brushRef="#br0" timeOffset="2.23121E6">11813 16408 163 0,'0'0'142'16,"0"0"-142"-16,0 0 21 16,0 0 118-16,0 0-61 15,0 0-11-15,0 0 55 16,0 0 3-16,0 0-12 15,0 0-41-15,0 0-33 16,0 0-10-16,0 0 2 16,0 0-7-16,0 0-6 15,0 0 8-15,0 0-16 16,0 0 0-16,0 0-4 16,0 0 5-16,0 0-5 15,0 0 3-15,0 0-8 0,0 0 0 16,0 0 6-1,0 0-6-15,0 0 0 0,0 0-1 16,0 0 1-16,0 0-1 16,0 3-13-16,-11 10-54 15,4-5-140-15,-5 1-471 0</inkml:trace>
  <inkml:trace contextRef="#ctx0" brushRef="#br0" timeOffset="2.29726E6">4975 17945 348 0,'0'0'115'0,"0"0"-35"0,0 0 6 15,0 0 2-15,0 0 9 16,0 0-35-16,-40 3-19 16,34-3-43-16,-6-7-26 15,2-3-130-15,2-6-70 0</inkml:trace>
  <inkml:trace contextRef="#ctx0" brushRef="#br0" timeOffset="2.29778E6">4899 17118 93 0,'0'0'376'15,"0"0"-226"-15,0 0-65 0,0 0 32 16,0 0-29 0,0 0-56-16,0 0-32 0,-9 0-33 15,9 0-29-15,3 0-45 16,5 3-27-16,1 1-137 0</inkml:trace>
  <inkml:trace contextRef="#ctx0" brushRef="#br0" timeOffset="2.29829E6">5566 17145 1079 0,'0'0'135'16,"0"0"-121"-16,0 0 20 15,0 0-23-15,0 0 4 16,0 0 4-16,0 0-5 16,-10 0-4-16,10 0 8 15,0 0-10-15,0 0-7 16,0 3-1-16,7 4-1 0,14-3-9 15,3 2-117-15,0-6-197 0</inkml:trace>
  <inkml:trace contextRef="#ctx0" brushRef="#br0" timeOffset="2.29891E6">12171 13221 317 0,'0'0'126'16,"0"0"32"-16,0 0-13 15,0 0-86-15,0 0-17 0,49-84-15 16,-22 69 6 0,0 1-8-16,0 1-13 0,3 0-12 15,-1 3-70-15,6 0-96 16,8-1 57-16,-7 1-44 15,-10 1-63-15</inkml:trace>
  <inkml:trace contextRef="#ctx0" brushRef="#br0" timeOffset="2.30068E6">13606 16544 662 0,'0'0'161'16,"0"0"-43"-16,0 0 37 16,0 0-22-16,0 0-14 15,0 0 1-15,0 0-34 16,-22-10-45-16,7 10-17 15,0 0-6-15,0-3-9 0,-1 3-1 16,0 0 4 0,-1 0-5-16,-3 0-1 0,1 0-5 15,-8 6 6 1,-1 4-7-16,-1-1 0 0,0 4 0 16,-1 4 0-16,-3-3 1 15,2 4 0-15,1 2 5 16,-2 1-4-16,3 5 9 15,2-2-10-15,0 1 0 16,6 2-1-16,-3 0 0 16,5-3 0-16,4 1 0 15,-2 2-1-15,4-2-5 16,3 2 5-16,4 0-1 16,3-2-4-16,0 2-4 0,3 1 3 15,0-2 5-15,9 1-4 16,4-2 6-16,-1-4 0 15,6 2 0-15,0-3 0 16,3-1 1-16,1 1 0 16,8 0 0-16,-1-5 6 15,6 2-5-15,1-4-1 16,0-2 6-16,1-1 0 16,1 0-7-16,0 0 0 15,1-3 1-15,0 3-1 16,1-2 1-16,-2 2 1 15,0 0 0-15,-2-3 0 16,-3 0-1-16,-2-3-1 0,-1-1 2 16,-3 0 5-1,1-3 8-15,2 0-4 0,0 0-2 16,2-10 0-16,3 3-9 16,-2-3 1-16,-1 0 7 15,3-2-7-15,-1-3 0 16,-1 3 9-16,-5-4-10 15,2 2 1-15,-8-3 6 16,4-2-7-16,-6-1 2 16,-1-3 5-16,-3-1-6 15,-3 2-1-15,1-3 0 16,-5 3-1-16,0 0 1 16,-5 2 0-16,3 0 0 15,-2 3 1-15,0-3 6 16,-2 1 3-16,-3-1-8 0,0-5 5 15,0 0-5-15,0-4 6 16,-8-1-8-16,-4-2 0 16,2 3-8-16,-2 7 2 15,2-1 6-15,-4 8 0 16,2 1 8-16,-1 4 3 16,0-4-2-16,-1 1-6 15,-4 0-2-15,0 2-1 16,0 0 0-16,-3 1 1 15,2 3 0-15,-7 0 0 16,4 1 1-16,-7 2-1 16,3-3 1-16,-4 1-2 15,5 2 2-15,-2-4-1 0,6 3 1 16,-3-2-1-16,5 0 0 16,-2-1 0-16,0 1 0 15,0 2-1-15,-1 0 0 16,0 2-7-16,-1 3-34 15,-4 0-32-15,-17 0-32 16,4 0-179-16,5 3-468 0</inkml:trace>
  <inkml:trace contextRef="#ctx0" brushRef="#br0" timeOffset="2.30216E6">5047 17740 448 0,'0'0'87'0,"0"0"-38"16,0 0-14-16,0 0-18 15,0 0-8-15,0 0-2 16,0 0 7-16,-66 19 4 16,50-9-12-16,1 0-6 15,0 3-7-15,-3 4-34 16,2 2-19-16,-1 2-36 16,-2 0-28-16,1-3-6 15,0-1 102-15,2-4 28 0,-1 0 62 16,4-6 75-1,1-1-22-15,4-5-17 0,1 0 57 16,1-1 1-16,3 0-49 16,3 0-28-16,0 0-25 15,0 0-1-15,0 0-1 16,0 0-18-16,0 0-11 16,0 0 4-16,0-1-16 15,0 0-11-15,6-5-6 16,9 2 6-16,7-6 4 15,11 0 6-15,3-3-8 16,6 3-2-16,2 3 1 16,1-3 1-16,1 5-1 15,-1 1-1-15,-4 1 0 16,-3 0 0-16,-2 2 0 16,-9-2 0-16,-3 3 0 0,-5 0-1 15,-8 0-30-15,-1 0-27 16,-7 0-71-16,-3 0-73 15,0 0-88-15,0 0-234 0</inkml:trace>
  <inkml:trace contextRef="#ctx0" brushRef="#br0" timeOffset="2.30242E6">5150 17704 963 0,'0'0'175'0,"0"0"-113"16,0 0-4-16,0 0-36 15,0 0-12-15,0 0 6 16,0 0 7-16,85 12-4 16,-58 1 0-16,-2 7-12 0,-2 0 3 15,-7 2-9-15,-1 5 0 16,-5-3 0-16,-5 1 8 16,-5 2-9-16,0 0 0 15,-11-2-1-15,-8 5-42 16,-8-1-70-16,-18 10-22 15,8-7-102-15,3-7-92 0</inkml:trace>
  <inkml:trace contextRef="#ctx0" brushRef="#br0" timeOffset="2.30785E6">18567 17623 544 0,'0'0'55'0,"0"0"-15"16,0 0 9-16,0 0-23 15,0 0 29-15,0 0 12 16,-9 0 9-16,9 0 7 0,-4 0-20 16,4 0-14-16,-3 0-5 15,0-3-2-15,-4-1-6 16,1 1-3-16,-1-2-14 16,-3 1-9-16,1-2-10 15,-4 2 12-15,0-3-12 16,0 4 1-16,-4-3 0 15,2 2 0-15,1-1 0 16,-3 3-1-16,-1-4 1 16,2 2-1-16,-5 1 1 15,2-3-1-15,-4 2 0 16,1 4-1-16,-1-4 0 0,1 2-7 16,2 2 7-1,0-1 1-15,1 1 0 0,-6 0 0 16,2 0 0-16,-3 0 6 15,-1 0-6-15,4 0 1 16,-3 0-1-16,4 0 0 16,-2 0 0-16,2 0 1 15,-1 0 6-15,1 3-7 16,-1 1 1-16,1 0 0 16,3 2-1-16,-5-1 0 15,2 3 1-15,-1-1 0 16,4 3 1-16,-4-3 6 15,7 3-2-15,-5 0 3 16,6 2 7-16,-1-1-10 16,-1 5 11-16,4-2 6 0,1 5-7 15,-2-5 2-15,4 2-11 16,-2 0 2-16,2 1-8 16,1 0 8-16,-6 0-2 15,3 1 0-15,0 2-5 16,0-3 4-16,1 3-6 15,2-5 3-15,1 2 3 16,2 0 0-16,-4 0-5 16,3-3 6-16,0 2 5 15,2-4-2-15,1-1 0 0,1-1-8 16,3-1 4 0,-3 1-4-16,3 0 10 0,0 0-2 15,0 2 1-15,0 2 5 16,6 6-4-16,0 0 3 15,5 0-5-15,2 0-3 16,-1-1 2-16,1-2-2 16,4-2-6-16,-4 1 9 15,2 0-9-15,3-4 5 16,-6-1-6-16,4-1 1 16,1 1 1-16,-1-1 5 15,2 2-6-15,3 1 1 16,-2-3-1-16,1 2 7 15,0-1-2-15,1 0-5 16,-1 1-1-16,-3-4 0 16,3 4 1-16,-7-5-1 0,2 0 1 15,2 2 0-15,-1-2 1 16,0-3-1-16,4 1 0 16,-4-2 0-16,4-2 7 15,-4 1 0-15,0-1-8 16,0 2 0-16,0 0 0 15,-1-2 1-15,3 5-1 16,-1-3 1-16,1 1-1 16,5 3 0-16,0-1 1 15,4-2-2-15,1 2 2 16,1-3 0-16,1-3-1 16,-1 0 3-16,-1 0 4 0,2 0-7 15,-5 0 1 1,2 0 0-16,-4 0-1 0,0 0 0 15,1 0 1-15,0 0-1 16,-1 0 1-16,2 0-1 16,-1 0 1-16,1-6 0 15,-1 2-1-15,-2-2 1 16,-3 2 0-16,1-4-1 16,-2 3 2-16,0-1-1 15,-1-1-1-15,0 0 1 16,1-2 5-16,-5-1-5 15,3 0 0-15,0-6 9 16,-6 0-8-16,3 1-1 16,0-2 0-16,0-1-1 0,-4 4 1 15,0-3 1 1,-1 4-1-16,-1-3 1 0,-4 0-1 16,0-1 12-16,-3 0-11 15,0-6-1-15,0-1-1 16,0 2-1-16,0-5-7 15,0 1 6-15,-3 3 1 16,0 3 0-16,-4 0-1 16,0 3 2-16,1 1 0 15,0 3 0-15,-1-3 1 16,-3 2 0-16,0-2 0 16,1 2 2-16,-2-3-2 15,2 0-1-15,-5 2 1 0,2-5-1 16,2 0 0-16,1 3 1 15,-1-2 0 1,-3 0-1-16,3 3 1 16,-3 4-1-16,1 2 0 0,-5 0 0 15,4 3-1-15,-7 2 0 16,5-2 0-16,1-1-1 16,-2 6 2-16,2-6-2 15,2 6 1-15,-1-4 0 16,0 3 0-16,-2 2-1 15,1-2 1-15,-2-3 0 16,2 5 0-16,2-5 0 16,-5 2 0-16,4-2 1 0,0 2 0 15,1-2-1 1,1 2 1-16,-2-1-9 0,4 1-4 16,0-2 11-1,-2 2-12-15,5-1 5 0,0 3-1 16,0-4-2-16,-2 3-2 15,2 2 2-15,-3 1 0 16,-1 0-5-16,-4 0-17 16,-11 0-68-16,2 10-96 15,1-3-417-15</inkml:trace>
  <inkml:trace contextRef="#ctx0" brushRef="#br0" timeOffset="2.30883E6">6005 17715 355 0,'0'0'118'0,"0"0"19"16,0 0-73-16,0 0-14 16,0 0-22-16,0 0-27 15,0 0-1-15,-14-20 0 16,14 20 14-16,0 0 12 15,0 0-7-15,0 0 7 0,0 0 8 16,0 0 5 0,0 0 5-16,0 0 21 0,0 0 14 15,0 0-8-15,0 0 3 16,0 0-12-16,0 0 22 16,0 0-5-16,0 0-18 15,0 0-15-15,0 0-8 16,0 0-12-16,0 0-5 15,0 0-14-15,0 0-7 16,0 0 1-16,0 0-1 16,0 0-35-16,6 4-93 15,5 9-142-15,5-1-229 0</inkml:trace>
  <inkml:trace contextRef="#ctx0" brushRef="#br0" timeOffset="2.30994E6">18882 12728 426 0,'0'0'220'15,"0"0"-163"-15,0 0-35 16,0 0 50-16,0 0 19 15,0 0-19-15,0 0-27 16,-3 0 19-16,3 0-8 16,0 0-18-16,0 0-24 15,0 0-2-15,0 0-11 0,0 0 6 16,0 3 2 0,0-3 7-16,0 0 1 0,0 0-4 15,0 0-3-15,0 0-10 16,0 0 0-16,0 1-20 15,9 8-87-15,-1 5 32 16,1-1-197-16,-1-1-455 0</inkml:trace>
  <inkml:trace contextRef="#ctx0" brushRef="#br0" timeOffset="2.32541E6">6478 18858 613 0,'0'0'138'15,"0"0"-125"-15,0 0-7 16,0 0 7-16,0 0-4 16,0 0-8-16,0 0 22 15,-3 4 6-15,3-4-15 16,0 0-14-16,13 0-62 15,-1-7-86-15,6-3-51 0</inkml:trace>
  <inkml:trace contextRef="#ctx0" brushRef="#br0" timeOffset="2.32614E6">16039 12435 98 0,'0'0'0'15</inkml:trace>
  <inkml:trace contextRef="#ctx0" brushRef="#br0" timeOffset="2.32849E6">15895 18333 166 0,'0'0'23'0,"0"0"-23"16,0 0-39-16,0 0 39 15,0 0 20-15,0 0 20 16,0 0 53-16,0 0 45 16,24-48 5-16,-24 47 7 15,-7 1 10-15,-1 0-70 0,-1 0-55 16,0 0 18-1,0 0-27-15,-3 0 0 0,0 0 9 16,-1 1 0-16,1 0-2 16,-3 1 5-16,3-2 14 15,-3 0 1-15,-5 0-8 16,3 0-1-16,-3 0 7 16,-2 0-13-16,-2 0-5 15,-1 0-7-15,-1 0-7 16,-2 0-3-16,-2 0 3 15,-2 0-3-15,-3 0-3 16,-2 6-5-16,-2 1 3 16,-3-2 1-16,-1 2-5 15,2 0 2-15,4-4 1 16,0 4-1-16,3-3-8 16,-2 4-1-16,3 2 6 15,2 0-6-15,-2 5 0 0,0 0-1 16,2 5 1-16,1 1-1 15,3 2 0-15,6-2 1 16,0 0 0-16,8 0 1 16,4-1-1-16,3 3-1 15,6-1-10-15,0 2 10 16,0 3-1-16,0 0-5 16,3 1 6-16,7-1 1 15,3 0 0-15,0-2 0 16,3-1 0-16,-3 0 1 15,4-3-1-15,-2 0 0 16,2 2 4-16,5-3-4 16,-3 1-1-16,5 0 1 0,1-2 0 15,5 0 1-15,-4 0 0 16,2-3 0-16,2-3-1 16,3-6 1-16,-5-3 0 15,5-3 0-15,-5 4 1 16,2-5-1-16,-3 0 0 15,-4 0 5-15,0 0-6 16,-4 0 0-16,1 0-1 16,-1 0 1-16,-1 0 1 15,3 0-1-15,1 0 0 16,4 0 0-16,0 0-2 16,6 0 2-16,1 0 0 0,4 0 0 15,0 0-1-15,2 0 1 16,0 0-2-16,1 0 2 15,-1 0-1-15,0 0 1 16,-4 0 0-16,0 0 0 16,2-10-6-16,-4 0 5 15,-1-7-5-15,0 2 5 16,-2 1 1-16,-1-5 1 16,0 2-1-16,1 0 0 15,-3 1 0-15,3-1 0 16,-4-3 1-16,0 0 0 15,-2 0 0-15,-2 1 1 16,-7-1-1-16,0 0 1 16,-3 0-1-16,-6 1 8 15,1-1-8-15,-1-3 0 0,-3 2 5 16,-2-1-6-16,-1 2 1 16,0-3 0-16,0 2 6 15,-4 3-6-15,-6 1 8 16,4 1-3-16,-3 2 13 15,-1 1 0-15,2-1 0 16,-1 0 4-16,0 1 8 16,-1 1-9-16,-2 2-5 15,-2-5 10-15,4 4-10 16,-5 0-9-16,-3-1-8 16,3 2 1-16,-1 0 9 15,3 3-1-15,0-1 0 16,3 6 10-16,-3-4-13 0,2 3-6 15,-1 2 0-15,-1-4 0 16,-3 2 1-16,-1 1-1 16,-1 2 0-16,-2-3 2 15,3 1-4-15,-6 1 4 16,4 0-2-16,-5-1 0 16,3 1 0-16,2 1 0 15,-4-3 0-15,4 2 0 16,-4-2 0-16,3 2 0 15,0-1 1-15,1-1 0 16,3 2-1-16,-1 0-1 16,4-1 1-16,1 2-1 15,-1-3-1-15,2 1-9 16,2 0 2-16,0 0 7 0,-2 2-7 16,2-3 8-16,0 3-7 15,-2 0-3-15,2 0-1 16,-5 0-6-16,2 0-2 15,2 0-4-15,1 0-7 16,2 0 2-16,0 0 3 16,4 0-8-16,2 0-5 15,1 0-14-15,-2 0-21 16,2 0-79-16,-6 4 7 16,2 1-99-16,1 0-519 0</inkml:trace>
  <inkml:trace contextRef="#ctx0" brushRef="#br0" timeOffset="2.32959E6">6354 17675 616 0,'0'0'88'0,"0"0"-76"16,0 0-12-16,0 0-47 16,0 0-76-16,0 0-27 15,0 0 92-15,118-35 6 16,-75 11-161-16</inkml:trace>
  <inkml:trace contextRef="#ctx0" brushRef="#br0" timeOffset="2.33163E6">6409 19001 149 0,'0'0'216'16,"0"0"-132"-16,0 0-3 15,0 0 15-15,0 0 15 16,0 0-7-16,0 0-21 16,0 0-15-16,0 0-22 15,0 0-13-15,0 0-30 16,0 0-3-16,0 0-20 0,0 0-34 16,0-3-73-1,8-7-97-15,-1-3-273 0</inkml:trace>
  <inkml:trace contextRef="#ctx0" brushRef="#br0" timeOffset="2.33257E6">16113 12530 575 0,'0'0'167'0,"0"0"-82"15,0 0 24-15,0 0 8 16,0 0-56-16,0 0-17 16,0 0-7-16,3 3 2 15,-3-3-10-15,0 0-5 16,3 0-9-16,-3 0-15 15,0 0-1-15,0 0-6 16,0 0-32-16,0 4-70 16,0 16-154-16,-9 0 19 0,-5 3-395 15</inkml:trace>
  <inkml:trace contextRef="#ctx0" brushRef="#br0" timeOffset="2.33383E6">15408 18776 208 0,'0'0'138'0,"0"0"-63"16,0 0-10-16,0 0-17 15,0 0-21-15,0 0-12 16,0 0 2-16,0 0-4 16,0 0-1-16,0 0 19 15,0 0 1-15,0 0-7 0,0 0-15 16,0 0-1-16,0 0-9 15,0 0-7-15,0 0-9 16,0 0-13-16,0 0 8 16,0 0-15-16,0-7-137 15,0-2-162-15</inkml:trace>
  <inkml:trace contextRef="#ctx0" brushRef="#br0" timeOffset="2.33705E6">30211 15147 380 0,'0'0'852'15,"0"0"-775"-15,0 0-54 0,0 0-23 16,0 0-40-16,0 0-31 15,0 0-105-15,-29 0-89 16,9 0 29-16</inkml:trace>
  <inkml:trace contextRef="#ctx0" brushRef="#br0" timeOffset="2.4882E6">4998 3727 526 0,'0'0'81'16,"0"0"-2"-16,0 0-11 16,0 0-10-16,0 0 9 15,0 0 9-15,0-5 2 16,0 5-10-16,0 0-6 16,0 0-1-16,0 0-5 0,0 0-18 15,0 0-12-15,0 0-6 16,0 0 0-16,0 0-5 15,3 0 1-15,-3 0-7 16,3 0-8-16,4 0 15 16,2 0-7-16,3 0 8 15,6 0 11-15,9 0-1 16,-2 0-6-16,8 0-11 16,0 0 2-16,1 2-4 15,2-2-2-15,0 0 3 16,4 0-8-16,0 0 5 15,-1 0-4-15,0 0-1 16,4 0 6-16,-7 0-1 0,0 0-6 16,0 0 0-1,-5 0 0-15,2 0 1 0,-2 0 0 16,-1 0-1 0,-3 0 0-16,1 0 0 0,-1 1 1 15,0 1-1-15,-2 1 1 16,-2-2 1-16,2-1-1 15,-1 1-1-15,1 1 1 16,2-1-1-16,4-1 0 16,-1 2 0-16,6-1 0 15,0 0 0-15,3 2 0 16,2-2 0-16,-2-1 0 16,3 2 1-16,-2-2-1 15,-1 0 1-15,0 0-1 0,-3 0 0 16,-2 0 1-1,3 0-1-15,-1 0 1 0,0 0-1 16,1 0 1-16,-1 0-1 16,4-2 0-16,-4 1 0 15,0 1 0-15,1 0 1 16,-1 0 0-16,4 0 0 16,-1 0-1-16,0 0 0 15,3 0 1-15,4 1-1 16,3 1 1-16,-4-1 0 15,7-1-1-15,-4 0 0 0,4 0 0 16,-3 0-1 0,-4 0 1-16,0 2-1 0,-5-1-5 15,-4 0 6-15,-2 2 1 16,-4-1 0-16,3-1 0 16,-2-1-1-16,2 1 1 15,0-1-1-15,0 0 1 16,1 0-1-16,-4 0 1 15,3 0-1-15,-2 0 0 16,3 0 1-16,-1 0-1 16,1 0 0-16,-1 0 0 15,0 0 1-15,0 2-1 16,1-1 0-16,-1 1 1 16,0-1-1-16,3 0 0 15,-1 1 2-15,4-1-2 16,-3-1 1-16,6 2-1 0,-2-2 0 15,-1 1 0-15,-1-1-1 16,7 0 1-16,-6 0-2 16,3 0 2-16,1 0 0 15,2 0 0-15,-3 0 0 16,4 0 0-16,-4 0 0 16,1 0 2-16,-4 0-2 15,0 0-2-15,-11 0 2 16,-1 0 0-16,-11 0-1 15,-7 0-24-15,-6 0-47 16,-3 0-45-16,0 0 30 16,-19 0-94-16,-4 0-122 15,-5 0-221-15</inkml:trace>
  <inkml:trace contextRef="#ctx0" brushRef="#br0" timeOffset="2.48984E6">5214 3694 175 0,'0'0'145'15,"0"0"-38"-15,0 0 1 16,0 0-46-16,0 0-28 16,0 0 3-16,0 0 21 15,-3 0 13-15,3 0-11 16,5 0-12-16,-2 0-21 0,4 0-26 16,2 0-1-16,3 0 1 15,9 0 10-15,4 0 4 16,2 0-1-16,4 0-12 15,2 3 17-15,0 1-9 16,3 0-3-16,-2 1 0 16,2-1-6-16,1-1 0 15,2-2 1-15,3-1-1 16,1 0 7-16,5 0 0 16,-2 0-7-16,2 0-1 15,1 0 1-15,-4 0 0 16,-2 2 0-16,-1-2 0 15,-5 1-1-15,-4-1 0 16,0 1 0-16,-3 1 0 0,-2-1 0 16,2-1-1-16,3 0 1 15,-2 0 0-15,-1 0 0 16,3 0 1-16,-2 0-1 16,-1 0 0-16,3 0 1 15,-5 0-1-15,5 0 1 16,-2 0-1-16,-1 0 0 15,3 0 0-15,0 0 0 16,-2 0 1-16,6 0-1 16,-1-1 2-16,0-2-1 15,-2 0 0-15,-1 2-1 16,-3-2 1-16,1 1-1 16,-4 1-1-16,0 0 1 15,-2 1 0-15,2 0-2 0,-3-2-5 16,6 2 6-16,-2 0-10 15,-1-1 10-15,0-1 1 16,1 2-2-16,-1 0 2 16,-5 0-8-16,1 0 3 15,-1 0-2-15,2 0 6 16,1 0 0-16,-2 0 1 16,2 2-1-16,2-1 0 15,0 1 1-15,1 0-1 16,2 0 0-16,6-1 1 15,3-1-7-15,-2 2 7 16,6-2 2-16,-4 0-2 0,0 0 0 16,-2 1-3-1,-1 1 3-15,-5-1 1 0,2 2-1 16,0-2 0-16,1 2 6 16,-1 0-6-16,-3-2 0 15,1 1 0-15,-1 1 1 16,0-2 0-16,-2 0 6 15,2 2 0-15,-3 0-7 16,1-2 0-16,2 2-1 16,1 0 1-16,-1 0 0 15,-4-1 5-15,2 0-5 16,2 1 0-16,-5-2 0 16,-1 0 0-16,0 1-7 0,-3-1-2 15,1-1-10 1,-1 2 1-16,-3-2-39 0,6 0-42 15,-2 0 9-15,2 0 61 16,0 0 0-16,-3 0-21 16,1 0 2-16,-5 0 14 15,2 0-37-15,-4 0-79 16,-6 1-160-16</inkml:trace>
  <inkml:trace contextRef="#ctx0" brushRef="#br0" timeOffset="2.53112E6">16081 12858 626 0,'0'0'58'16,"0"0"-58"-16,0 0-35 15,0 0 6-15,0 0-11 0,0 0 39 16,0 0-41-16,0 0-120 16,0 0 8-16,0 3 34 0</inkml:trace>
  <inkml:trace contextRef="#ctx0" brushRef="#br0" timeOffset="2.53209E6">15633 18807 415 0,'0'0'137'0,"0"0"-85"16,0 0 8-16,0 0 17 15,0 0-22-15,0 0-24 16,0 0 10-16,-1 0-14 15,1 1-11-15,0-1-4 16,0 0-12-16,0 0 0 16,0 0-20-16,0 0-38 0,0 0-53 15,3 0-22 1,1 0-138-16</inkml:trace>
  <inkml:trace contextRef="#ctx0" brushRef="#br0" timeOffset="2.53277E6">18373 18015 178 0,'0'0'174'0,"0"0"-53"16,0 0-41-16,0 0-47 15,0 0-24-15,0 0-7 16,0 0 32-16,3 0 25 16,-3 0-10-16,0 0-38 15,0 0-11-15,0-1-63 16,0-3-35-16,-7-6-393 0</inkml:trace>
  <inkml:trace contextRef="#ctx0" brushRef="#br0" timeOffset="2.5333E6">15831 18772 360 0,'0'0'99'16,"0"0"-37"-16,0 0 24 15,0 0-4-15,0 0-29 16,0 0 22-16,0 0 5 0,0 0-27 16,0 0-24-16,0 0-19 15,0 0-9-15,0 0-1 16,0 0-23-16,0 0-43 15,9 0-41-15,7 0-30 16,1-6-107-16</inkml:trace>
  <inkml:trace contextRef="#ctx0" brushRef="#br0" timeOffset="2.53362E6">17940 17905 947 0,'0'0'79'16,"0"0"-79"-16,0 0-55 16,0 0 38-16,0 0-16 15,0 0-16-15,0 0 10 16,-6 36-12-16,-6-26-30 16,2-1-72-16,-4 1-178 0</inkml:trace>
  <inkml:trace contextRef="#ctx0" brushRef="#br0" timeOffset="2.53396E6">15564 18770 390 0,'0'0'153'0,"0"0"-153"16,0 0-40-16,0 0 31 15,0 0 9-15,0 0-36 16,0 0-36-16,40 21 21 16,-37-21 20-16,0 0-39 15,-3 0-39-15</inkml:trace>
  <inkml:trace contextRef="#ctx0" brushRef="#br0" timeOffset="2.53429E6">17866 17865 576 0,'0'0'400'16,"0"0"-304"-16,0 0-75 16,0 0-13-16,0 0-8 15,0 0-2-15,0 0 1 16,0 0-12-16,-6 0-73 15,-5 2-99-15,-4 1-70 0</inkml:trace>
  <inkml:trace contextRef="#ctx0" brushRef="#br0" timeOffset="2.54178E6">6138 17828 149 0,'0'0'179'16,"0"0"-70"-1,0 0-32-15,0 0-28 0,0 0 7 16,0 0 15-16,0 0 10 16,-2-8-3-16,2 8-16 15,0 0-9-15,0-1-17 16,0 1-17-16,0 0-12 15,0 0-6-15,0 0 0 16,0 0-1-16,0 0 0 16,0 0-2-16,0 0 1 15,0 0 0-15,0 0 1 16,0 0-1-16,0 0 1 16,0 0 11-16,0 0-3 15,0 0 4-15,0 0-1 16,0 0 11-16,0 0 17 0,0 0 5 15,0 0 5 1,0-1-12-16,0 1 14 16,0-3 16-16,0 0-12 0,0 2-30 15,0 1-18-15,0-2-6 16,0 2 8-16,0 0-8 16,0 0-1-16,0-1 0 15,0 1-8-15,3-9-78 16,3 1-69-16,3-3-170 0</inkml:trace>
  <inkml:trace contextRef="#ctx0" brushRef="#br0" timeOffset="2.54283E6">11886 12593 649 0,'0'0'211'15,"0"0"-156"-15,0 0-28 0,0 0-8 16,0 0 0 0,0 0-15-16,0 0-3 0,0 0-1 15,-3 0 1-15,3 0-1 16,0 0 1-16,0 0 0 15,0 3-1-15,0-2 1 16,0-1-1-16,0 3-2 16,-3 0-8-16,3-3 10 15,-3 2 7-15,3 0-7 16,0-2 1-16,0 0 15 16,0 0 21-16,0 0 39 15,0 0 18-15,0 0 6 16,0 0 5-16,0 0-48 15,0 0-35-15,3 0-8 16,-3 0-14-16,0 0-29 16,0 0-88-16,-13 8-155 0,-7 2-607 15</inkml:trace>
  <inkml:trace contextRef="#ctx0" brushRef="#br0" timeOffset="2.54488E6">6287 17954 139 0,'0'0'391'0,"0"0"-282"16,0 0-31-16,0 0-1 16,0 0-34-16,0 0-17 15,0 0 17-15,0 0-8 16,0 0-13-16,0 0-19 16,0-3-3-16,6-7-58 15,-3 0-146-15</inkml:trace>
  <inkml:trace contextRef="#ctx0" brushRef="#br0" timeOffset="2.54555E6">11798 12683 441 0,'0'0'64'16,"0"0"-44"-16,0 0-4 15,0 0 31-15,0 0-11 16,0 0 9-16,0 0 26 16,6-30 7-16,-6 30 4 0,0 0-21 15,0 0-45 1,0 0-16-16,0 0-92 0,0 19-118 15,0 0 75 1,-2 2-162-16</inkml:trace>
  <inkml:trace contextRef="#ctx0" brushRef="#br0" timeOffset="2.54754E6">11861 17963 78 0,'0'0'131'0,"0"0"-76"16,0 0 13-16,0 0 1 16,0 0-28-16,0 0-23 15,0 0-9-15,0 0-9 16,0 0 2-16,0 0-1 16,0 0 0-16,0 0-1 15,0 0 1-15,0 0 24 16,0 0 17-16,0 0 11 15,0 0 13-15,0 0-5 16,0 0-15-16,0 0-15 16,0 0-13-16,0 0-10 0,0 0-7 15,0 0 6-15,0 0-6 16,0 0 0-16,0 0 0 16,0 0 1-16,0 0-1 15,0 0-1-15,0 0 2 16,0 0 4-16,0 0-6 15,0 0 1-15,0 0 1 16,0 0-1-16,0 0 6 16,0 0-6-16,0 0-1 15,0 0 0-15,0 0 2 16,0 0-1-16,0 0-1 16,0 0 1-16,0 0-1 0,0 0 1 15,0 0-1 1,0 0-1-16,0 0 1 0,0 0-1 15,0 3 1-15,0 1 0 16,0-1 0-16,0-3 1 16,0 0-1-16,0 1 0 15,0-1 0-15,0 0 0 16,0 0 1-16,0 0 8 16,0 2 2-16,0-2 5 15,0 0-7-15,0 0 1 16,0 0-4-16,0 0 7 15,0 0 3-15,0 0-5 16,0 0-4-16,0 0-6 16,0 0-1-16,0 0-1 0,0 0 0 15,0 0-1-15,-3 1-6 16,3 2 1-16,0 1 6 16,-4 2-14-16,4-3-8 15,-1 1-43-15,1-1 2 16,-2 1-1-16,-2 2-14 15,1-1-44-15,-1 0-161 0</inkml:trace>
  <inkml:trace contextRef="#ctx0" brushRef="#br0" timeOffset="2.54999E6">5741 16074 322 0,'0'0'102'0,"0"0"-28"16,0 0-5-16,0 0-21 15,0 0-22-15,0 0-3 16,0 0 30-16,4 0 28 16,-4 0 9-16,0 0-28 15,3 0-32-15,-3 0-20 16,3 0-10-16,15 0-92 0,0-6-113 16,1-1-30-16</inkml:trace>
  <inkml:trace contextRef="#ctx0" brushRef="#br0" timeOffset="2.55084E6">16483 12361 626 0,'0'0'100'0,"0"0"7"16,0 0-5-16,0 0-38 16,0 0 1-16,0 0-4 15,0 0-8-15,3-15 2 16,-3 15-14-16,0 0-22 15,0 0-19-15,3 0 0 16,-3 0-22-16,4 0-40 16,-1 0-48-16,0 12-31 15,0 8-41-15,-3 0-119 0</inkml:trace>
  <inkml:trace contextRef="#ctx0" brushRef="#br0" timeOffset="2.5518E6">15934 16379 10 0,'0'0'283'0,"0"0"-208"0,0 0-55 16,0 0-19-16,0 0 11 15,0 0-12-15,0 0-27 16,3 32-124-16</inkml:trace>
  <inkml:trace contextRef="#ctx0" brushRef="#br0" timeOffset="2.59126E6">23521 12989 453 0,'0'0'79'0,"0"0"-57"15,0 0-15-15,0 0-6 0,0 0 5 16,0 0 27-16,0 0 105 15,0 4 28-15,0-4-60 16,0 0-35-16,0 0-19 16,0 0-10-16,0 0-12 15,0 0-1-15,0 0 0 16,0 0-9-16,0 0-12 16,0 0-8-16,13 0-47 15,0 0-114-15,6-4-413 0</inkml:trace>
  <inkml:trace contextRef="#ctx0" brushRef="#br0" timeOffset="2.59695E6">6115 17850 88 0,'0'0'104'15,"0"0"-51"-15,0 0-11 16,0 0-42-16,0 0-47 16,0 0 18-16,0 0 14 15,24-30-11-15</inkml:trace>
  <inkml:trace contextRef="#ctx0" brushRef="#br0" timeOffset="2.6143E6">5909 16213 378 0,'0'0'56'0,"0"0"-11"16,0 0 92-16,0 0-82 16,0 0-12-16,0 0 27 15,-1 0-8-15,1 0-16 16,0 0 3-16,0 0-4 16,0 0 0-16,0 0-5 15,0 0-12-15,0 0-8 16,0 0-7-16,0 0-13 0,0 0-20 15,0 0-80-15,0 0-170 16,0-7-442-16</inkml:trace>
  <inkml:trace contextRef="#ctx0" brushRef="#br0" timeOffset="2.61541E6">16548 12375 3 0,'0'0'183'15,"0"0"-119"-15,0 0 25 16,0 0 8-16,0 0 2 16,0 0 67-16,0 0-79 15,6 6-3-15,-5-6-9 16,-1 0-22-16,2 0-27 16,-2 0-11-16,1 0-15 15,1 1-58-15,3 5-7 16,-5 1-43-16,0 9-69 15,0-2-139-15,0-2 82 0</inkml:trace>
  <inkml:trace contextRef="#ctx0" brushRef="#br0" timeOffset="2.61953E6">26826 15593 844 0,'0'0'370'0,"0"0"-296"16,0 0-53-16,0 0-14 16,0 0 20-16,0 0 24 15,0 0-10-15,0 0-22 16,0 0-5-16,-1 0-14 0,-4 0-43 16,-1 0-64-1,-12-20-123-15,3 0-272 0,1-1-22 0</inkml:trace>
  <inkml:trace contextRef="#ctx0" brushRef="#br0" timeOffset="2.62068E6">23210 13115 166 0,'0'0'309'0,"0"0"-191"16,0 0-86-16,0 0-22 15,0 0-10-15,0 0 0 16,0 0 0-16,4-3-2 0,-1 3 2 15,5-3-31-15,-2 2-71 16,2-2-194-16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1T06:08:41.0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6042 1027 97 0,'0'0'39'16,"0"0"-16"-16,0 0-23 15,0 0-104-15</inkml:trace>
  <inkml:trace contextRef="#ctx0" brushRef="#br0" timeOffset="4062.5597">5741 940 499 0,'0'0'76'0,"0"0"-31"15,0 0 30-15,0 0-16 16,0 0 32-16,0 0-26 16,0 0-11-16,-3-19-12 15,3 14 2-15,0-1 10 16,0 2 5-16,3-1-20 15,-3 3-11-15,0 0 5 16,0 1 6-16,0 1-8 16,0 0-20-16,0 1-11 15,0 15-17-15,0 9 8 16,0 7 9-16,-6 10 1 16,0 0 6-16,1 2-1 0,-1-4-6 15,-1 0 1-15,-2-5-1 16,3-2 0-16,0-5 0 15,0-3 0-15,2-5-1 16,-1-7-16-16,2-3 3 16,0-7-6-16,0-3 2 15,3 0 17-15,-3-15 1 16,3-14 0-16,0-12-1 16,6-23 1-16,18-20 16 15,6 3 9-15,1 9 5 16,-1 14-9-16,0 19 8 15,1 0 8-15,5-1-16 16,-3 9-8-16,-8 8 1 16,2 8-12-16,-9 8-2 0,0 5-2 15,-6 2-18-15,1 12-5 16,-7 10 19-16,-3 9-11 16,-3 3-18-16,0 0 16 15,-3-2 0-15,-10-3 9 16,-2-7 9-16,-3-3 0 15,0-7 1-15,-3-2 9 16,3-4 4-16,2-5 6 16,5-1-10-16,1 0 11 15,7 0-20-15,3 0-50 16,0 0-139-16,3 0-299 0</inkml:trace>
  <inkml:trace contextRef="#ctx0" brushRef="#br0" timeOffset="4421.9397">5960 1240 1079 0,'0'0'196'16,"0"0"-124"-16,0 0-4 15,79-35-28-15,-43 22-10 16,4 5-4-16,-4 2-7 15,-5 5-18-15,-11 1-1 16,-4 0-9-16,-10 3-11 16,-6 9 0-16,-3 6-17 15,-22 8 5-15,-8 5 25 0,-9 5 7 16,-1 0 0 0,7-4 0-16,5-7 0 0,11-6 0 15,7-8 0-15,10-5 1 16,3-4-1-16,0-2-16 15,19 0 16-15,11 0 29 16,9-9 2-16,13-7-24 16,-1-5-7-16,22-17-91 15,-12 5-154-15,-16 0-324 0</inkml:trace>
  <inkml:trace contextRef="#ctx0" brushRef="#br0" timeOffset="4906.3212">6688 760 1209 0,'0'0'136'16,"0"0"-94"-16,0 0 6 16,0 0-44-16,0 0-4 15,0 0-19-15,0 0 18 16,-37 96-1-16,16-41 1 15,3 6 1-15,0 2 0 16,0 0 1-16,2-6-1 16,5-4 0-16,4-8 0 0,4-10-26 15,0-8-13 1,3-12 9-16,0-8 6 0,0-7-7 16,0-7 31-16,6-18 13 15,6-14-6-15,0-22 0 16,4-25 0-16,4-17 1 15,5 7-6-15,-3 22 31 16,-1 28 5-16,-3 20 35 16,3 0-5-16,7 2-32 15,2 1-21-15,-3 9-4 16,-3 10-11-16,0 4-7 16,-8 0-11-16,-4 16 2 15,-3 6 15-15,-7 5-5 16,-2 2-40-16,-17 4-12 15,-8-2 35-15,-11 0 12 0,-3-4-6 16,-1-3-32-16,-8-3-47 16,8-6-131-16,13-5-312 0</inkml:trace>
  <inkml:trace contextRef="#ctx0" brushRef="#br0" timeOffset="5250.0839">6961 1147 768 0,'0'0'314'15,"0"0"-200"-15,0 0 16 0,0 0-56 16,85-13-33 0,-68 10-22-16,-1 3-14 0,-7 0-5 15,-3 0-1-15,-3 12-46 16,-3 5-47-16,-6 8-2 15,-19 6 20-15,-5 3 48 16,-3 1 22-16,2-1 4 16,5-4 1-16,7-8 1 15,8-4 0-15,7-5 1 16,4-6 51-16,0-2 43 16,15-4 30-16,13-1-10 15,14 0-43-15,10-10-35 16,8-10-37-16,32-28-66 0,-17 3-186 15,-12 0-581-15</inkml:trace>
  <inkml:trace contextRef="#ctx0" brushRef="#br0" timeOffset="5421.9576">7497 1035 1348 0,'0'0'217'16,"0"0"-116"-16,0 0-12 15,0 0-70-15,98-52-13 16,-53 37-4-16,4 2-2 16,-1 3-1-16,1 3-92 15,-16 3-157-15,-11 4-275 0</inkml:trace>
  <inkml:trace contextRef="#ctx0" brushRef="#br0" timeOffset="5593.8414">7507 1194 1134 0,'0'0'153'16,"0"0"-83"-16,0 0 59 15,0 0-27-15,0 0-24 16,100 7-32-16,-55-7-27 16,1 0-11-16,14 0-8 15,-12 0-71-15,-13 0-244 0</inkml:trace>
  <inkml:trace contextRef="#ctx0" brushRef="#br0" timeOffset="6890.768">8668 505 364 0,'0'0'210'15,"0"0"-153"-15,0 0-4 16,0 0 35-16,0 0 38 16,0 0-21-16,0 0-11 15,0-44-3-15,0 43-8 16,0 1-18-16,0 0-7 15,0 0-39-15,-3 3-19 16,-12 15-10-16,-12 11 9 16,-18 24 1-16,-13 23 9 15,-10 23 14-15,2 12 5 0,12 2-6 16,14 0 5-16,12-1 8 16,14 4-6-16,11-1-14 15,3-3-5-15,17-7 2 16,8-9-11-16,11-6 0 15,7-8-1-15,-1-8-99 16,-10-21-53-16,-3-13-261 0</inkml:trace>
  <inkml:trace contextRef="#ctx0" brushRef="#br0" timeOffset="7578.2551">11058 618 33 0,'0'0'732'0,"0"0"-687"16,0 0 9-16,0 0 57 15,0 0-27-15,0 0-18 0,0 0-15 16,21-52 4-16,-18 50-19 16,-3 2-10-16,0 0-24 15,0 0-2-15,6 6-11 16,0 12-2-16,7 10 13 16,1 11 6-16,11 21 8 15,2 26 6-15,8 30-14 16,3 16 25-16,-8 10-12 15,-7-3-2-15,-10-10 9 16,-10-5-11-16,-3-11-7 16,-6-11-2-16,-14-11-4 15,-8-9 8-15,-2-14-10 16,3-16 8-16,-15 6-8 16,10-19-103-16,2-6-276 0</inkml:trace>
  <inkml:trace contextRef="#ctx0" brushRef="#br0" timeOffset="8062.6181">12462 347 900 0,'0'0'102'0,"0"0"-37"15,0 0 35-15,0 0-19 16,0 0-29-16,0 0-36 16,0 0-16-16,-49-7-5 0,13 59 5 15,-19 33 29 1,-8 32 15-16,-1 18 8 0,12 8 19 15,16 0-37-15,24-3-8 16,12 10-6-16,9 1-19 16,33-4 8-16,19-13-9 15,18-10 0-15,12-14-38 16,9-11-65-16,-18-30-54 16,-15-21-337-16</inkml:trace>
  <inkml:trace contextRef="#ctx0" brushRef="#br0" timeOffset="8812.6284">15473 490 717 0,'0'0'190'16,"0"0"-138"-16,0 0-8 16,0 0 28-16,0 0-40 15,0 0-15-15,0 0 5 16,0 86 18-16,4-43 13 16,5 21-11-16,8 23-2 15,2 33-11-15,0 21 2 0,-8 8-8 16,-11 1-4-1,-5-13-9-15,-23-5-9 0,-11-14 11 16,-13-12-2-16,-9-13-10 16,1-20 0-16,9-16-60 15,12-16-43-15,-11 7-31 16,8-10-84-16,8-4-94 0</inkml:trace>
  <inkml:trace contextRef="#ctx0" brushRef="#br0" timeOffset="9125.1358">16213 1158 1413 0,'0'0'169'16,"0"0"-129"-16,0 0 24 16,0 0-11-16,0 0-12 0,104-41-27 15,-49 40-14 1,5 1 0-16,1 0-39 0,11 12-108 15,-17 1-110 1,-13-1-355-16</inkml:trace>
  <inkml:trace contextRef="#ctx0" brushRef="#br0" timeOffset="9312.6525">16272 1336 856 0,'0'0'366'15,"0"0"-258"-15,0 0 101 16,0 0-86-16,0 0-52 16,84 1-37-16,-35-1-21 15,6-1-13-15,4-2-32 0,9-4-102 16,-20 1-119 0,-9-2-404-16</inkml:trace>
  <inkml:trace contextRef="#ctx0" brushRef="#br0" timeOffset="11265.7879">17251 578 176 0,'0'0'312'16,"0"0"-136"-16,0 0-62 16,0 0 23-16,0 0-4 15,0 0-22-15,0 0-21 16,12-14-23-16,-12 14 1 15,0 0-7-15,0 0-22 16,0 0-3-16,0 0-11 16,0 0-14-16,0 0-11 15,-7 7-28-15,-6 13-2 16,-4 14 22-16,-13 25 8 16,-12 31 9-16,-7 33 1 15,4 18-4-15,14 8-4 0,14-7-1 16,17-12 1-16,10-3-2 15,20-10-3-15,11-4 2 16,14-9-37-16,-10-29-107 16,-1-16-358-16</inkml:trace>
  <inkml:trace contextRef="#ctx0" brushRef="#br0" timeOffset="11953.3272">20447 519 309 0,'0'0'623'0,"0"0"-549"16,0 0-56-16,0 0 46 16,0 0 10-16,0 0-6 15,0 0-20-15,10 0-2 0,-7 0-10 16,3 0-5-16,0 1-30 16,1 12 1-16,6 8-2 15,-3 15 1-15,2 22 0 16,-2 28-1-1,-3 36 12-15,-7 20-4 0,0 7-6 16,0-1 5-16,-1-15-7 16,-8-6 1-16,-1-10 1 15,-2-16-2-15,-1-22 0 16,-1-19-2-16,1-16-51 16,-14 6-73-16,3-9-107 15,0-7-92-15</inkml:trace>
  <inkml:trace contextRef="#ctx0" brushRef="#br0" timeOffset="12297.053">21127 1203 1285 0,'0'0'101'15,"0"0"-90"1,0 0 68-16,0 0 0 0,0 0-47 15,80-33-31-15,-41 33-1 16,5 0-10-16,-1 0-51 16,2 10-65-16,-9-1-109 15,-13 0-161-15</inkml:trace>
  <inkml:trace contextRef="#ctx0" brushRef="#br0" timeOffset="12500.304">21135 1449 1079 0,'0'0'155'0,"0"0"-111"0,0 0 1 16,0 0 31-16,0 0-7 16,0 0-43-16,0 0-25 15,97 4 4-15,-62-2-5 16,2-1-64-16,10 2-71 15,-7 1-160-15,-9-3-482 0</inkml:trace>
  <inkml:trace contextRef="#ctx0" brushRef="#br0" timeOffset="13984.5909">8959 499 895 0,'0'0'120'16,"0"0"-88"-16,0 0 30 15,0 0 8-15,0 0-2 16,0 0-12-16,0 0 4 16,3-16-12-16,-3 14 5 15,0 1-9-15,0 1-15 16,0 0-10-16,0 0-5 15,0 0-13-15,0 0-1 16,0 5-11-16,-3 12-15 16,-8 5 19-16,-2 8 7 0,-2 3 1 15,-2 0 0 1,7 0 7-16,0-2-8 0,4-4 0 16,6-2-1-16,0-2-70 15,6-4-67-15,10-6-177 16,5-4-449-16</inkml:trace>
  <inkml:trace contextRef="#ctx0" brushRef="#br0" timeOffset="14140.8411">9381 601 472 0,'0'0'94'0,"0"0"-94"0,0 0-27 16,0 0-162-16</inkml:trace>
  <inkml:trace contextRef="#ctx0" brushRef="#br0" timeOffset="14468.9608">9545 569 134 0,'0'0'779'0,"0"0"-548"16,0 0-34-16,0 0-4 15,0 0-69-15,0 0-44 16,0 0-32-16,50-56-24 16,-28 49-22-16,5 2-1 15,1 3-1-15,-1 2-1 16,-5 0-6-16,-2 14 1 0,-4 3-7 16,-7 5-21-16,-6 3-24 15,-3 4-69-15,-15 3 37 16,-12-1 54-16,-4-1 20 15,-2-2 15-15,3-6 0 16,5-4 0-16,11-5 0 16,4-5 1-16,7-2-2 15,3-3-9-15,6 0-8 16,18-2 19-16,12 1 17 16,13-2-17-16,35 0-82 15,-7-8-149-15,-11-2-293 0</inkml:trace>
  <inkml:trace contextRef="#ctx0" brushRef="#br0" timeOffset="14812.7161">10345 544 1388 0,'0'0'167'16,"0"0"-95"-16,0 0-8 15,0 0-44-15,88-20-19 16,-57 20-1-16,-1 0-10 15,-8 9-2-15,-2 5-11 16,-7 5-56-16,-13 2-25 16,0 2-14-16,-19 3 1 15,-11-2 67-15,-3-3 1 16,8-5 20-16,7-6 28 16,12-5 1-16,6 0 32 0,0 0 24 15,18 4 51-15,7 4-5 16,5 3-14-16,3 1-29 15,-2 3-19-15,-4-2-24 16,-12 0-16-16,-6 0 1 16,-9 0-1-16,-6 2-23 15,-25 1-35-15,-54 6-21 16,10-5-140-16,2-6-834 0</inkml:trace>
  <inkml:trace contextRef="#ctx0" brushRef="#br0" timeOffset="15422.0977">12724 516 1260 0,'0'0'176'0,"0"0"-133"16,0 0-21-16,0 0-16 15,0 0-6-15,0 0-32 16,0 0 22-16,0 78 10 15,-1-40 2-15,-8 4 5 16,0 1-7-16,2-2 0 16,1-1-15-16,6 2-117 15,0-10-112-15,13-11-241 0</inkml:trace>
  <inkml:trace contextRef="#ctx0" brushRef="#br0" timeOffset="15703.3608">13260 669 1355 0,'0'0'241'16,"0"0"-180"-16,0 0-5 15,0 0-21-15,84-34-22 16,-58 31-12-16,0 3-1 16,-7 0-9-16,-2 4-4 15,-11 12-41-15,-6 3-41 16,-3 8-36-16,-21 3 24 15,-9 0 40-15,2-1 44 16,1-3 22-16,9-5-1 16,6-4 1-16,9-3-1 15,6-2-5-15,0-2 7 16,24-3 22-16,15 2 11 0,48-8-33 16,-3-1-56-16,-3 0-336 0</inkml:trace>
  <inkml:trace contextRef="#ctx0" brushRef="#br0" timeOffset="16062.7426">14519 540 1458 0,'0'0'196'16,"0"0"-139"-16,0 0-3 0,0 0-32 15,0 0-21-15,81-17-1 16,-62 21-9-1,-5 9-8-15,-1 4-40 0,-13 3-48 16,0 2-58-16,-10 1 1 16,-17-2 72-16,3-2 52 15,3-5 28-15,5-5 9 16,10-2-12-16,6 0 13 16,0 2 27-16,16 2 47 15,11 8 6-15,4 3-19 16,5 5-21-16,-3 3-5 15,-7 2-12-15,-7-1-15 16,-12-1-8-16,-7 0 0 16,-16-4 0-16,-20-2-1 15,-30-2-1-15,-38-7-33 0,13-4-147 16,5-8-994-16</inkml:trace>
  <inkml:trace contextRef="#ctx0" brushRef="#br0" timeOffset="17140.8761">17811 674 849 0,'0'0'231'0,"0"0"-153"16,0 0 22-16,0 0 8 15,0 0-20-15,0 0-18 16,0 0-21-16,0-1-17 15,0 1-1-15,0 0-3 16,0-2-4-16,0 2-8 16,0 0-4-16,0 0 0 15,0 0-5-15,0 0 3 16,0 0 0-16,0 0-4 16,0 0 2-16,0 0 0 15,0-1-6-15,0 0-1 16,0-1 0-16,0 1 1 15,0 0-1-15,0-1 1 0,0 2-1 16,0 0 0 0,0 0 6-16,0 0-7 0,0 0-1 15,0 3-15-15,-5 14-10 16,-1 12 21-16,-2 11 4 16,0 8 1-16,-1 5-1 15,3 1 0-15,3-2 0 16,3-5 1-16,0-4-13 15,0-6-84-15,6-3-36 16,3-10-60-16,1-10-186 0</inkml:trace>
  <inkml:trace contextRef="#ctx0" brushRef="#br0" timeOffset="17515.882">18512 760 1222 0,'0'0'144'16,"0"0"-111"-16,0 0 12 15,88-11-7-15,-59 11-5 16,3 0-17-16,-5 0-7 15,-5 2-9-15,-7 5-1 16,-4 4-16-16,-8 3-18 0,-3 6-49 16,-10 5-13-1,-16 3-6-15,-7 5 45 0,-3-3 33 16,5-5 12-16,5-4 12 16,13-6-9-16,7-3 4 15,6-2 6-15,0 0 22 16,12-2-5-16,18-1 44 15,12-1-21-15,23-5-37 16,36-1-3-16,-13-8-191 16,-5-6-606-16</inkml:trace>
  <inkml:trace contextRef="#ctx0" brushRef="#br0" timeOffset="17906.5101">19738 660 924 0,'0'0'598'0,"0"0"-598"16,0 0 51-16,115-38 3 15,-73 34-28-15,-8 4-18 16,-4 0-8-16,-9 10-19 16,-9 5-8-16,-11 5-81 15,-1 2-4-15,-17 1 29 16,-12 1 20-16,-6 0-26 15,1-6 47-15,12-4 19 16,6-4 16-16,9-4-3 0,7-2 7 16,0 1 3-1,10 5 21-15,9 4 28 16,4 7 22-16,3 5-31 16,0 4-12-16,-7 2-28 0,-6 0 8 15,-6-2 8-15,-7-4-16 16,-1-2 0-16,-21-4 0 15,-8-3 19-15,-9-4 17 16,-9-2-15-16,-17-2-21 16,11-2-105-16,11-2-452 0</inkml:trace>
  <inkml:trace contextRef="#ctx0" brushRef="#br0" timeOffset="23375.3428">5591 2977 25 0,'0'0'36'15,"0"0"-13"-15,0 0-2 16,0 0 3-16,0 0-7 16,0 0-2-16,-4 31-4 15,4-26-5-15,0-3-5 16,0 1 0-16,0-1-1 16,0-2 20-16,0 1 47 15,0-1-1-15,0 0-39 16,0 0-27-16,0 0-1 15,0-6-76-15,0-1-44 0,0 0 23 0</inkml:trace>
  <inkml:trace contextRef="#ctx0" brushRef="#br0" timeOffset="23875.3463">5591 2977 504 0,'11'-75'345'0,"-11"74"-218"16,0-1 14-16,0 2-20 16,0 0-48-16,0 0-25 15,0 0-32-15,0 12-16 16,0 11-5-16,-3 7 5 0,-3 10 10 16,-3 6 5-1,-3 4-4-15,3 0-2 0,-1-2-9 16,1-5 1-16,4-6-1 15,2-8 1-15,0-8 0 16,0-8 0-16,3-7 5 16,0-5-3-16,0-1 19 15,-4-10 20-15,4-16-6 16,0-24-36-16,0-23 37 16,18-2-17-16,1 5-19 15,11 6 8-15,1 16-7 16,8 0-1-16,6 0-1 15,1 17-1-15,-7 14-8 16,-9 17-8-16,-5 3-14 0,-8 21 11 16,-10 10 13-16,-7 2-1 15,0 3-13-15,-18-3-14 16,-7-3 26-16,-8-5 9 16,-3-7 1-16,2-6 1 15,-2-5 22-15,6-6-13 16,6-2-11-16,9-2-35 15,8 0-129-15,7 0-222 0</inkml:trace>
  <inkml:trace contextRef="#ctx0" brushRef="#br0" timeOffset="24203.475">5778 3347 1164 0,'0'0'178'0,"0"0"-81"16,0 0 53-16,0 0-73 16,0 0-49-16,0 0-20 15,91-14-7-15,-60 14-1 16,-8 0-7-16,-4 1 6 16,-7 12-8-16,-6 5-3 15,-6 4 2-15,-6 3-21 16,-15 4 21-16,-3 1 10 15,-4-1 0-15,7-4 0 16,6-8 0-16,5-4 0 16,7-6 1-16,3-2-1 0,7-1 0 15,19-2 26-15,15-2-26 16,22 0-8-16,40-31-87 16,-15-1-104-16,-6-1-402 15</inkml:trace>
  <inkml:trace contextRef="#ctx0" brushRef="#br0" timeOffset="24672.2324">6712 3001 1525 0,'0'0'163'16,"0"0"-112"-16,0 0 13 16,0 0-40-16,0 0-24 0,0 0-20 15,0 0 14 1,-46 95 6-16,23-42 5 0,-2 11-4 15,-2 1-1-15,2 1 0 16,5-7-16-16,4-6-24 16,4-13-14-16,5-11-20 15,5-14-38-15,2-9-7 16,0-6-32-16,0-17 47 16,6-20-164-16,6-24 73 15,0-29 143-15,12-23 52 16,-2 8 112-16,2 20 72 15,-3 31 56-15,0 23-41 16,7-1-9-16,11-4-91 16,7 1-48-16,8 8-32 15,3 12-7-15,-2 10-12 0,-6 5 0 16,-10 19-1-16,-11 11-1 16,-14 7-4-16,-14 8-21 15,-30 9-65-15,-18-4 35 16,-12-1 12-16,-7-6-3 15,12-17 29-15,0-2 18 16,10-9-5-16,11-10 6 16,17-5 0-16,17-1-65 15,5-10-211-15,20-1-379 0</inkml:trace>
  <inkml:trace contextRef="#ctx0" brushRef="#br0" timeOffset="24984.75">7109 3183 922 0,'0'0'134'0,"0"0"47"16,0 0-46-16,0 0-67 16,79 19-17-16,-72-12-26 15,-4 3-17-15,-3 2-7 16,0 6-1-16,-16 7-8 16,-5 1 2-16,0 2 6 15,2 1-1-15,5-5 0 16,4-6-8-16,7-3 3 15,3-2-4-15,0 0 10 16,7 0 42-16,10 0 50 16,5 2-37-16,-1 0-21 15,0 2-14-15,0 0-5 16,-9-1-6-16,-6 0-9 0,-6 0 8 16,0 1-7-16,-15 0-2 15,-15-1 1-15,-6-5-27 16,-16-11-99-16,10 0-96 15,9-10-412-15</inkml:trace>
  <inkml:trace contextRef="#ctx0" brushRef="#br0" timeOffset="25281.6252">7516 3188 1382 0,'0'0'177'16,"0"0"-135"-16,91-35 18 15,-55 23-21-15,-6 3-23 0,-11 5-16 16,-5 3 0-16,-8 1-66 16,-6 4-133-16,0 14 9 15,-6 9-18-15,-14 6-46 16,1 0 47-16,-2 0 8 16,3-6 199-16,8-5 42 15,2-5 63-15,5-6-17 16,3-3 12-16,0-6 92 15,11-2 3-15,11 0-99 16,14-4-44-16,22-21-52 16,-3 2-21-16,-7-1-226 0</inkml:trace>
  <inkml:trace contextRef="#ctx0" brushRef="#br0" timeOffset="25859.7557">8799 2754 1068 0,'0'0'250'16,"0"0"-250"-16,0 0 0 15,-122 131 6-15,37-15 33 16,-6 22-1-16,16 5 4 16,20-11-17-16,36-17 8 15,19-5 5-15,13-4-6 16,26-6-16-16,3-17-6 16,4-18-10-16,21-1-30 15,24-4-47-15,25 1-26 16,-11-9-118-16,-17-23-107 0</inkml:trace>
  <inkml:trace contextRef="#ctx0" brushRef="#br0" timeOffset="26219.1298">11030 2878 126 0,'0'0'1103'0,"0"0"-1025"16,0 0-55-16,0 0-13 15,80-5-9-15,-53 57-1 16,6 37 34-16,1 38 15 16,-1 21 6-16,-9 3 3 15,-15-6-21-15,-9-18-15 16,-6-5-11-16,-24-17-11 16,-10-23 0-16,-20-10-90 15,11-25-121-15,0-16-192 0</inkml:trace>
  <inkml:trace contextRef="#ctx0" brushRef="#br0" timeOffset="26656.6414">13020 2670 1428 0,'0'0'116'15,"0"0"-116"-15,0 0-16 16,-100 30-4-16,4 47 7 16,-23 44 13-16,-6 27 20 15,22 13 18-15,28-8-12 16,41-15-10-16,23-1 2 15,14-6-18-15,36-7-8 16,21-12-41-16,16-14-31 16,18-14 9-16,-18-28-57 15,-3-14-210-15</inkml:trace>
  <inkml:trace contextRef="#ctx0" brushRef="#br0" timeOffset="27062.8952">15510 2840 1433 0,'0'0'67'15,"0"0"-67"-15,0 0-65 16,0 0 59-16,67 84 6 15,-22-7 7-15,4 33 15 16,-4 20-13-16,-15 7 2 16,-17 2-2-16,-13-3 0 15,-7 4-9-15,-25-8 0 0,-19-10-28 16,5-38-125-16,-2-26-217 16</inkml:trace>
  <inkml:trace contextRef="#ctx0" brushRef="#br0" timeOffset="27844.2365">16817 3714 1005 0,'0'0'398'16,"0"0"-308"-16,0 0-68 15,0 0 26-15,0 0-15 16,0 0-27-16,62-6-6 0,-23-2-25 16,6-1-61-16,6 2-12 15,-10 3-112-15,-12 1-191 0</inkml:trace>
  <inkml:trace contextRef="#ctx0" brushRef="#br0" timeOffset="28000.4059">16782 3892 897 0,'0'0'130'0,"0"0"-99"15,0 0-4-15,0 0-4 16,0 0 3-16,120-3-26 15,-65-10-79-15,-3-3-239 0</inkml:trace>
  <inkml:trace contextRef="#ctx0" brushRef="#br0" timeOffset="28344.2834">17818 2668 1209 0,'0'0'198'0,"0"0"-198"16,0 0-29-16,0 0 17 15,-124 106 12-15,52 7 22 16,1 23 8-16,13 9-5 16,22-6-3-16,30-10 11 15,9-2-5-15,33 0-2 16,22-4-26-16,16-9-12 16,27-11-77-16,13-19 11 15,-20-30-95-15,-13-17-371 0</inkml:trace>
  <inkml:trace contextRef="#ctx0" brushRef="#br0" timeOffset="28734.7977">20481 2627 1326 0,'0'0'24'0,"0"0"-24"16,0 0-31-16,99 137 31 15,-53-16 0-15,-11 26 11 16,-12 9-10-16,-23-6 15 16,0-7 0-16,-23-2-9 15,-6-3 1-15,-17-12-8 16,-5-19-25-16,8-36-177 15,4-26-395-15</inkml:trace>
  <inkml:trace contextRef="#ctx0" brushRef="#br0" timeOffset="29000.4204">21403 3331 1444 0,'0'0'0'0,"0"0"-33"0,124-22 33 16,-71 15 0-16,15 3-67 15,-20 2-195-15,-8 0-532 0</inkml:trace>
  <inkml:trace contextRef="#ctx0" brushRef="#br0" timeOffset="29156.6873">21483 3516 1164 0,'0'0'163'0,"0"0"-65"16,0 0-40-16,0 0-57 16,147 0-1-16,-84 0-133 0,-10-3-258 15</inkml:trace>
  <inkml:trace contextRef="#ctx0" brushRef="#br0" timeOffset="29641.0591">18819 2386 147 0,'0'0'101'15,"0"0"-101"-15,-122-2-8 16,70 2-157-16</inkml:trace>
  <inkml:trace contextRef="#ctx0" brushRef="#br0" timeOffset="29984.8093">18136 2559 980 0,'0'0'385'15,"0"0"-295"-15,0 0-70 16,0 0-20-16,0 0-4 16,0 0-8-16,0 0 4 15,-21 109 8-15,9-57 1 0,-4 8 0 16,-1 0 1 0,1-1 5-16,4-5-7 15,0-9-11-15,6-8-71 0,6-6-62 16,0-11-136-16,0-10-368 15</inkml:trace>
  <inkml:trace contextRef="#ctx0" brushRef="#br0" timeOffset="30297.3255">18694 2587 1460 0,'0'0'190'0,"0"0"-156"16,97-33 2-1,-51 23-3-15,-1 5-16 0,-6 5-1 16,-7 0-16-16,-6 8-2 16,-10 9-8-16,-12 7-3 15,-4 8-35-15,-16 8-57 16,-21 3 10-16,-11 6 44 16,-6-5 9-16,4-4 19 15,8-9 22-15,12-10 0 16,14-7 1-16,10-5-10 15,6-5 10-15,10-3 23 16,23-1 20-16,28 0-4 16,33 0-39-16,27-11-56 15,-17-5-75-15,-17-3-248 0</inkml:trace>
  <inkml:trace contextRef="#ctx0" brushRef="#br0" timeOffset="30656.7216">19759 2498 1485 0,'0'0'148'0,"0"0"-79"15,0 0-21-15,94-36-30 16,-55 35-18-16,-2 1 0 16,-3 1-6-16,-8 16-4 15,-10 7-12-15,-15 5-45 16,-1 7-37-16,-23 2 13 15,-13 1 43-15,-4-2 25 0,7-7 11 16,9-9 12 0,10-8 0-16,10-6-9 0,4 0 9 15,0 2 13-15,4 6 47 16,13 7 17-16,-5 8-25 16,1 3-15-16,1 0-11 15,-8 0-20-15,-6-4 1 16,-3 0 0-16,-20-4-5 15,-13-1 9-15,-12-2-9 16,-24-2-2-16,-39-3-19 16,14-5-169-16,9-8-476 0</inkml:trace>
  <inkml:trace contextRef="#ctx0" brushRef="#br0" timeOffset="31641.0881">9205 2823 1313 0,'0'0'189'16,"0"0"-180"-16,0 0 4 0,0 0-13 15,0 0-7-15,0 0-3 16,-42 82 10-16,26-43 19 16,-2 1 7-16,3 1-5 15,3-2-10-15,2-2-5 16,5-1-6-16,2-4-64 15,3-1-48-15,14-8-143 16,8-11-273-16</inkml:trace>
  <inkml:trace contextRef="#ctx0" brushRef="#br0" timeOffset="31922.342">9690 2880 1430 0,'0'0'160'0,"0"0"-128"15,0 0-13-15,0 0-9 16,90-35-3-16,-68 35-7 16,-6 1-40-16,-5 15-29 15,-8 4 9-15,-3 6 2 16,-8 4-18-16,-17 1 29 16,-2 0 19-16,-1-3 14 15,5-6 12-15,7-3-2 0,7-5 4 16,3-6 20-1,6-2 6-15,0-2 42 0,15-2 50 16,14-2-54-16,27 0-28 16,29-6-36-16,15-18-68 15,-9 1-106-15,-21 0-422 16</inkml:trace>
  <inkml:trace contextRef="#ctx0" brushRef="#br0" timeOffset="32234.847">10509 2709 1480 0,'0'0'208'0,"0"0"-163"16,0 0 11-16,0 0-33 15,0 0-22-15,0 0 0 16,82 7-1-16,-62 7 0 16,-4 8-26-16,-10 4-27 0,-6 6-20 15,-6 4-87-15,-18 0 31 16,-1-3 71-16,2-9 33 15,10-7 14-15,7-6 11 16,6-3 11-16,9 1 66 16,15 2-26-16,7 7-2 15,2 1-14-15,0 2-15 16,-2 3-8-16,-10 2-9 16,-5-1-2-16,-13 0 5 15,-3 2-6-15,-13 0 0 16,-35 8-29-16,-1-8-36 0,0-5-238 15</inkml:trace>
  <inkml:trace contextRef="#ctx0" brushRef="#br0" timeOffset="33016.1032">13140 3003 995 0,'0'0'619'16,"0"0"-539"-16,0 0-61 15,0 0-1-15,0 0-18 16,0 0-2-16,0 0 2 16,-29 86 6-16,11-45 5 15,3 2-10-15,2 1 0 16,2-3-1-16,5-1-6 15,4-4-70-15,5 2-120 16,13-8-98-16,9-11-522 0</inkml:trace>
  <inkml:trace contextRef="#ctx0" brushRef="#br0" timeOffset="33297.4169">13788 3013 743 0,'0'0'672'16,"0"0"-643"-16,84-30-4 16,-44 24 5-16,-4 6-28 15,0 0-2-15,-10 13 0 16,0 7-12-16,-14 5-10 16,-9 3-13-16,-3 3-39 15,-26 2-20-15,-12-2 35 0,-7-3 12 16,-1-5-3-1,10-8 50-15,12-7 4 0,15-2 34 16,9-5 14-16,0-1 9 16,24 0 37-16,31 0-53 15,45 0-45-15,-6-4-35 16,0-6-218-16</inkml:trace>
  <inkml:trace contextRef="#ctx0" brushRef="#br0" timeOffset="33500.523">15100 2960 1121 0,'0'0'365'0,"0"0"-272"16,0 0-33-16,82-5-22 0,-54 5-22 16,2 0-4-16,-4 8-12 15,-7 6-17-15,-9 3-85 16,-10 3-54-16,-37 8-64 15,-7-3-36-15,-1-2-98 0</inkml:trace>
  <inkml:trace contextRef="#ctx0" brushRef="#br0" timeOffset="33641.1115">15103 3160 339 0,'0'0'173'15,"0"0"-53"-15,0 0 122 16,0 0-21-16,58 86-82 16,-31-58-46-16,1 0-32 0,-1-2-25 15,-12-2-16 1,-7-2-14-16,-8-5 3 0,-7-3-9 15,-21-3-35 1,-48-6-8-16,5-3-277 0,6-2-563 0</inkml:trace>
  <inkml:trace contextRef="#ctx0" brushRef="#br0" timeOffset="38016.2135">5487 5370 584 0,'0'0'377'15,"0"0"-248"-15,0 0-61 16,0 0-10-16,0 0-29 0,0 0-19 16,0 0 6-1,0 2-3-15,0 11-7 0,0 8 20 16,0 14 13-16,0 19-3 16,-12 22-5-16,-7 17-8 15,-2-5-6-15,6-18-8 16,3-21-2-16,6-15-6 15,0 3-1-15,3-2 0 16,3-2 0-16,0-12 0 16,0-10-27-16,0-11-73 15,0-6 49-15,8-20 44 16,2-27-9-16,-1-26 16 16,6-28 7-16,9-17 2 15,7 2-8-15,9 15 9 16,-1 30 12-16,0 20 23 0,-6 19 43 15,4 12-5-15,3 1-14 16,2 8-48-16,0 7-3 16,-9 10-12-16,-3 0-6 15,-11 19 1-15,-7 4-1 16,-5 3 1-16,-7 7-1 16,-7 1 1-16,-14 2 0 15,-9 0 0-15,-6-7-1 16,2-4-1-16,0-9-1 15,4-6-7-15,3-6-60 16,3-4-59-16,8 0-96 16,10-3-386-16</inkml:trace>
  <inkml:trace contextRef="#ctx0" brushRef="#br0" timeOffset="38344.3151">5857 5584 456 0,'0'0'919'0,"0"0"-787"16,0 0-62-16,0 0-41 15,0 0-14-15,109-5 2 16,-70 5-4-16,-5 0-11 16,-4 0-1-16,-11 2-1 15,-8 13-27-15,-11 5-43 16,0 5-23-16,-24 9 37 15,-12 4 32-15,-4-1 3 0,-2-3 8 16,8-9 12 0,11-8 1-16,10-8 25 0,13-5 1 15,0-4 12-15,13 0 44 16,20 0-41-16,28-17-15 16,2-1-26-16,34-19-94 15,-12 3-77-15,-21 4-429 16</inkml:trace>
  <inkml:trace contextRef="#ctx0" brushRef="#br0" timeOffset="38781.848">6745 5370 1470 0,'0'0'183'0,"0"0"-130"15,0 0 14-15,0 0-35 16,0 0-32-16,0 0-3 15,0 0-17-15,-14 71 19 16,4-21 1-16,-2 7 1 16,-1 4 11-16,2-2-12 15,2-4-8-15,6-7-23 16,0-10-28-16,3-9-29 16,0-15-41-16,0-9-5 15,3-5-8-15,3-15 105 16,-3-15-15-16,0-22 1 15,0-24 42-15,9-20 9 16,3 4 23-16,1 19 22 16,4 23 66-16,5 20-18 0,5 1 0 15,6 4-21-15,3 2-25 16,2 11-11-16,-8 11-15 16,-6 1-8-16,-9 6-13 15,-8 11-1-15,-10 4 1 16,-3 6-12-16,-25 4-5 15,-12 3 15-15,-5 1-4 16,-7-1-18-16,7-6-43 16,-4-4-19-16,16-9-118 15,14-6-306-15</inkml:trace>
  <inkml:trace contextRef="#ctx0" brushRef="#br0" timeOffset="39047.4501">7127 5531 848 0,'0'0'300'16,"0"0"-216"-16,0 0-49 15,0 0-10-15,-54 76 18 16,24-39 18-16,0 3-25 16,2 1-17-16,1-3-6 15,11-6 12-15,10-5-8 16,6-4 23-16,0-8 40 15,16-4-9-15,14-1-4 16,12-10-32-16,10 0-7 16,12-6-28-16,30-27-48 0,-12 5-161 15,-18-4-142-15</inkml:trace>
  <inkml:trace contextRef="#ctx0" brushRef="#br0" timeOffset="39234.9416">7212 5667 1311 0,'0'0'141'15,"0"0"-119"-15,0 0-16 16,-30 107 13-16,24-65 13 16,6 2 1-16,0-3-21 0,0 1-4 15,12-2-8 1,15 4-61-16,-2-11-78 0,-1-8-227 0</inkml:trace>
  <inkml:trace contextRef="#ctx0" brushRef="#br0" timeOffset="39422.4551">7861 5496 1487 0,'0'0'174'15,"0"0"-148"-15,0 0-17 16,113-51-9-16,-74 41 0 0,-3 4-66 16,-9 6-117-1,-8 0-81-15,-13 5-330 0</inkml:trace>
  <inkml:trace contextRef="#ctx0" brushRef="#br0" timeOffset="39547.5015">7874 5716 309 0,'0'0'890'0,"0"0"-797"16,0 0-41-16,0 0-6 16,91-6-11-16,-40-5-35 15,19-13-20-15,-13 2-143 16,-11-1-583-16</inkml:trace>
  <inkml:trace contextRef="#ctx0" brushRef="#br0" timeOffset="39938.1402">9141 5000 1482 0,'0'0'113'16,"0"0"-113"-16,0 0-39 16,-115 111 23-16,37 2 16 15,-12 28 13-15,3 11 9 16,14 1-4-16,19-12-2 15,21-6-6-15,20-6-9 16,13-13 0-16,28-14 6 16,19-10-7-16,12-21-1 15,25-1-7-15,20-12-21 16,14-11-58-16,-12-11-83 16,-21-19-385-16</inkml:trace>
  <inkml:trace contextRef="#ctx0" brushRef="#br0" timeOffset="40281.8464">11143 5112 377 0,'0'0'1133'0,"0"0"-1133"16,0 0-73-16,0 0 44 0,78 98 29 16,-47-5 0-16,-1 38 0 15,-6 16 1-15,-15 2 9 16,-9-8 9-1,-3-15-7-15,-20-7-12 0,-13-15 0 16,1-24-39-16,-13-13-125 16,8-21-172-16,7-17-272 0</inkml:trace>
  <inkml:trace contextRef="#ctx0" brushRef="#br0" timeOffset="40656.8457">12999 4850 1239 0,'0'0'345'0,"0"0"-345"0,0 0-57 16,0 0 25 0,-149 132 32-16,58-5 14 0,0 24 19 15,16 14 4-15,29-2-5 16,31-16-6-16,15-1-9 15,27-2-8-15,21-10-3 16,21-9-6-16,17-14-23 16,12-18-44-16,-23-25-103 15,-8-23-444-15</inkml:trace>
  <inkml:trace contextRef="#ctx0" brushRef="#br0" timeOffset="41094.3446">15626 4864 1373 0,'0'0'0'0,"0"0"-39"15,0 0 25 1,0 0-5-16,0 0 19 0,94 118 7 15,-40-18-7-15,0 18 8 16,-13 6-7-16,-12 1-1 16,-22 4 0-16,-7 6 0 15,-7 8 1-15,-25 5-1 16,-3-6-1-16,-10-6 0 16,-4-12 1-16,0-12-50 15,0-12-92-15,14-28-134 16,8-19-288-16</inkml:trace>
  <inkml:trace contextRef="#ctx0" brushRef="#br0" timeOffset="41922.5055">17317 5895 532 0,'0'0'81'15,"0"0"-81"-15,0 0 0 16,0 0 1-16,-81-11 0 16,65 8-1-16,3 0 1 15,3 0 0-15,3 2 0 16,4-2 13-16,3 3 152 16,0 0 46-16,1 0-44 15,12-1-69-15,9-2 17 16,11-3 23-16,11 4-49 15,16-1-42-15,2-1-23 16,6 1-18-16,-4 1-7 16,-8 2-6-16,-9-1-75 15,-9 1-108-15,-17 0-90 0,-10 0-510 16</inkml:trace>
  <inkml:trace contextRef="#ctx0" brushRef="#br0" timeOffset="42110">17143 6142 1340 0,'0'0'154'15,"0"0"-132"-15,0 0 11 16,0 0 8-16,0 0-21 16,113 0 14-16,-52-7-18 15,6-6-16-15,6-3-46 16,15-17-108-16,-23 5-119 0,-11-1-537 15</inkml:trace>
  <inkml:trace contextRef="#ctx0" brushRef="#br0" timeOffset="42453.7472">18649 4937 1341 0,'0'0'44'16,"0"0"-43"-16,0 0 12 0,0 0-13 15,-91 41-2-15,22 34 2 16,-13 39 10-16,-1 28 24 15,12 11-13-15,25-1 7 16,30-7-2-16,16-3-6 16,12 0-12-16,28-9-8 15,20-12-18-15,20-12-27 16,17-13-14-16,15-14-46 16,-23-24-109-16,-14-23-502 0</inkml:trace>
  <inkml:trace contextRef="#ctx0" brushRef="#br0" timeOffset="42860.0529">20859 4867 1405 0,'0'0'129'15,"0"0"-129"-15,0 0-1 16,0 0-15-16,91 73-1 15,-45 9 9-15,-1 37 7 16,-8 19 1-16,-10 8 1 16,-17 6 5-16,-10-9-6 15,0 3 0-15,-12-6 0 16,-13-17 0-16,-2-27 0 16,-7-28-29-16,1-25-48 15,-5-9-46-15,-27 6-100 16,7-7-54-16,6-5-335 0</inkml:trace>
  <inkml:trace contextRef="#ctx0" brushRef="#br0" timeOffset="43094.374">21742 5577 1470 0,'0'0'32'0,"0"0"-29"16,107-22-3 0,-55 18 0-16,2 4-15 0,9 3-59 15,-14 7-92-15,-10 0-171 0</inkml:trace>
  <inkml:trace contextRef="#ctx0" brushRef="#br0" timeOffset="43281.8767">21774 5806 872 0,'0'0'402'0,"0"0"-310"16,0 0-8-16,0 0-1 15,0 0-6-15,0 0-32 16,98 5-45-16,-39-1-63 0,-5-1-129 16,-12-2-370-16</inkml:trace>
  <inkml:trace contextRef="#ctx0" brushRef="#br0" timeOffset="44766.3358">9526 4967 876 0,'0'0'567'0,"0"0"-567"0,0 0-7 16,0 0 7-16,0 0 1 15,0 0 9-15,0 0 38 16,-45 90 12-16,36-53-3 16,-1-2-18-16,3-1-10 15,3-2-14-15,-2-2-4 16,3-5-9-16,-1 1-1 15,1-5-1-15,3-5-53 16,0-4-105-16,0-3-51 16,0-7-321-16</inkml:trace>
  <inkml:trace contextRef="#ctx0" brushRef="#br0" timeOffset="45094.4024">9860 5052 1397 0,'0'0'171'0,"0"0"-136"16,0 0-2-16,94-30-15 15,-61 26-9-15,0 4-1 16,-5 0-7-16,-4 2-1 16,-5 11 0-16,-5 4-29 15,-8 4-19-15,-6 3 4 16,-6 6-21-16,-18 5 8 15,-6-1 15-15,-4 0 13 16,-2-5 17-16,6-6 12 0,12-3 0 16,5-9 19-16,8-2 13 15,5-4-6-15,0-2 30 16,24-2 18-16,15-1-40 16,25 0-34-16,36-16-55 15,-12-4-82-15,-6-3-348 0</inkml:trace>
  <inkml:trace contextRef="#ctx0" brushRef="#br0" timeOffset="45422.54">10649 4993 1446 0,'0'0'197'16,"0"0"-159"-1,0 0-5-15,91-4-12 0,-55 4-14 16,-3 9-1-16,-7 6-6 15,-7 5-1-15,-12 4-57 16,-7 1-72-16,-7 2 14 16,-13-1 20-16,1-4 61 15,7-2 18-15,4-6 17 16,8-1 6-16,8 0 75 16,17-1 35-16,5 0-42 15,6 4-27-15,-2 1-22 16,-4-1-11-16,-11 3-12 15,-5-3-1-15,-8 2 12 16,-6 1-3-16,-9 1-9 16,-15-2 0-16,-9 0-1 0,-16-1-86 15,7-4-136-15,8-7-526 0</inkml:trace>
  <inkml:trace contextRef="#ctx0" brushRef="#br0" timeOffset="46110.0486">13344 5145 1311 0,'0'0'192'0,"0"0"-99"15,0 0 11-15,0 0-59 16,0 0-39-16,0 0-6 16,0 0 0-16,-30 87 32 15,15-45-3-15,0 4-10 16,3-1-7-16,3-1-11 16,-1-5-1-16,7-2 0 15,0-6-34-15,3 1-70 16,6-9-181-16,7-8-317 0</inkml:trace>
  <inkml:trace contextRef="#ctx0" brushRef="#br0" timeOffset="46406.9438">14048 5200 1401 0,'0'0'178'16,"0"0"-132"-16,85-16-15 15,-46 13-18-15,0 3-12 16,-8 0 5-16,-4 6-6 16,-11 11-18-16,-12 6-52 15,-4 4-13-15,-29 5-48 16,-16 2 43-16,-12-1-16 16,3-1-19-16,11-7 123 15,15-4 7-15,13-7 101 16,13-1-2-16,2-3 4 0,8-2 33 15,19 0-65 1,13-4-44-16,14-4-34 0,40-2-137 16,-12-10-130-16,-11-7-332 15</inkml:trace>
  <inkml:trace contextRef="#ctx0" brushRef="#br0" timeOffset="46719.432">15019 5085 715 0,'0'0'808'0,"0"0"-720"16,0 0-8-16,0 0-22 16,0 0-26-16,91-21-20 0,-79 32-12 15,-2 6 0-15,-2 3-29 16,-8 6-48-16,0 0-124 16,-14 3-15-16,-2-2-84 15,0-2 59-15,10-1 241 16,6-3 5-16,0-1 109 15,12 1 58-15,7 1-25 16,8 4-51-16,-2 1-27 16,1 5-24-16,-6-2-23 15,-3-2-12-15,-14-4-3 16,-3-3-7-16,-14-4-32 16,-15-4 15-16,-45-10 2 15,9-3-136-15,-1 0-623 0</inkml:trace>
  <inkml:trace contextRef="#ctx0" brushRef="#br0" timeOffset="47610.0665">18882 5143 1292 0,'0'0'153'16,"0"0"-132"-16,0 0 31 0,0 0 9 16,0 0-61-16,0 0-3 15,-23-1-17-15,8 36 13 16,1 9 7-16,-5 5 0 16,5 8 0-16,8-1 0 15,3-1-9-15,3 10-83 16,9-13-119-16,4-12-310 0</inkml:trace>
  <inkml:trace contextRef="#ctx0" brushRef="#br0" timeOffset="47922.5855">19507 5150 1478 0,'0'0'181'0,"0"0"-181"16,82-35 7-16,-40 25-2 16,2 10-5-16,-3 0-7 15,-5 3 6-15,-13 8-34 16,-8 4-53-16,-15 3-18 16,0 1 3-16,-22 4-4 15,-11 1 51-15,-3-1 39 16,5-4 17-16,4-2 0 15,12-4-11-15,14-2 10 0,1-2 1 16,19 1 55 0,18-2-7-16,44-1-48 0,-8-3-75 15,-3-2-281-15</inkml:trace>
  <inkml:trace contextRef="#ctx0" brushRef="#br0" timeOffset="48281.9606">20560 5038 1418 0,'0'0'138'16,"0"0"-74"-16,0 0-5 15,0 0-32-15,100-28-14 16,-72 28-7-16,-4 2-6 16,-7 11-8-16,-11 2-38 15,-6 4-57-15,-6 3-57 0,-27 1 33 16,-15-2 61-16,-4 3-29 15,0-5-24-15,14-3 79 16,18-5 40-16,13-1 45 16,7 0 73-16,13 2 10 15,12 2-20-15,5 5-5 16,6 1-30-16,-4 6-35 16,-3 0-22-16,-7 2-2 15,-7-2-5-15,-9 2-2 16,-6-3-1-16,-2 0-5 15,-16-4 10-15,-7-3-10 16,-6-1-1-16,-20-3-99 16,5-3-140-16,4-6-713 0</inkml:trace>
  <inkml:trace contextRef="#ctx0" brushRef="#br0" timeOffset="52813.2953">5065 7349 346 0,'0'0'140'0,"0"0"55"16,0 0-52-16,0 0-27 15,0 0-28-15,4-31 20 16,-4 31-9-16,0 0-30 16,0 0-22-16,0 0-24 15,0 7-23-15,0 11 1 16,0 9-1-16,0 10 39 15,0 6-1-15,0 10 10 16,-10 3-20-16,1 0-17 0,0 1-2 16,-1-8-2-16,2-5-7 15,5-12-15-15,3-9-30 16,0-6-10-16,0-8-6 16,0-9-72-16,0 0-48 15,0-16 28-15,0-10-58 16,0-13 94-16,0-22 88 15,0-18 29-15,0 3 42 16,6 10 11-16,7 7 96 16,1 18 107-16,5-3-77 15,8-3-40-15,6 7-7 16,6 4-75-16,6 6-34 16,1 11-2-16,-3 9-4 0,-3 10-17 15,-10 2 0 1,-9 18 0-16,-6 10 0 0,-9 6 0 15,-6 4-8-15,-6 3-7 16,-18-1-8-16,-7-2 4 16,-5-4 0-16,0-5-8 15,2-5-24-15,-5-4-54 16,8-5-118-16,11-7-180 0</inkml:trace>
  <inkml:trace contextRef="#ctx0" brushRef="#br0" timeOffset="53094.5253">5453 7558 952 0,'0'0'169'15,"0"0"-58"-15,0 0 24 16,103-29-55-16,-84 29-34 0,-1 0-22 16,-6 0-16-16,-6 13-1 15,-6 8-7-15,0 8-10 16,-9 7-9-16,-12 7 13 15,-7 0-5-15,1 0 0 16,6-10 1-16,6-6 4 16,9-10-5-16,6-8 11 15,3-6 3-15,24-3 71 16,12 0-12-16,16-10-30 16,9-6-32-16,5 3-30 15,16-5-88-15,-18 4-105 16,-18 0-535-16</inkml:trace>
  <inkml:trace contextRef="#ctx0" brushRef="#br0" timeOffset="53688.2911">6448 7439 834 0,'0'0'634'15,"0"0"-634"-15,0 0-1 16,0 0-12-16,-12 93 12 16,6-39 1-16,3 4-1 15,-6 2 2-15,0 4-1 16,-3-3 10-16,-1-7-4 16,2-7-6-16,2-9-26 15,-1-12-20-15,4-15-17 16,3-8-28-16,0-3 63 15,0-23-21-15,3-16 25 0,0-22 24 16,0-31 57 0,25-26 3-16,8-5-15 0,0 21-5 15,0 36 5-15,-11 32 69 16,4 9 0-16,2 1-58 16,12 1-34-16,-1 3-21 15,3 14 0-15,-6 6-1 16,-5 4-1-16,-10 15 1 15,-12 11-19-15,-9 8-34 16,-3 3-34-16,-24 3-15 16,-7-2 43-16,-5-2 7 15,-6-7 18-15,2-7-9 16,-5 1-44-16,8-8-146 0,10-3-113 16</inkml:trace>
  <inkml:trace contextRef="#ctx0" brushRef="#br0" timeOffset="53969.542">6851 7718 360 0,'0'0'666'0,"0"0"-546"16,0 0-72-16,0 0-13 16,0 0-15-16,0 0-4 15,-30 92 4-15,27-58 1 16,3 1 21-16,0 2 23 0,13 3-1 15,-2-4-5-15,-2 0 8 16,-2-3-30-16,-4-4-14 16,-3-4-13-16,0-2 6 15,-16-5-5-15,-8-4 0 16,-10-4-11-16,-2-6-26 16,-9-8-115-16,9-12-65 15,9-8-289-15</inkml:trace>
  <inkml:trace contextRef="#ctx0" brushRef="#br0" timeOffset="54110.1652">6803 7770 1139 0,'0'0'152'0,"0"0"-95"16,0 0 63-16,100-39-31 16,-57 26-24-16,-1-1-33 0,0 5-22 15,1-4-10-15,2-1-121 16,-8 1-114-16,-10 3-408 0</inkml:trace>
  <inkml:trace contextRef="#ctx0" brushRef="#br0" timeOffset="54360.1929">8247 7681 1386 0,'0'0'38'0,"0"0"-38"15,105-10-1-15,-56 4-100 16,-12 0-235-16</inkml:trace>
  <inkml:trace contextRef="#ctx0" brushRef="#br0" timeOffset="54516.4138">8214 7906 1211 0,'0'0'316'16,"0"0"-235"-16,0 0-44 0,0 0-23 15,114 3-4-15,-44-3-10 16,-12 0-166-16,-13-7-545 0</inkml:trace>
  <inkml:trace contextRef="#ctx0" brushRef="#br0" timeOffset="57141.4527">8953 7215 23 0,'0'0'289'16,"0"0"-191"-16,0 0 45 16,0 0-13-16,0 0-55 0,0 0 3 15,25-65 37-15,-19 55-38 16,0 3-15-16,-3 0-3 15,-3 4 2-15,0 3 7 16,0 0-10-16,0 0-9 16,0 0-20-16,-6 17-24 15,-13 22-5-15,-17 43-6 16,-16 41 6-16,-2 22 19 16,11 5 29-16,19-16-10 15,24-21-15-15,4-7-9 16,25-3-12-16,14-6-1 15,9-7-1-15,5-16 0 16,13-12-96-16,-12-23-107 16,-10-16-558-16</inkml:trace>
  <inkml:trace contextRef="#ctx0" brushRef="#br0" timeOffset="57735.2156">11289 7120 709 0,'0'0'571'0,"0"0"-509"15,0 0-56-15,0 0-6 16,81 6 1-16,-42 25 10 15,7 27 4-15,9 31 4 16,7 36 1-16,0 15 12 16,-11 2 7-16,-14-7 6 15,-19-21-22-15,-8-7-8 16,-10-10-5-16,-4-5-9 16,-17-17-1-16,-9-18-30 15,0-15-21-15,-41 6-13 16,6-9-154-16,0-6-373 0</inkml:trace>
  <inkml:trace contextRef="#ctx0" brushRef="#br0" timeOffset="58172.7645">13026 6932 1092 0,'0'0'199'15,"0"0"-178"-15,0 0-5 16,0 0-14-16,0 0 4 16,-146 99 7-16,55 24 33 15,-3 22 11-15,19 10-11 16,26-7-2-16,40-20-5 15,12-1-8-15,33-3-12 0,22-4 2 16,12-7-16-16,16-12-5 16,11-10-42-16,14-19-66 15,-23-26-37-15,-15-19-194 0</inkml:trace>
  <inkml:trace contextRef="#ctx0" brushRef="#br0" timeOffset="58641.4828">15487 6853 90 0,'0'0'1216'0,"0"0"-1089"15,0 0-95-15,0 0-3 16,0 0-29-16,0 0-33 0,0 0 33 16,58 82 10-16,-17-3 3 15,6 37-4-15,1 11-3 16,-6 7 1-16,-9-5-6 16,-17-7-1-16,-6 1 0 15,-10-6 0-15,-14-5 0 16,-27-8 10-16,-18-5-10 15,-17-4 0-15,-9-9-46 16,12-26-82-16,15-15-244 0</inkml:trace>
  <inkml:trace contextRef="#ctx0" brushRef="#br0" timeOffset="59469.6131">17343 7765 1356 0,'0'0'182'0,"0"0"-157"15,0 0-11-15,114-7 14 16,-62 0-9-16,0 4-13 16,-4-1-6-16,-9 4-67 0,-9 0-67 15,-11 0-86-15,-13 0-329 16</inkml:trace>
  <inkml:trace contextRef="#ctx0" brushRef="#br0" timeOffset="59625.8768">17363 8001 753 0,'0'0'552'16,"0"0"-500"-16,0 0-43 15,81 0 20-15,-26 0-13 16,9-3-16-16,34-10-3 15,-16 3-82-15,-7-2-227 0</inkml:trace>
  <inkml:trace contextRef="#ctx0" brushRef="#br0" timeOffset="59922.8052">18688 7020 1497 0,'0'0'154'0,"0"0"-154"16,0 0-22-16,0 0-1 15,-91 145 23-15,32-9 11 16,7 22 16-16,23 5-10 15,29-10-1-15,20-19-7 0,34-4 0 16,18-5-6-16,22-7-3 16,20-12-40-16,19-19-81 15,-26-29-56-15,-9-21-143 0</inkml:trace>
  <inkml:trace contextRef="#ctx0" brushRef="#br0" timeOffset="60344.6289">21378 6832 1377 0,'0'0'184'0,"0"0"-139"16,0 0-16-16,0 0-28 15,127 64-1-15,-55 18-15 0,11 42-4 16,-4 23 18-16,-18 11 1 16,-21 0-3-16,-21-15 3 15,-11 3-1-15,-8-5 1 16,-14-5 1-16,-21-14-1 16,-16-14-11-16,-18-18-105 15,9-31-68-15,4-19-333 0</inkml:trace>
  <inkml:trace contextRef="#ctx0" brushRef="#br0" timeOffset="61375.8913">9377 7133 1497 0,'0'0'187'16,"0"0"-156"-16,0 0-19 16,0 0-12-16,0 0-25 15,0 0 12-15,-23 86 12 16,10-37 0-16,4-2 1 16,3 2 0-16,3-5 0 15,3-6-1-15,0-4 1 16,6-4-64-16,29-8-129 15,0-8-117-15,1-11-223 0</inkml:trace>
  <inkml:trace contextRef="#ctx0" brushRef="#br0" timeOffset="61688.4043">10179 7177 1215 0,'0'0'391'0,"0"0"-324"15,0 0-66-15,0 0-1 16,84-54 0-16,-51 51 0 16,1 3-1-16,0 0-9 15,-1 7-22-15,-9 12-40 16,-6 5-15-16,-15 8-29 16,-3 5 1-16,-12 2 33 15,-18 4 59-15,0-6 21 0,-1-5 2 16,10-9 8-1,6-7 25-15,11-6 3 0,4-6 13 16,4 0 18-16,17-4 42 16,15 0-31-16,16 0-78 15,11-9-19-15,31-22-94 16,-14 2-114-16,-11-4-290 0</inkml:trace>
  <inkml:trace contextRef="#ctx0" brushRef="#br0" timeOffset="61969.647">10955 7119 948 0,'0'0'230'0,"0"0"-133"16,0 0 34-16,0 0-28 16,94-20-39-16,-72 20-48 0,4 7-8 15,-7 9-7-15,-5 5-2 16,-4 6-34-16,-7 5-38 16,-3 4 8-16,-6 1 43 15,-4-1 6-15,-1-8 15 16,9-4-8-16,2-7 9 15,7-3 21-15,15 3 53 16,8 0 22-16,2 1-25 16,3 2-23-16,-2-2-21 15,-10 1-8-15,-4-2-18 16,-12-2 11-16,-7-1-12 16,0 2-6-16,-20-2-17 15,-32 6-52-15,6-4-107 0,0-6-509 16</inkml:trace>
  <inkml:trace contextRef="#ctx0" brushRef="#br0" timeOffset="62579.0444">13373 7054 882 0,'0'0'611'0,"0"0"-544"16,0 0-67-16,0 0-48 15,0 0 48-15,-10 102 21 16,1-50 24-16,2 4-6 16,1-1-23-16,3-4-9 15,3-4-7-15,0-7-11 0,0-4-84 16,16-7-28-16,-1-8-96 16,6-11-281-16</inkml:trace>
  <inkml:trace contextRef="#ctx0" brushRef="#br0" timeOffset="62860.3328">14003 7068 1345 0,'0'0'170'0,"0"0"-124"16,0 0-17-16,106-4-10 15,-79 14-7-15,-7 4-12 0,-4 4 0 16,-13 3-10-16,-3 5-77 15,-9 6-6-15,-18 2 52 16,-9 3 8-16,1-5 10 16,9-2 13-16,9-9-2 15,11-7 0-15,6-4 12 16,11-3 0-16,13-3 26 16,16-4 3-16,11 0-29 15,8 0-38-15,9-13-82 16,30-27-184-16,-20 0 2 15,-10-2-198-15</inkml:trace>
  <inkml:trace contextRef="#ctx0" brushRef="#br0" timeOffset="63141.5381">14776 7063 704 0,'0'0'335'0,"0"0"-146"15,85-25-32 1,-51 21-12-16,-1 4-50 0,-6 0-57 16,-9 3-27-1,-2 10-5-15,-5 1-6 0,-5 6-52 16,-6 2-97-1,-3 2-9-15,-18 5 47 0,0-3 27 16,1-2 10-16,7-1 52 16,10-6 19-16,3-1 3 15,7-3 65-15,16 4 44 16,1 0-22-16,6 4-35 16,-1 3-14-16,0 3-12 15,-2 3-2-15,-11-1-6 16,-7 4-11-16,-9-3-5 15,0-1 11-15,-16-2-12 0,-14-3-1 16,-27 1-9 0,2-8-96-16,3-7-290 0</inkml:trace>
  <inkml:trace contextRef="#ctx0" brushRef="#br0" timeOffset="64032.3018">19096 7301 1166 0,'0'0'319'0,"0"0"-308"15,0 0-11-15,0 0-36 16,0 0 23-16,0 0 12 15,10 83 1-15,-10-46 2 16,0 2-2-16,0 4-44 16,3 9-82-16,-3-11-171 15,4-8-498-15</inkml:trace>
  <inkml:trace contextRef="#ctx0" brushRef="#br0" timeOffset="64391.5627">20035 7332 753 0,'0'0'757'0,"0"0"-693"16,0 0-54-16,87-51-10 15,-51 44-14-15,3 5-54 16,0 2-2-16,-6 3 0 15,-9 14-11-15,-10 3-36 16,-14 1 5-16,0 3 1 16,-22 2 37-16,-7-1 54 0,-4-2 20 15,3-4 0 1,8-3 55-16,4-6 7 0,9-3-19 16,6-3 8-16,3-1 1 15,0-3 16-15,7 6-9 16,19 1-4-16,13 0 2 15,22 3-57-15,33-1-25 16,-12-3-162-16,-8-5-200 0</inkml:trace>
  <inkml:trace contextRef="#ctx0" brushRef="#br0" timeOffset="64766.5663">21174 7149 1264 0,'0'0'272'0,"0"0"-206"16,0 0-27-16,83-50 8 16,-53 47-30-16,3 3-10 15,-5 0-7-15,-1 14 0 16,-7 5-2-16,-9 2-23 16,-11 6-65-16,0 1-22 15,-24 2 63-15,-4-1 15 16,-3-5 13-16,6-1 3 15,9-6 8-15,12-5 1 16,4 1 1-16,4 1 8 16,17 2 28-16,6 4 14 15,2 1-10-15,0 5-17 0,0 1 4 16,-12 2-9-16,-5-2-9 16,-10 2 5-16,-2-5 1 15,-14 3 0-15,-17-5 0 16,-10 1-7-16,-9-3-24 15,-40-3-49-15,14-4-124 16,3-7-708-16</inkml:trace>
  <inkml:trace contextRef="#ctx0" brushRef="#br0" timeOffset="69126.0082">22258 7767 205 0,'0'0'813'0,"0"0"-665"15,0 0-82-15,0 0 8 16,0 0-23-16,0 0 7 15,0-7 1-15,0 7 10 16,0 0-8-16,0 0-6 16,6 0-15-16,6 0-11 15,7-3 7-15,9 0-20 16,13 0-5-16,6 2-9 16,3-1 0-16,0 1-2 15,-3-2 0-15,-9 3-6 16,-5 0-41-16,-12 0-99 0,-7 0-56 15,-8 0-89-15,-6 0-326 16</inkml:trace>
  <inkml:trace contextRef="#ctx0" brushRef="#br0" timeOffset="69438.509">22459 7956 895 0,'0'0'156'16,"0"0"-111"-16,0 0 33 15,105 0-17-15,-73 0-17 16,1 0-14-16,-1-3-10 15,-10 2-5-15,-2 1-4 16,-4 0-2-16,-4 0-7 16,-5 0-2-16,0 0-16 15,0 0-69-15,-3 2-125 16,-1 4-117-16</inkml:trace>
  <inkml:trace contextRef="#ctx0" brushRef="#br0" timeOffset="81407.4584">4992 9532 117 0,'0'0'188'16,"0"0"-100"-16,0 0-19 15,0 0-23-15,0 0-46 16,0 0 33-16,0 0-17 15,0-1 88-15,0 1-36 16,0 0 50-16,0 0-18 16,0 0-37-16,0 0-31 15,0 1-26-15,0 10 10 0,0 3-12 16,0 12 31-16,-6 5 13 16,-2 8 1-16,-5 8-14 15,-2 5-11-15,-3 2-12 16,0-2-11-16,-3-3 7 15,2-2-1-15,4-11-7 16,3-6 0-16,3-7 1 16,3-9-1-16,3-7 0 15,3-7 1-15,0 0 17 16,0-18 25-16,18-25 8 16,12-29-38-16,13-27-13 15,8-11-20-15,1 6 4 16,-10 24 5-16,-12 27 9 15,-8 17 2-15,-1 6 19 16,4 6 1-16,-2-2-1 0,2 7-10 16,-4 12-9-16,-9 7-1 15,1 3-12-15,-5 18 12 16,-5 7 1-16,0 6-1 16,-3 5-12-16,0-2-12 15,-9 1 8-15,-9-7 8 16,3-4 3-16,-9-7 6 15,-1-2-16-15,-2-7 6 16,-3-4-25-16,-13-4-72 16,4-3-213-16,9 0-438 0</inkml:trace>
  <inkml:trace contextRef="#ctx0" brushRef="#br0" timeOffset="81751.3153">5287 9812 1230 0,'0'0'170'0,"0"0"-137"16,0 0-1-16,100-13-17 16,-64 10-9-16,-3 3-6 15,-5 0 0-15,-7 15-2 16,-9 5-5-16,-9 7-27 15,-3 5-48-15,-21 6 44 0,-13 5 31 16,-8-1 6 0,-3-2 1-16,5-7-1 0,7-4 1 15,12-9 0-15,8-9 1 16,10-3 8-16,3-4 10 16,9-4 30-16,19 0 89 15,12 0-67-15,11-5-37 16,12-9-34-16,1-6-71 15,21-10-31-15,-21 8-85 16,-10-2-225-16</inkml:trace>
  <inkml:trace contextRef="#ctx0" brushRef="#br0" timeOffset="82048.0659">6361 9498 1363 0,'0'0'205'15,"0"0"-156"-15,0 0-49 16,0 0-57-16,0 0 30 16,-22 89 27-16,4-26 8 15,-3 2 4-15,-6 3-5 16,2 0 5-16,7-15-11 15,0 4 5-15,2-9 3 16,8-10-9-16,2-9-1 16,3-9-79-16,0-10-45 0,3-10-76 15,0-10-78-15,0-10-131 16</inkml:trace>
  <inkml:trace contextRef="#ctx0" brushRef="#br0" timeOffset="82251.1901">6348 9508 1060 0,'0'0'196'0,"0"0"-43"16,82-66-31-16,-43 46-71 16,0 13-21-16,-1 7-14 15,-5 0-14-15,-7 14-2 16,-4 10-10-16,-9 7 9 16,-13 3 0-16,-4 5-95 0,-23 1-4 15,-16 3 38-15,-8 0-31 16,-6-7-71-16,-17 0-32 15,16-12 10-15,13-7-208 0</inkml:trace>
  <inkml:trace contextRef="#ctx0" brushRef="#br0" timeOffset="82641.8584">6936 9940 656 0,'0'0'657'15,"0"0"-591"-15,0 0-43 0,0 0-14 16,-78 29-9-16,26 1 0 16,-6 8 0-16,-2 10 7 15,2 3 10-15,7 4-1 16,8-4 3-16,16-2 3 15,15-7 17-15,12-5 12 16,0-4-10-16,21-10-8 16,10-3-8-16,8-10-9 15,6-7-3-15,1-3-7 16,-4-16 4-16,-6-10-10 16,-8-1-1-16,-13-3-11 15,-12 7 9-15,-3 5 3 16,-9 6 0-16,-15 3-7 0,-4 5-30 15,-5 4-75-15,-6 0-2 16,5 3-97-16,13 1-446 16</inkml:trace>
  <inkml:trace contextRef="#ctx0" brushRef="#br0" timeOffset="82860.5833">7743 9746 1380 0,'0'0'225'16,"0"0"-191"-16,0 0-34 16,112-24 0-16,-70 21-86 15,13 3-48-15,-16 0-82 16,-8 0-186-16</inkml:trace>
  <inkml:trace contextRef="#ctx0" brushRef="#br0" timeOffset="83016.8302">7825 9892 1345 0,'0'0'183'15,"0"0"-106"-15,0 0-39 0,82 0-12 16,-40-5-10-1,7 1-16-15,5-4 0 0,-8 5-160 16,-13-4-224-16</inkml:trace>
  <inkml:trace contextRef="#ctx0" brushRef="#br0" timeOffset="83985.5917">9459 9286 201 0,'0'0'773'15,"0"0"-692"-15,0 0-71 16,-115 77 9-16,54 4 17 16,-14 35 29-16,0 20-2 15,14 2 3-15,18-4-13 16,25-17 0-16,18-1-21 16,6-6 3-16,33-4-16 15,16-8-19-15,20-9-26 0,16-13-51 16,-20-26-51-16,-5-16-249 0</inkml:trace>
  <inkml:trace contextRef="#ctx0" brushRef="#br0" timeOffset="84579.3911">12010 9282 416 0,'0'0'758'0,"0"0"-663"16,0 0-64-16,0 0 12 16,0 0-22-16,0 0 0 15,106 124 3-15,-51-12 13 16,-6 19-16-16,-13 6 8 15,-24-5-12-15,-12-13-5 16,-5 0-6-16,-21-1 2 16,-13-6-7-16,-9-12-1 15,2-18-31-15,4-26-33 0,5-16-30 16,1-10 13-16,-22 9-52 16,10-8-91-16,-1-6-413 15</inkml:trace>
  <inkml:trace contextRef="#ctx0" brushRef="#br0" timeOffset="84985.615">13587 9124 1071 0,'0'0'364'0,"0"0"-364"16,0 0-34-16,-88-17 23 15,24 64 11-15,-33 46 27 16,-18 52 43-16,3 27 2 0,21 10-25 16,34-8-12-1,38-22-16-15,19-2-6 16,17-6 1-16,30-7-2 0,20-12 0 16,11-6-7-1,16-11-5-15,16-9-17 0,8-10-43 16,-24-25-119-16,-14-19-204 0</inkml:trace>
  <inkml:trace contextRef="#ctx0" brushRef="#br0" timeOffset="85391.8641">15778 9101 1272 0,'0'0'165'16,"0"0"-149"-16,131 27-15 16,-66 10-1-16,3 22 1 15,0 37 8-15,-10 40 2 0,-13 19 24 16,-22 10 13 0,-16-7-16-16,-7-10-1 0,-10-2-14 15,-10-7-11-15,-8-10 3 16,-5-17-9-16,-6-26-72 15,-20-13-69-15,11-27-117 16,4-13-634-16</inkml:trace>
  <inkml:trace contextRef="#ctx0" brushRef="#br0" timeOffset="86126.2582">17784 10010 611 0,'0'0'628'0,"0"0"-505"16,0 0 47-16,0 0-90 15,0 0-32-15,96-17-2 16,-48 14-15-16,4 3-12 16,2 0-18-16,-5 0-1 15,-3 0 0-15,-7 3-73 0,-6 7-106 16,-18 3-34-16,-8-2-169 15,-7-1-312-15</inkml:trace>
  <inkml:trace contextRef="#ctx0" brushRef="#br0" timeOffset="86282.5064">17691 10229 500 0,'0'0'669'0,"0"0"-566"15,0 0-34-15,0 0 7 16,0 0 7-16,0 0-22 15,130 10-29-15,-43-9-32 16,23-1-19-16,8-5-92 16,-27-9-105-16,-24-2-347 0</inkml:trace>
  <inkml:trace contextRef="#ctx0" brushRef="#br0" timeOffset="86579.3771">19291 9257 1061 0,'0'0'445'16,"0"0"-445"-16,0 0-36 0,-117 15 31 15,46 36 5 1,-30 35 31-16,-16 45 9 0,-3 25-3 15,26 10-2-15,36-2-8 16,38-9 5-16,20 1-7 16,29-4-3-16,30-7-4 15,22-5-8-15,23-9-10 16,17-8 0-16,11-11-21 16,5-17-30-16,-31-32-113 15,-21-20-148-15</inkml:trace>
  <inkml:trace contextRef="#ctx0" brushRef="#br0" timeOffset="86970.0151">21616 9367 1260 0,'0'0'237'0,"0"0"-236"15,123-14 0-15,-32 40 6 16,-3 14-6-16,12 29-1 0,-15 27 0 15,-37 10-8 1,-9 29 7-16,-29 7 1 0,-20 0 0 16,-29 16 0-16,-14 1 10 15,-14 0-10-15,-1-14 1 16,-1-22-1-16,-2-18 0 16,10-26-32-16,-11-9-85 15,12-24-89-15,12-16-144 0</inkml:trace>
  <inkml:trace contextRef="#ctx0" brushRef="#br0" timeOffset="87345.0699">22570 10242 971 0,'0'0'559'16,"0"0"-508"-16,83-30 1 15,-37 29-31-15,10 1-11 16,-3 0-1-16,-2 1-9 16,-3 8-10-16,0 5-98 15,-11-5-30-15,-13 1-205 0</inkml:trace>
  <inkml:trace contextRef="#ctx0" brushRef="#br0" timeOffset="87548.2644">22618 10446 1144 0,'0'0'191'16,"0"0"-59"-16,0 0 28 15,0 0-96-15,111 9-33 16,-54-5-21-16,3 3-10 16,-1 0-54-16,10 2-107 15,-12-5-119-15,-18-1-341 0</inkml:trace>
  <inkml:trace contextRef="#ctx0" brushRef="#br0" timeOffset="88985.6686">9751 9192 1320 0,'0'0'196'0,"0"0"-155"15,0 0-41-15,0 0-5 16,0 0-24-16,0 0 29 16,0 58 22-16,0-22 23 15,0 11-1-15,0-1-21 16,-7 4-8-16,1-4-14 16,-1 1 1-16,3-5-1 15,1-5-1-15,3 5-39 0,0-8-150 16,0-11-205-16</inkml:trace>
  <inkml:trace contextRef="#ctx0" brushRef="#br0" timeOffset="89407.5564">10655 9307 1257 0,'0'0'252'0,"0"0"-189"16,0 0-38-16,0 0-14 16,102-24-10-16,-53 23-1 15,6 1 1-15,-4 0 0 16,-5 8-1-16,-10 5-1 15,-14 7-8-15,-12 4-10 16,-10 4 18-16,-10 5-59 16,-24 1 22-16,-19 2 29 15,-6-3-4-15,-5-4 12 16,5-5 0-16,12-5 1 16,16-5 6-16,14 0 30 15,11-4-10-15,6 0 2 16,27 2 50-16,30 5 10 0,34-4-46 15,27 0-42-15,10-9-26 16,-7-4-76-16,-39-3-65 16,-27-11-238-16</inkml:trace>
  <inkml:trace contextRef="#ctx0" brushRef="#br0" timeOffset="89766.9359">11695 9254 1445 0,'0'0'185'16,"0"0"-137"-16,0 0-37 15,94-4-2-15,-55 5-2 16,0 12-7-16,-10 6-1 0,-6 5-9 16,-17-1-20-16,-6 5-81 15,-15 0-1-15,-21-2 26 16,-10 1 17-16,4-3 25 15,9-6 33-15,14-4 11 16,10-4 18-16,9 0 25 16,0 3 27-16,15 3 40 15,7 4-29-15,5 3-27 16,0 1-19-16,1 4-7 16,-8-1-8-16,-1-3-11 15,-9 1 4-15,-7-2-12 0,-3-2 1 16,-7-4 6-1,-21 1-8-15,-14-6-29 0,-40-6-86 16,10-3-112-16,5-3-829 0</inkml:trace>
  <inkml:trace contextRef="#ctx0" brushRef="#br0" timeOffset="90516.9407">13766 9449 687 0,'0'0'768'15,"0"0"-691"-15,0 0-49 16,0 0 12-16,0 0 3 16,0 0-13-16,9-20-8 15,-9 20-17-15,0 7-5 16,0 11-20-16,-3 10 19 16,-6 12 1-16,-8 5 18 15,4 6-5-15,1 1-11 16,5-3-2-16,7-2-22 15,0-5-60-15,23 2-86 16,9-14-112-16,-2-11-433 0</inkml:trace>
  <inkml:trace contextRef="#ctx0" brushRef="#br0" timeOffset="90829.4674">14591 9528 1438 0,'0'0'179'0,"0"0"-137"16,0 0-34-16,100-20-8 15,-67 20-1-15,-5 0-9 16,-1 14-33-16,-7 2-42 16,-7 7-3-16,-10 3-1 0,-3 4-30 15,-27 0-4 1,-9 2 67-16,-6-3 15 0,0-2 14 15,7-6 7-15,8-1 20 16,12-7 42-16,5-1 9 16,10-2 2-16,4-3 43 15,21 0 24-15,27-1-24 16,29-2-95-16,20-4-1 16,10 0-65-16,-31 0-113 15,-18-10-169-15</inkml:trace>
  <inkml:trace contextRef="#ctx0" brushRef="#br0" timeOffset="91157.6339">15558 9498 1190 0,'0'0'171'0,"0"0"-69"16,0 0 8-16,0 0-28 16,97-30-31-16,-71 30-26 15,0 7-14-15,-6 9-11 16,-4-2-11-16,-10 6-5 15,-6-2-43-15,0 0-38 16,-20 4 10-16,-2-1 53 16,-2-1 9-16,6-4 23 15,8-3-9-15,7 3 10 16,3-5 1-16,10 6 35 0,6 1 44 16,10 3-8-16,-4 2-33 15,-2 4-13-15,-3 1-11 16,-8-4-13-16,-7 3 11 15,-2-5-12-15,-14-2 2 16,-20 1-2-16,-49-2-29 16,4-6-139-16,-1-5-487 0</inkml:trace>
  <inkml:trace contextRef="#ctx0" brushRef="#br0" timeOffset="91970.2077">19574 9670 1388 0,'0'0'223'0,"0"0"-164"0,0 0-27 15,0 0-2-15,0 0-17 16,0 0-13-16,0-10-10 16,-4 26-2-16,-9 11 12 15,-4 6 0-15,-1 10 0 16,-2 3 0-16,5 3 0 16,4-3-36-16,8-2-89 15,3 5-24-15,14-12-85 16,6-11-361-16</inkml:trace>
  <inkml:trace contextRef="#ctx0" brushRef="#br0" timeOffset="92313.8356">20366 9719 1408 0,'0'0'202'15,"0"0"-157"-15,109-26-36 16,-57 23-6-16,-3 3-2 16,-3 6-1-16,-10 8 0 15,-9 5-10-15,-12 4-5 16,-12 1-15-16,-3 3-74 16,-40 5-5-16,-11-3 50 15,-13-1 11-15,-5 0-34 16,16-10-5-16,5 1 74 15,15-5 13-15,15-4 20 16,12-1 22-16,6 0-4 0,9 1 26 16,21 1 24-16,15-1-14 15,9 3-59-15,35-3-15 16,-11-1-82-16,-11-4-180 0</inkml:trace>
  <inkml:trace contextRef="#ctx0" brushRef="#br0" timeOffset="92751.4077">21357 9669 1311 0,'0'0'199'15,"0"0"-123"-15,88-29-2 16,-44 22-30-16,0 5-15 15,2 2-17-15,-3 0-11 16,-5 8 4-16,-8 6-5 16,-13 3-9-16,-11 6-1 15,-6 3-34-15,-10 0-84 16,-17-2 52-16,-7-1 40 16,-1-7 11-16,4 0 5 15,9-8 11-15,8-2 8 16,10-6 1-16,4 3 0 15,0-2 24-15,8 2 23 0,11 3-5 16,4 1-6-16,6 9 4 16,1 0-10-16,-7 5-21 15,-4 5-2-15,-8-2-6 16,-8 4-1-16,-3-4 6 16,-11-1-6-16,-19-3-8 15,-9-7-10-15,-6-3-30 16,-6-3 13-16,-11-7-24 15,10 0-82-15,13 0-366 0</inkml:trace>
  <inkml:trace contextRef="#ctx0" brushRef="#br0" timeOffset="97235.7819">2421 11298 738 0,'0'0'268'16,"0"0"-189"-16,0 0-47 16,-112-11 40-16,81 11-9 15,1 7 3-15,5 4-15 16,5 2 11-16,-1 4-15 15,2 2-20-15,1 5-18 16,-3 5-2-16,2 7 1 16,5 1-8-16,4 6 0 15,6-1-1-15,4 2-6 16,0-2-28-16,13-5-22 16,9-7 4-16,11-5 38 0,7-4-8 15,2-4 23-15,3-1-1 16,-5 1 2-16,-10-2 6 15,-8-1-7-15,-14 6-7 16,-5-3 7-16,-3 3 0 16,-17-1 11-16,-14 1 12 15,-6 0 11-15,-5-3 5 16,-7-7-13-16,1 0-4 16,2-8-22-16,4-2-7 15,0 0-75-15,14-12-147 16,7 2-290-16</inkml:trace>
  <inkml:trace contextRef="#ctx0" brushRef="#br0" timeOffset="97454.5357">2585 11671 538 0,'0'0'739'0,"0"0"-696"16,0 0-43-16,0 0 0 15,-6 83 7-15,3-43 4 16,-4-1-4-16,7 4-6 16,0-7 0-16,0-2 8 15,0-4-8-15,4-8-1 16,19-6-21-16,-4-9-128 16,3-7-336-16</inkml:trace>
  <inkml:trace contextRef="#ctx0" brushRef="#br0" timeOffset="97595.1673">2673 11378 1288 0,'0'0'81'0,"0"0"-81"16,0 0-66-16,0 0-182 15,0 0-46-15,-25 101-1 0</inkml:trace>
  <inkml:trace contextRef="#ctx0" brushRef="#br0" timeOffset="98188.9237">2809 11615 494 0,'0'0'501'16,"0"0"-433"-16,0 0 25 16,0 0-2-16,88 17-25 15,-61-1-26-15,1 11-16 16,-4 3-1-16,-3 5-12 15,-5 2-1-15,-8 0 10 16,-2-1 3-16,-6-3-11 16,0-6 1-16,0-5-12 15,-3-8 15-15,0-5-2 16,0-8 0-16,3-1 19 0,0-4 30 16,0-19-12-16,0-8-51 15,12-7-84-15,7 4 49 16,-1 5 33-16,3 9 2 15,-3 10 1-15,0 7-1 16,0 3-2-16,-2 10-9 16,-4 13 5-16,2 3 5 15,-4 4 1-15,-4 3 1 16,0 0 0-16,-3-6-1 16,3-7 0-16,-2-7-2 15,2-6 1-15,0-7-6 16,2 0 7-16,5-10 56 15,5-14-25-15,6-10-31 0,4-8-50 16,-1-1 1 0,0 4 27-16,-6 8 22 0,-2 11 12 15,-8 12 18 1,-5 8-28-16,1 0-2 0,-4 9-6 16,3 14 6-16,-3 4 30 15,0 2-2-15,0 7-10 16,0-5-11-16,4-3-6 15,1-4 8-15,7-4-2 16,3-6-6-16,4-1 1 16,5-11-2-16,4-2 0 15,2-2-73-15,3-21-22 16,0-31-62-16,-11 2-222 16,-7 3-28-16</inkml:trace>
  <inkml:trace contextRef="#ctx0" brushRef="#br0" timeOffset="98329.5459">3758 11705 1063 0,'0'0'187'0,"0"0"-134"15,0 0-52-15,0 0 0 16,-8 75 0-16,8-41 19 16,0 5-4-16,0-2-10 15,2-2-4-15,10-5 6 16,4-6-8-16,4-12-26 16,15-12-111-16,-6 0-134 15,-2-19-420-15</inkml:trace>
  <inkml:trace contextRef="#ctx0" brushRef="#br0" timeOffset="98501.4255">3855 11205 1540 0,'0'0'172'0,"0"0"-136"16,0 0-36-16,0 0-17 15,0 0-171-15,0 0 53 16,0 0 61-16,52 87-80 15,-16-51-207-15,3-9-422 0</inkml:trace>
  <inkml:trace contextRef="#ctx0" brushRef="#br0" timeOffset="98735.8316">4286 11136 758 0,'0'0'282'15,"0"0"-62"-15,0 0-87 16,0 0-89-16,0 0-43 0,0 0 1 15,0 79 37-15,0-19-4 16,-3 23-2-16,-6 19 9 16,3 3-8-16,-1-19-12 15,2-22-1-15,4-26-12 16,1-7-7-16,0 2 5 16,0 3 0-16,1 0 2 15,11-10-9-15,9-9-71 16,0-7-112-16,-2-7-156 0</inkml:trace>
  <inkml:trace contextRef="#ctx0" brushRef="#br0" timeOffset="99282.712">4665 11555 234 0,'0'0'1110'0,"0"0"-991"16,0 0-53-16,0 0-10 16,0 0-19-16,0 0-28 15,0 0-9-15,-67-22-6 16,46 42 5-16,-6 9-12 16,2 5 13-16,-2 1 13 15,5 5 4-15,5-6 2 16,7-2-6-16,10-5-4 15,0-7 1-15,0-3 11 0,19-5-7 16,5-2-4-16,4-10-9 16,2 0 4-16,6-3-5 15,0-14-11-15,-2-5-13 16,-4-5-15-16,-6-3-35 16,-9 1 37-16,-2 5 33 15,-10 8 4-15,0 9 38 16,-3 4-8-16,0 3-30 15,0 0 0-15,0 6-19 16,0 7 10-16,-3 1 9 16,3 6-1-16,0-1 1 15,0 4-1-15,0-3 0 16,0-3 1-16,0 3-1 0,0-7 1 16,0-3 0-16,0-1 0 15,0-5-2-15,0-1-76 16,0 0-8-16,0-2-4 15,6-1 26-15,2 3 22 16,2 0-11-16,5 0-44 16,1-2-144-16,-4-1-306 15</inkml:trace>
  <inkml:trace contextRef="#ctx0" brushRef="#br0" timeOffset="100938.9641">4901 11922 321 0,'0'0'49'0,"0"0"-49"0,0 0 0 15,0 0-79 1,0 0-77-16,0 0 24 0</inkml:trace>
  <inkml:trace contextRef="#ctx0" brushRef="#br0" timeOffset="101298.3574">4901 11922 172 0,'25'-22'313'16,"-25"22"-117"-16,0 0-116 15,0 0-1-15,0 0-14 0,3 0-25 16,-3 0-21 0,0 0-4-16,0 0-1 0,0 0-5 15,0 0-8-15,0 0-1 16,0 0 1-16,0 0-1 16,0 0-9-16,0 0-18 15,0 0-25-15,0 0 7 16,0 0 23-16,0 0-2 15,0 0-28-15,3 0 1 16,0 3 19-16,-1-3 9 16,1 0 2-16,-2 4-13 15,2-3-46-15,-2 1-232 0</inkml:trace>
  <inkml:trace contextRef="#ctx0" brushRef="#br0" timeOffset="102376.4806">4953 11976 307 0,'0'0'89'0,"0"0"227"16,0 0-115-16,0 0-85 15,0 0-25-15,0 0-17 0,0 0-2 16,15-34-1-16,1 17-13 16,1-5-3-16,5-1 6 15,2-7-17-15,4 1-25 16,-4-2-9-16,-1-5-10 16,-7 3 0-16,-1 0-70 15,-5 6 64-15,-7 8 6 16,-3 9 12-16,0 6 0 15,0 2-12-15,-13 2-18 16,-5 0 1-16,0 6 4 16,-4 8-2-16,7-5 5 15,0 4-10-15,9-6 4 16,6-4 3-16,0 0 4 16,0 0 8-16,0-2 1 15,6 5 0-15,7-2 2 0,-2 5 4 16,5-2-5-16,-1 0 0 15,0 0 0-15,0 1 1 16,3-1 0-16,-6 3-2 16,4-3 1-16,-4 3 1 15,-1 3 3-15,-1-3-5 16,-4 1 0-16,-3-1-1 16,0 2 1-16,-3-2 0 15,0 3 6-15,0 4-6 16,-9-1 2-16,-2 3 5 15,-2 2 2-15,-2 2 0 16,-1 4 2-16,2-2 8 16,4-1 1-16,1-1-5 0,3-6-3 15,3-3 1-15,3-1 0 16,0-7 6-16,9-3-5 16,13-3 31-16,5 0-5 15,6 0-27-15,9-7-13 16,4-12-60-16,15-21-72 15,-13 3-57-15,-6-5-388 0</inkml:trace>
  <inkml:trace contextRef="#ctx0" brushRef="#br0" timeOffset="103126.4917">5708 11163 1411 0,'0'0'174'0,"0"0"-109"15,0 0-24-15,0 0-19 16,0 0-22-16,0 0 0 16,0 0-9-16,-3-3-18 15,-6 55 16-15,-7 28 11 16,-7 28 1-16,2 2 5 16,2-14 0-16,7-31 2 15,6-25-6-15,3-7-1 16,0 0 1-16,3 1-1 15,0-5-1-15,0-3-4 16,0-12-104-16,3-8-53 0,9-6-54 16,4-3 52-16,4-21-112 15,2-16 27-15,-1-9 32 16,3-10 99-16,0 3 117 16,1 9 280-16,-4 11 104 15,-3 19-133-15,0 17-103 16,-3 0-79-16,1 23-21 15,-1 7-4-15,0 4-11 16,3-1-20-16,3-3-4 16,-2-7 1-16,5-7-4 15,0-6 11-15,3-7 11 16,1-3-8-16,2 0 5 16,0-13-25-16,-5-10-20 15,2-10-9-15,-2-7-10 16,1-3-28-16,-1 0-34 0,-4 11 53 15,-6 12 48-15,0 16 17 16,-3 4-11-16,-2 20-4 16,-1 14 9-16,-3 11-9 15,2 8 19-15,-5 10 11 16,-3 0-10-16,0 6 4 16,0-3-8-16,-2 1-10 15,-10-2 0-15,-4-5-1 16,-2-2 0-16,-9-4 3 15,-3-8-4-15,-3-3 3 16,-4-11 23-16,1-11 14 16,-1-14 5-16,4-7-10 15,2-11-18-15,8-18-15 0,10-11-8 16,13-2-25 0,0-5 25-16,27 8 30 0,10-1-24 15,14 6-5-15,4 2-1 16,6 9-14-16,3 2-40 15,17 3-84-15,-17 8-76 16,-16 3-595-16</inkml:trace>
  <inkml:trace contextRef="#ctx0" brushRef="#br0" timeOffset="104095.2977">7731 11972 1079 0,'0'0'223'0,"0"0"-173"16,0 0-30-16,0 0 7 15,0 0-15-15,0 0-5 16,0 0 1-16,0-40 3 16,0 40-3-16,0 0-8 15,0 4-12-15,-3 16 4 16,-3 13 8-16,-4 23 8 0,-4 29 36 15,-5 18 10 1,1-10-25-16,0-17-10 0,9-24-8 16,6-19-9-16,-3 6-1 15,6-2 0-15,-4 0 0 16,4-11-1-16,0-6-53 16,0-10-35-16,0-10-24 15,0-14-24-15,0-16-54 16,4-6-400-16</inkml:trace>
  <inkml:trace contextRef="#ctx0" brushRef="#br0" timeOffset="104360.8901">7731 11969 1101 0,'0'0'182'0,"0"0"-84"16,39-80 2 0,-20 50-28-16,8 7-12 0,-2 8-38 15,1 8-22-15,1 7 0 16,-2 0-7-16,-1 16-1 15,-5 10 1-15,-1 8 7 16,-7-2 0-16,-1 5 0 16,-7-5 0-16,-3 1-13 15,0-9-14-15,-13-1 5 16,-7-9 5-16,-8-2-4 16,-11-8-18-16,-7-1-9 15,-6-3-33-15,4 0-74 16,-12-3-150-16,14 2 55 15,15-2-155-15</inkml:trace>
  <inkml:trace contextRef="#ctx0" brushRef="#br0" timeOffset="104860.9019">8040 12176 78 0,'0'0'1339'16,"0"0"-1182"-16,0 0-84 15,0 0-40-15,0 0-15 16,119-49-7-16,-74 43-9 0,-2 2 9 16,-1 4-10-1,-9 0-1-15,-8 14 0 0,-10 5-1 16,-6 2-12-16,-9 7-17 15,-6 0-58-15,-18 5 43 16,-4-7 29-16,-2 0 3 16,8-9 12-16,8-7 0 15,4-5-1-15,10-3-3 16,0-2 4-16,0 2-7 16,13 1 8-16,4 4 23 15,11 6 2-15,2 1-2 16,3 3-11-16,-5 3-5 15,-4 2-1-15,-5 1-5 16,-10 1 0-16,-9-1 0 16,0 0 10-16,-9-3-2 0,-19-4 3 15,-11 1-1-15,-10-7-2 16,-5-7-9-16,-4-3 0 16,0 0-29-16,7-10-43 15,5-26-27-15,10 5-109 16,17-1-340-16</inkml:trace>
  <inkml:trace contextRef="#ctx0" brushRef="#br0" timeOffset="105314.0292">9044 11896 958 0,'0'0'214'16,"0"0"-156"-16,0 0-45 0,0 0-13 15,0 0 0 1,0 0 10-16,0 0 31 0,-9 90-2 16,3-48 3-16,-3 8-6 15,3 3-1-15,-4-1-16 16,-1-2-8-16,5-4-9 15,-3-3 9-15,5-10-10 16,1-6 1-16,3-7-2 16,-3-4-1-16,3-9-67 15,0-4-23-15,0-3-69 16,0-13-23-16,3-4-157 0</inkml:trace>
  <inkml:trace contextRef="#ctx0" brushRef="#br0" timeOffset="105579.6523">9072 11860 1159 0,'0'0'156'16,"0"0"-76"-16,0 0-23 15,78-46-25-15,-45 39-6 16,-2 4 0-16,5 3-13 16,-3 0-6-16,-2 13-7 15,-4 0 0-15,-5 7-1 16,-8-1-11-16,-7 1-21 15,-7-2-25-15,-13 0 20 16,-17-4 25-16,-12 2 4 16,-10-6-4-16,-6-3-14 15,-2-3-7-15,9-1 20 0,8 0 8 16,9 1-58-16,11 1-160 16,13 2-89-16</inkml:trace>
  <inkml:trace contextRef="#ctx0" brushRef="#br0" timeOffset="105907.7944">9417 12186 1335 0,'0'0'187'15,"0"0"-131"-15,0 0-14 16,0 0-25-16,79-25-8 15,-58 25-8-15,-5 0-1 16,-4 10-9-16,-8 5-50 0,-4 5-20 16,0 10 22-16,-20 0 14 15,-10 10 31-15,-4 0 5 16,-2-1 6-16,0-3 0 16,11-7 1-16,11-5-2 15,8-7 2-15,6-4 14 16,9-3 58-16,18-3 58 15,15-5-30-15,13-2-59 16,9 0-18-16,8-5-23 16,29-23-42-16,-20-1-111 15,-14 0-124-15</inkml:trace>
  <inkml:trace contextRef="#ctx0" brushRef="#br0" timeOffset="106110.9099">9936 12150 16 0,'0'0'1497'0,"0"0"-1321"16,0 0-70-16,0 0-72 15,81-30-21-15,-38 24-12 16,8 3-1-16,1 2 0 16,-3 1-31-16,-7 0-49 15,-14 0-121-15,-14 0-38 16,-20 17-295-16,-21-3 303 15,-6 5-73-15</inkml:trace>
  <inkml:trace contextRef="#ctx0" brushRef="#br0" timeOffset="106267.1949">9923 12299 727 0,'0'0'250'0,"0"0"-74"16,0 0 18-16,0 0 11 16,0 0-36-16,87 49-42 15,-31-42-48-15,5 0-26 16,3-4-31-16,2 0-15 15,-2-3-7-15,5 0-57 16,-14 0-116-16,-19 0-207 0</inkml:trace>
  <inkml:trace contextRef="#ctx0" brushRef="#br0" timeOffset="106985.9261">11565 11708 1075 0,'0'0'105'0,"0"0"-103"15,-101 46 16-15,37 7 26 16,-17 23-5-16,-10 32 7 15,-3 21 14-15,12 1 14 16,18 1 30-16,21-8-32 16,20 2-34-16,16 1-5 15,7-10-9-15,34-11 9 0,14-6-5 16,13-3-6-16,15-7-5 16,11-6-1-16,11-7-16 15,5-8-22-15,6-11-31 16,3-8-64-16,-33-18-191 15,-15-11-692-15</inkml:trace>
  <inkml:trace contextRef="#ctx0" brushRef="#br0" timeOffset="107454.7149">13993 11929 914 0,'0'0'373'0,"0"0"-308"0,0 0-40 15,0 0-5-15,114 119 3 16,-62-36 5-16,10 26 11 16,-1 13 25-16,-10 7-10 15,-8-4 1-15,-16-10-15 16,-9-5-14-16,-12-7-12 15,-6-4 1-15,-3-8-8 16,-18-2 5-16,-6-15-6 16,2-15 7-16,-2-15-7 15,-3-5-5-15,-9 6-1 16,-12 6 0-16,-8 7-17 16,-29 8-18-16,18-16-120 15,7-9-148-15</inkml:trace>
  <inkml:trace contextRef="#ctx0" brushRef="#br0" timeOffset="108101.3389">15490 11969 856 0,'0'0'302'0,"0"0"-230"16,0 0-50-16,0 0 23 16,-7-79-20-16,4 72-12 15,0 4 4-15,-1 3 5 16,-8 6-22-16,-15 30 1 15,-25 46 5-15,-22 48 20 16,-3 32 32-16,11 19 22 16,26-6-19-16,31-26-26 15,9-7-6-15,15-13 3 16,26-13-19-16,14-4-1 16,16-12-5-16,13-6 3 15,11-8-10-15,3-12-6 16,2-12-53-16,-23-23-142 15,-19-15-491-15</inkml:trace>
  <inkml:trace contextRef="#ctx0" brushRef="#br0" timeOffset="108635.7911">18449 12004 517 0,'0'0'406'16,"0"0"-285"-16,0 0-27 15,109 0-3-15,-70 11-8 16,-2 9-25-16,3 6-7 16,3 7-12-16,-1 10-7 0,4 20-13 15,-1 22-8-15,-6 25 5 16,-7 21-5-16,-19 6-9 15,-13-2 14 1,0-7-4-16,-3-8-5 0,-14-8 2 16,-1-10-8-16,-5-10 1 15,-4-19 11-15,1-19-12 16,3-12 0-16,-7-2 6 16,-4 2-7-16,-8 5 1 15,-11 2 8-15,2-5-6 16,-1-2-3-16,0-5-10 0,6-8-46 15,-12 1-66 1,12-10-137-16,11-6-396 0</inkml:trace>
  <inkml:trace contextRef="#ctx0" brushRef="#br0" timeOffset="108779.9856">18215 14009 1071 0,'0'0'194'0,"0"0"-137"0,0 0-57 15,0 0-25-15,0 0-253 16,0 0-514-16</inkml:trace>
  <inkml:trace contextRef="#ctx0" brushRef="#br0" timeOffset="114894.0556">8844 1254 477 0,'0'0'293'0,"0"0"-196"15,0 0 21-15,0 0-24 16,0 0 0-16,0 0-28 16,0 0-10-16,18-51-7 15,-15 50 2-15,-3 0 10 16,0 1 12-16,0 0-25 16,0 0-13-16,0 0-2 0,0 0-7 15,0 0-1-15,0 0-6 16,0 0-3-16,0 0-1 15,0 0-14-15,0 1-1 16,0 13-13-16,0 10-5 16,0 13 8-16,0 11 10 15,0 8 1-15,0 4 5 16,0-3 4-16,0-4-1 16,0-7-8-16,6-6 6 15,-3-7-6-15,6-7 6 16,-2-6-7-16,-1-8-22 15,5-3-127-15,14-9-41 16,-1 0-106-16,-2-10-471 0</inkml:trace>
  <inkml:trace contextRef="#ctx0" brushRef="#br0" timeOffset="115565.9921">9754 1274 479 0,'0'0'516'15,"0"0"-425"-15,0 0 94 16,0 0-43-16,15-76-27 16,0 63-35-16,0 2-36 15,7 2-30-15,5 5-14 16,0 3 0-16,1 1 0 15,-5 0-2-15,-1 12-7 16,-1 5 3-16,-6 3 4 16,-6 4 2-16,-2 0-11 15,-7 3-18-15,0-1-19 0,-7-1-11 16,-8-4-11-16,-6-4 29 16,3-3 41-16,2-6 2 15,5-4 15-15,5-2 3 16,6-2 21-16,0 0 4 15,0 0 18-15,9 0-27 16,9 3-35-16,3 4-1 16,6 7-1-16,1 5 0 15,-1 4-15-15,-3 7 7 16,-6 0-3-16,-8-1-2 16,-10-2 13-16,0-3 1 15,-4-3 12-15,-14-3 39 16,-9-5 17-16,-6-2-24 0,-4-5-13 15,1-5-14-15,2-1-2 16,4 0-8-16,6-8-7 16,4-5 0-16,10-1-38 15,3-1-74-15,7-4-73 16,16 4-111-16,5 1-480 0</inkml:trace>
  <inkml:trace contextRef="#ctx0" brushRef="#br0" timeOffset="116019.0789">10539 1323 1111 0,'0'0'175'0,"0"0"-126"16,0 0 9-16,0 0-23 15,107-82-7-15,-68 71-7 16,0 5-5-16,-3 6-8 16,-8 0-8-16,-4 10-12 15,-8 10 10-15,-10 7 1 16,-5 4 1-16,-1 3-2 16,-7 1-15-16,-15 0-7 15,-14 0 12-15,-4-3 12 16,-5-1 1-16,-1-6 0 15,7-5 5-15,11-6-4 0,11-6 18 16,11-3 10 0,6-4 15-16,0-1-17 0,0 2 17 15,9 0-7-15,5 4-10 16,8 0 1-16,11 2-3 16,6-1-1-16,7-1-6 15,2 0-12-15,1-2-5 16,-4-1 5-16,1 1-7 15,-7 0-41-15,4 0-119 16,-12 0-87-16,-8-1-416 0</inkml:trace>
  <inkml:trace contextRef="#ctx0" brushRef="#br0" timeOffset="117222.2226">9117 3575 16 0,'0'0'575'0,"0"0"-328"15,0 0-136-15,0 0 22 16,0 0 13-16,0 0-16 16,0 0 24-16,3 2-36 15,-3-1-48-15,0 2-39 16,0 3-28-16,0 3-3 15,-6 10-14-15,-6 8 14 16,-3 8 8-16,-4 8 11 16,1 3-2-16,0-1-5 15,6-3-11-15,6-3 5 16,-1-7-5-16,7-5-1 16,0-6-29-16,4-5-83 15,29-11-66-15,-2-3-18 0,5-2-198 16</inkml:trace>
  <inkml:trace contextRef="#ctx0" brushRef="#br0" timeOffset="117737.8447">9899 3655 895 0,'0'0'304'15,"0"0"-230"-15,0 0-26 0,0 0 4 16,98-70-29-16,-62 63-11 16,3 4-11-16,0 3-1 15,-5 0 0-15,-7 12-6 16,-8 3 5-16,-8 4 1 15,-8 2-9-15,-3 0-31 16,-23 1-33-16,-9 0 34 16,-4-2 9-16,-3-4 24 15,9-3 4-15,8-6 2 16,13-3 15-16,5-2 30 16,4 0 24-16,10 1-24 15,12 4-33-15,5 3-11 16,5 6 6-16,3 1-5 0,-2 4-2 15,-3 3 0-15,-11 0 0 16,-7 3 0-16,-9-1 0 16,-3-1 4-16,-9-3 2 15,-16-3 14-15,-5-6 18 16,-6-3 12-16,0-3-33 16,2-5-11-16,1-2-6 15,6 0-71-15,5-24-14 16,6 2-162-16,11-5-780 0</inkml:trace>
  <inkml:trace contextRef="#ctx0" brushRef="#br0" timeOffset="118097.2973">10652 3691 316 0,'0'0'860'15,"0"0"-766"-15,0 0-59 16,82-16 20-16,-56 16-19 16,-4 0-19-16,2 0-16 15,-9 7-1-15,-2 6 0 16,-7 4-39-16,-5 2 7 16,-1 3 11-16,-1 2-37 15,-15 0 7-15,-2 0 32 16,-6-1 2-16,-1-2 7 15,-5-1 10-15,0 0 7 16,6-4-6-16,0 0-1 16,11-6-1-16,10-2-11 0,3-4 12 15,10 1 34-15,20-1 16 16,6-1-11-16,15 1-10 16,4-2-24-16,0 2-5 15,11 2-29-15,-17-1-89 16,-14-1-217-16</inkml:trace>
  <inkml:trace contextRef="#ctx0" brushRef="#br0" timeOffset="119081.619">9208 5861 367 0,'0'0'570'15,"0"0"-482"-15,0 0 22 16,0 0-7-16,0 0-57 16,0 0-4-16,0 0-10 0,9 0-16 15,-9 13-9-15,0 8 15 16,-3 8 20-16,-3 4 22 15,0 7-13-15,0 2-22 16,-1 2-6-16,4-2-1 16,0-1-21-16,3-5 5 15,0-4 5-15,0-8-11 16,6-5-60-16,13-5-81 16,2-5-72-16,0-6-319 0</inkml:trace>
  <inkml:trace contextRef="#ctx0" brushRef="#br0" timeOffset="119503.5091">9779 5934 1008 0,'0'0'430'16,"0"0"-430"-16,0 0-16 15,87-40 16-15,-60 36 21 16,0 4-10-16,-8 0-10 16,-4 10 0-16,-4 5-1 15,-4 4-24-15,-4 0 0 16,-3 2 3-16,0 2-6 16,-11-4-20-16,1-3 13 0,4-3 19 15,0-5 14 1,6-1-10-16,0-1 5 0,0 1-13 15,6 5 16-15,7 2 3 16,7 4 1-16,-1 1 10 16,1 4-1-16,-1 0 8 15,-4-1-11-15,-3-1 6 16,-9-2-4-16,-3-5 9 16,-3 2 0-16,-15-4 15 15,-7-2-1-15,-8-3-22 16,-3-3-10-16,-6-4-42 15,8 0-103-15,10-4-254 0</inkml:trace>
  <inkml:trace contextRef="#ctx0" brushRef="#br0" timeOffset="119972.2596">10649 6007 1167 0,'0'0'191'16,"0"0"-143"-16,0 0 23 16,0 0-40-16,0 0-15 15,0 0-9-15,0 0-7 16,66-10 0-16,-57 17-9 16,1 3-37-16,-7 0-28 15,0 1-22-15,-3 0 48 0,3 3 32 16,-3-1 15-16,0 1-11 15,0-1 11-15,0 0 1 16,0-1-1-16,0-2 1 16,0 0-7-16,0-3 7 15,0 3 0-15,0-3-1 16,1-1 2-16,1 0-1 16,3 1 0-16,-5-3 1 15,3 3 0-15,0-2-1 16,-3 2 1-16,0 3-1 15,0 1 13-15,0 1-3 16,0-2-4-16,0 0 7 16,3-2-13-16,4-2 7 15,5 0 6-15,4-2 14 16,10-1 4-16,7-3-11 0,7 0-20 16,11 0-26-16,20-13-62 15,-8 3-111-15,-12 0-397 16</inkml:trace>
  <inkml:trace contextRef="#ctx0" brushRef="#br0" timeOffset="120894.1447">9287 8097 230 0,'0'0'160'0,"0"0"-159"16,0 0 185-16,0 0-83 16,0 0-103-16,0 0-25 15,0 0-2-15,18-26-15 16,-9 26 26-16,3 0 16 15,-3 0 9-15,7 0-9 0,-7 0-20 16,-1 0-387-16</inkml:trace>
  <inkml:trace contextRef="#ctx0" brushRef="#br0" timeOffset="121081.647">9408 8068 218 0,'0'0'624'15,"0"0"-443"-15,0 0-28 16,0 0-24-16,0 0-65 15,0 0-44-15,0 0-10 16,-27 53 14-16,9-17-4 16,-1 7 2-16,4 3-3 15,-3 1-12-15,3-1-6 16,2 0 1-16,2-6-2 0,2 6-65 16,3-10-61-16,6-9-229 15</inkml:trace>
  <inkml:trace contextRef="#ctx0" brushRef="#br0" timeOffset="121581.7041">10345 8117 1202 0,'0'0'265'0,"0"0"-188"0,0 0-23 15,0 0-28-15,88-60-8 16,-67 57-17-16,0 3-1 16,-5 0 0-16,-4 13-10 15,-3 5-2-15,-8 5 12 16,-1 2 0-16,0 2-45 15,-13 0-38-15,-6-1 19 16,-1-7 35-16,4-5 10 16,4-5 19-16,5-4 0 15,7-3 9-15,0-2-3 16,0 0 4-16,16 0 35 16,3 3-12-16,4 2-20 0,2 7 4 15,-1 2-17 1,-2 5-2-16,-8 7 1 15,-5 2-4-15,-9 0 5 0,0 0 6 16,-6-5 4-16,-17-3-10 16,-13-3-11-16,-2-6-9 15,-11-4 18-15,3-3-27 16,8-4-37-16,11 0-118 16,8-11-80-16,16-4-380 0</inkml:trace>
  <inkml:trace contextRef="#ctx0" brushRef="#br0" timeOffset="121878.5304">11140 8071 1081 0,'0'0'147'16,"0"0"-63"-16,0 0 24 15,100 13-69-15,-85 1-30 16,-6 2-9-16,-9 3-1 15,0 4-12-15,-18 1 3 16,-7 6-25-16,-8-1 5 16,-3-2-2-16,1 3 6 15,9-6 8-15,6-3 12 16,13-4 4-16,4-3 2 16,3 2 18-16,18-3 50 15,13-3-6-15,14 0-25 16,8 0-37-16,34-3-41 15,-18 0-133-15,-11-5-366 0</inkml:trace>
  <inkml:trace contextRef="#ctx0" brushRef="#br0" timeOffset="122628.5561">9581 10154 690 0,'0'0'544'0,"0"0"-447"16,0 0-35-16,0 0 6 16,0 0-39-16,0 0-23 15,0 0-6-15,-6 47 26 16,-3-20 29-16,-4 6-7 16,2 4-16-16,2 1-16 15,2-1-8-15,1 0 0 16,6-5-8-16,0 2-121 15,13-9-138-15,3-8-338 0</inkml:trace>
  <inkml:trace contextRef="#ctx0" brushRef="#br0" timeOffset="123112.9313">10594 10271 568 0,'0'0'727'0,"0"0"-727"16,0 0-2-16,103-10 2 15,-73 10 0-15,-10 7-8 16,-4 9 7-16,-9 4-8 16,-4 0-5-16,-3 3 12 15,-6-3 2-15,-10 0-1 16,-1-2 1-16,-2-4-1 16,1-1 1-16,12-6 0 15,3 0 0-15,3 0-36 16,0 2 36-16,10 2 52 15,10 8-7-15,-1 0-18 16,4 2-6-16,-4 2-8 16,-2 2-3-16,-4-4 6 0,-7 2 4 15,-6-6-10-15,0 0 5 16,-9-1 1-16,-15-4 20 16,-7-2 13-16,-5-3-49 15,-6-3-5-15,2-4-74 16,-2 0-33-16,13-7-112 15,16-6-473-15</inkml:trace>
  <inkml:trace contextRef="#ctx0" brushRef="#br0" timeOffset="123441.0534">11328 10432 514 0,'0'0'851'15,"0"0"-752"-15,0 0-16 16,94-25-38-16,-67 25-23 16,-2 0-11-16,-8 0-10 15,-4 10-1-15,-7 6-50 16,-6 6-46-16,0 2 5 16,-23 2 53-16,-9 4-33 15,-4 0-58-15,0-3 77 16,8-5 43-16,7-2 9 15,12-3 29-15,9-4 35 16,0-3 17-16,15 1 3 0,18-2 12 16,10 1-26-1,11-1-70-15,22 1-35 0,-15-3-83 16,-6-1-170-16</inkml:trace>
  <inkml:trace contextRef="#ctx0" brushRef="#br0" timeOffset="126463.1722">12025 11873 1132 0,'0'0'286'0,"0"0"-286"16,0 0-15-16,0 0-8 15,0 0 3 1,0 0 15-16,-12 27 5 0,9-8 35 16,0 4 20-16,-3 4-17 15,-3 5 4-15,0 5-14 16,-3 3-12-16,-1 2-16 16,-3 2 0-16,2 1-21 15,8 6-80-15,6-9-83 16,0-12-229-16</inkml:trace>
  <inkml:trace contextRef="#ctx0" brushRef="#br0" timeOffset="126791.1787">12607 12008 1453 0,'0'0'202'0,"0"0"-155"15,0 0-32-15,82-22-15 16,-48 22 0-16,2 0 0 16,-3 10-13-16,-11 9-9 15,-4 1-32-15,-15 9-16 16,-3 1-39-16,-24 3 44 0,-12 4 1 16,-7-2 16-1,0-4 37-15,1-1 11 0,9-8 11 16,9-5 21-16,14-7 0 15,7-3-3-15,3-4-19 16,17 0 17-16,18 0 33 16,25-3-47-16,4 0-13 15,39-10-109-15,-18-9-147 16,-20-1-310-16</inkml:trace>
  <inkml:trace contextRef="#ctx0" brushRef="#br0" timeOffset="127088.0595">13484 12011 1028 0,'0'0'176'16,"0"0"-99"-16,81-15 9 16,-45 15-8-16,-4 0-39 0,-2 2-26 15,-12 14-13-15,-2 1-1 16,-8 7 1-16,-8 3-31 16,-5 1-31-16,-14 2 11 15,1-4-21-15,-2-6 40 16,10-6 20-16,7-5 12 15,3-5 22-15,0 0 26 16,13 5-27-16,10 2 14 16,5 5 7-16,2 0-11 15,-4 1-21-15,-7 2-1 16,-10-8-9-16,-9 2 1 16,-6-3 11-16,-24 2 33 15,-43 5-44-15,0-3-1 0,9-4-215 16</inkml:trace>
  <inkml:trace contextRef="#ctx0" brushRef="#br0" timeOffset="127791.1922">15866 12100 1543 0,'0'0'203'0,"0"0"-142"16,0 0-33-16,0 0-28 0,0 0-12 15,0 0 2-15,0 0 10 16,-3 80 7-16,-4-40 9 15,-2 2-7-15,-1 2-7 16,1-2 4-16,-2 1-6 16,5-6-59-16,6-5-116 15,9-2-64-15,11-12-113 16,5-5-374-16</inkml:trace>
  <inkml:trace contextRef="#ctx0" brushRef="#br0" timeOffset="128088.0917">16583 12183 565 0,'0'0'858'0,"0"0"-766"15,95-7-63-15,-59 7-28 16,-10 7-1-16,-10 10-29 16,-10 3-5-16,-6 3 1 15,-22 3-19-15,-14 1 8 16,-9-1 8-16,-8 0 35 15,7-3 0-15,12-6 0 16,7-3 1-16,14-4 27 16,10 0-2-16,3-2-9 15,10-1 7-15,19 3 79 16,14 3-44-16,25-2-58 16,25-1-49-16,17-4-91 0,-18-6-158 15,-17 0-529-15</inkml:trace>
  <inkml:trace contextRef="#ctx0" brushRef="#br0" timeOffset="128400.5747">17548 12286 1401 0,'0'0'204'16,"0"0"-134"-16,0 0-47 16,97-7-16-16,-64 10-7 15,-2 11 0-15,-1 6-1 16,-10 0-11-16,-7 5-34 15,-7-1-77-15,-6 2 7 0,0-2 23 16,-3-5 53 0,-6-2 28-16,5-1 11 0,4-2 1 15,0 1 0-15,7 2 24 16,12 7 26-16,7 6-7 16,2 2 8-1,2 5-12-15,0 0 3 0,-8-5-18 16,-9 1-16-16,-6-7-6 15,-7-6 6-15,-10-3-6 16,-19-4 19-16,-43-3-21 16,8-6-86-16,-2-4-218 0</inkml:trace>
  <inkml:trace contextRef="#ctx0" brushRef="#br0" timeOffset="130885.0264">12741 12923 280 0,'0'0'0'15,"0"0"0"-15,0 0 186 16,0 0-105-16,0 0-29 15,0 0 53-15,0 0 6 16,6 0-31-16,-6 0 1 16,0 0-18-16,0 0 8 15,0 0 0-15,0 0 10 16,0 0-5-16,0 0-8 16,0 0 10-16,0 0-23 15,0 0-5-15,0 0-15 0,0-3-13 16,6-7-5-16,7-3 8 15,4-4-5-15,8-2-4 16,2 2-15-16,5 1 8 16,6 6-8-16,-2 6 1 15,0 4-1-15,-5 0-1 16,-1 7 0-16,-9 10-13 16,-5 3-2-16,-10 5-14 15,-6 2 14-15,-6 6 7 16,-24 3 0-16,-9 1 7 15,-6-5-23-15,-2 1-13 0,3-9 20 16,9-7 17 0,5-5 0-16,11-2 1 0,9-6 0 15,9-4 8-15,1 3 10 16,1-3-19-16,18 3 0 16,4 1 13-16,12-1 34 15,8 3-18-15,2-2-12 16,1-1-16-16,-10 1-1 15,-8-1-1-15,-8 0-92 16,-10 1-76-16,-7-1-123 16,-3-3-216-16</inkml:trace>
  <inkml:trace contextRef="#ctx0" brushRef="#br0" timeOffset="131463.1199">11902 12848 1121 0,'0'0'176'0,"0"0"-128"15,0 0 18-15,111-68-11 16,-69 53 13-16,1 5-17 0,-1 6-13 16,-11 4-27-16,-4 1-11 15,-8 15 0-15,-13 6-9 16,-6 5 9-16,-5 0-1 15,-21 5-56-15,-13-1-35 16,-7-1 13-16,4-5 0 16,6-8 37-16,11-4 29 15,19-9 13-15,6-1 49 16,6-3 0-16,22 0-15 16,5 3-17-16,9 1 12 15,4 6-1-15,-4 6-5 16,-9-2 0-16,-5 2-8 0,-10 4-14 15,-9-3 7-15,-9 2-7 16,0-3 13-16,-9 1 5 16,-15 0 0-16,-9-4-1 15,-13-3-18-15,-2-3-3 16,-7-4-32-16,3-3-52 16,-6-3-41-16,13-7-280 15,18 0-283-15</inkml:trace>
  <inkml:trace contextRef="#ctx0" brushRef="#br0" timeOffset="131806.8832">13902 13009 814 0,'0'0'870'0,"0"0"-756"16,0 0-72-16,0 0-27 15,0 0-14-15,0 0-1 16,0 0-6-16,0 3-6 15,0 14 12-15,0 12 2 16,0 5 11-16,-9 8-7 0,-1 2 1 16,-1 6-5-16,-1-1-2 15,-9 10-46-15,6-9-200 16,-1-11-492-16</inkml:trace>
  <inkml:trace contextRef="#ctx0" brushRef="#br0" timeOffset="132978.7957">19545 12666 1091 0,'0'0'585'15,"0"0"-583"-15,0 0 6 16,130-37-7-16,-64 30-1 0,3 1 0 16,-11 6 8-16,0 0-8 15,-13 0-13-15,-17 3-136 16,-12 7-67-16,-16-4-361 0</inkml:trace>
  <inkml:trace contextRef="#ctx0" brushRef="#br0" timeOffset="133150.649">19486 12878 755 0,'0'0'585'15,"0"0"-523"-15,0 0-27 16,117 2-12-16,-24 1-21 0,19-3 11 15,6 0-13-15,-9 0-30 16,-41 0-233-16,-23-10-532 0</inkml:trace>
  <inkml:trace contextRef="#ctx0" brushRef="#br0" timeOffset="133494.4044">20960 11896 745 0,'0'0'738'0,"0"0"-738"15,0 0-29-15,-143 125 29 16,52-2 33-16,-9 28 50 16,5 21-26-16,17 7 10 15,26-18-35-15,26-9-3 16,26-12-9-16,23-13-6 16,29-7 0-16,16-7-12 15,16-7 5-15,10-5-7 0,10-12-64 16,-20-28-191-16,-12-23-550 15</inkml:trace>
  <inkml:trace contextRef="#ctx0" brushRef="#br0" timeOffset="134260.0559">23689 11879 649 0,'0'0'568'0,"0"0"-465"16,0 0-61-16,0 0-25 15,98 40-7-15,-37 13 12 16,17 33 11-16,11 39-8 16,-4 24 22-16,-13 13 9 15,-17-4-6-15,-21-16-27 16,-14-13-10-16,-14-16-3 16,-6-20-4-16,-21-18 0 15,-4-19-4-15,-2-16 12 16,-6-8-12-16,-6-1-2 0,-8-1-53 15,-24-8-94 1,13-12-64-16,10-10-169 0</inkml:trace>
  <inkml:trace contextRef="#ctx0" brushRef="#br0" timeOffset="134556.9201">25037 12583 1558 0,'0'0'172'0,"90"-3"-132"16,-29 3-30-16,12 3-2 16,0 7-8-16,-16 4-26 15,8 1-140-15,-18-1-191 16,-17-4-842-16</inkml:trace>
  <inkml:trace contextRef="#ctx0" brushRef="#br0" timeOffset="134728.7981">25157 12851 1393 0,'0'0'176'0,"0"0"-128"0,80 0-32 16,-29 6-15-16,21-2-1 16,-13 1-121-16,-10-3-217 0</inkml:trace>
  <inkml:trace contextRef="#ctx0" brushRef="#br0" timeOffset="135572.5601">21663 11986 690 0,'0'0'680'0,"0"0"-605"16,0 0 26-16,0 0-5 0,0 0-22 15,0 0 1-15,0 0-42 16,-5-4-33-16,5 23-8 15,-7 11 8-15,-7 11 15 16,-5 8 7-16,0 3-7 16,0-2-13-16,3-1 10 15,9-5-11-15,1-5-1 16,6-9-44-16,10-3-73 16,12-7-136-16,5-12-98 0</inkml:trace>
  <inkml:trace contextRef="#ctx0" brushRef="#br0" timeOffset="135886.0313">22264 12021 1235 0,'0'0'388'16,"0"0"-296"-16,0 0-69 15,100-17-17-15,-63 17-6 16,-1 14-13-16,-8 3-3 15,-2 9-8-15,-12 0-37 16,-8 4-6-16,-6 4 25 16,-10-2-34-16,-15 1 40 15,-13-3 17-15,1-7-1 0,1 0 20 16,10-9 1-16,7-1 14 16,11-6 8-16,8-1-8 15,0-3-8-15,14 1 29 16,18 3 57-16,23-2-45 15,26-1-48-15,21-4-112 16,-15 0-124-16,-18-7-590 0</inkml:trace>
  <inkml:trace contextRef="#ctx0" brushRef="#br0" timeOffset="136221.1859">23187 12028 1455 0,'0'0'218'15,"0"0"-156"-15,0 0-46 16,100-10-15-16,-62 17 6 0,-4 12-7 16,-9 5-12-16,-10 2-2 15,-15 4-45-15,-8 3-59 16,-24-1 12-16,-7-4 22 16,3-2 20-16,11-9 45 15,11-8 19-15,14-2 5 16,0-1 11-16,19 4 53 15,13 4 14-15,8 6-38 16,4 2-9-16,0 8-20 16,-6 0-10-16,-11-1-6 15,-11-2 0-15,-11 0-16 16,-5-2 16-16,-24-4 16 16,-29 2 13-16,-25-3-29 0,-26-7-19 15,12-3-113-15,16-6-251 0</inkml:trace>
  <inkml:trace contextRef="#ctx0" brushRef="#br0" timeOffset="138629.2349">7406 14149 18 0,'0'0'220'0,"0"0"-143"0,0 0-7 15,0 0-35-15,0 0-9 16,13 82 82-16,-13-68-65 15,0-4-30-15,0-4-11 16,0-2-1-16,3-4 10 16,-3 0 21-16,0-3 4 15,0-11-36-15,0-6-31 16,0 0 0-16,0-2 31 16,0 5 199-16,0 7 19 15,0 6-52-15,0 4-55 16,0 0-62-16,0 7-37 15,0 15-11-15,0 9 39 16,-3 9 12-16,-6 9-7 0,-4 4-11 16,1 0-11-1,-3 2-7-15,6-8-4 0,-3-4-6 16,5-10 1-16,-1-6-6 16,5-15-1-16,3-7 0 15,0-5 29-15,0-20 15 16,3-34 17-16,15-42-61 15,0-36-43-15,9-19-8 16,-2 11-48-16,2 34 87 16,-2 41 12-16,-5 19 58 15,-1 16 25-15,8 0-38 16,6 4-21-16,4 0-23 0,5 15 4 16,1 5-5-16,-1 6-1 15,-6 13-5-15,-6 14 5 16,-11 5 0-16,-7 11-18 15,-12 0 6-15,0 0 12 16,-12-3 0-16,-15-4 1 16,-7-9 0-16,-8-10 0 15,-4-5-7-15,-2-8 6 16,2-4-8-16,7 0 2 16,9 0 6-16,11 0 1 15,13-1 0-15,6 1-40 16,0 0-175-16,28 4-84 15,2 9 74-15,0 1-65 0</inkml:trace>
  <inkml:trace contextRef="#ctx0" brushRef="#br0" timeOffset="139004.2343">7795 14189 1088 0,'0'0'253'0,"0"0"-120"16,0 0-3-16,0 0-56 15,99-27-29-15,-65 21-26 16,3 6-8-16,-4 0-11 16,-5 3 0-16,-8 10-1 15,-7 4-1-15,-7 5-29 16,-6 5-15-16,0 0 28 0,-13 2 17 16,1-3 0-1,3-6 0-15,4-3 0 0,5-5-6 16,0-1-4-16,5-1 9 15,13 0-7 1,7 6 9-16,-1 1 0 0,0 0 8 16,-9 2-7-16,-5 1 1 15,-10 3-2-15,0 1 2 16,-19-5 10-16,-11 1-12 16,-6-4 7-16,-7-6-6 15,1-9-1-15,2-1-3 16,-3-1-86-16,7-9-82 15,6 0-18-15,8 7-74 16,11 0 19-16</inkml:trace>
  <inkml:trace contextRef="#ctx0" brushRef="#br0" timeOffset="144441.8185">8717 14039 494 0,'0'0'163'16,"0"0"-56"-16,0 0-67 15,0 0-22-15,0 0-4 16,0 0 5-16,0 0 0 16,0-16 23-16,0 9 5 15,0 5 15-15,0-3 8 16,0 5 24-16,0-2-4 15,-3 2-31-15,0 0-4 16,0 0-11-16,-7 14-30 16,-5 14-13-16,-6 9 18 0,-4 12 36 15,2 10 6 1,-2 2-33-16,1 1-8 0,6-3-13 16,3-5-5-16,6-12-1 15,-1-8 6-15,7-11-6 16,0-7 1-16,0-10-1 15,3-5-1-15,0-1-7 16,0-1-19-16,0-14-38 16,0-16-109-16,0-12-2 15,0-22-16-15,0-22-7 16,9-19 62-16,15-5 87 16,13 5 49-16,15 10 124 15,-1 24 42-15,-3 15-34 16,-2 18-24-16,2 6-17 15,10 2-34-15,6 6-12 0,6 4-3 16,-16 15-16-16,-8 6 4 16,-10 17-14-16,-14 16 5 15,-12 3 2-15,-6 10-7 16,-4 0-3-16,-20 3-3 16,-14 1-4-16,-3-4 3 15,-8-9-5-15,-4-7-4 16,4-11 0-16,2-9-12 15,1-10-14-15,6 0-19 16,6-5-16-16,5-7 0 0,11 3 3 16,4 0 4-1,10 8-38-15,0 1-195 16,13 7-69-16,1 5 47 0</inkml:trace>
  <inkml:trace contextRef="#ctx0" brushRef="#br0" timeOffset="144863.704">9001 14265 704 0,'0'0'594'0,"0"0"-507"16,0 0 14-16,0 0-43 15,0 0-20-15,116-44-6 16,-70 44-11-16,-4 0-13 0,-3 14 2 15,-9 6-4-15,-8 2-5 16,-13 5-1-16,-9 0-8 16,-3 3-15-16,-22-1-13 15,-5-3 12-15,0-6-5 16,5-4-32-16,8-9 28 16,11-4 33-16,6 0 7 15,0-3 31-15,14 1-21 16,8 5-2-16,2 4 21 15,4 3-8-15,-5 1 4 16,-4 2-12-16,-7 0-10 16,-5 5 1-16,-7 2 16 15,-10 3 26-15,-18-3-5 0,-5 3-4 16,-9-2-18-16,-4-7-13 16,1-4-13-16,3-11-20 15,2-2-31-15,12-19-70 16,11-11-173-16,14-5-744 0</inkml:trace>
  <inkml:trace contextRef="#ctx0" brushRef="#br0" timeOffset="145066.8212">9647 14324 1084 0,'0'0'281'16,"0"0"-152"-16,0 0-28 0,86-44-45 15,-44 32-22 1,4 2-8-16,2 3-14 0,-5 4-12 16,-7 3-8-16,-9 0-98 15,-24 20-99-15,-3-1-133 16,-6 4-7-16</inkml:trace>
  <inkml:trace contextRef="#ctx0" brushRef="#br0" timeOffset="145242.6478">9657 14512 697 0,'0'0'313'0,"0"0"-88"16,0 0-67-16,0 0-29 15,0 0-42-15,84 0-24 16,-35 0-24-16,18 0-39 16,-9-3-64-16,-13 3-266 0</inkml:trace>
  <inkml:trace contextRef="#ctx0" brushRef="#br0" timeOffset="146097.5049">11162 14059 504 0,'0'0'675'16,"0"0"-606"-16,-113 24-50 0,52 12 6 15,-8 27 25-15,-16 35 90 16,2 39-11-16,17 21-37 16,27 3-22-16,36-8-36 15,23-24-12-15,32-7-6 16,21-11-16-16,18-5 0 16,18-9-31-16,7-8-57 15,-22-24-140-15,-19-21-172 0</inkml:trace>
  <inkml:trace contextRef="#ctx0" brushRef="#br0" timeOffset="146722.4953">14091 14582 428 0,'0'0'21'15,"0"0"138"1,0 0-106-16,0-80 31 0,6 57 65 16,4 3-5-16,7 4-31 15,-5 6-19-15,0 3-15 16,-1 7 15-16,2 7-71 15,0 25-20-15,3 29 51 16,4 38 2-16,-5 36 3 16,-4 13-1-1,-6-5-10-15,-5-21-23 0,-6-20-18 16,-16-9 0-16,-14-4-6 16,-4-17-1-16,1-20-14 15,-28 6-113-15,15-18-87 16,-7-8-175-16</inkml:trace>
  <inkml:trace contextRef="#ctx0" brushRef="#br0" timeOffset="147224.4413">15883 14400 768 0,'0'0'314'16,"0"0"-214"-16,-124 99 8 15,40-16 43-15,-2 33-4 16,13 15-60-16,27-2-34 16,37-7-7-16,18-10-22 15,31-2-5-15,21 4-2 16,14 2-17-16,8-6-16 16,5-4-42-16,-3-11-127 15,-20-29-74-15,-13-20-394 0</inkml:trace>
  <inkml:trace contextRef="#ctx0" brushRef="#br0" timeOffset="147759.2132">18973 14585 1410 0,'0'0'176'0,"0"0"-124"0,0 0-20 16,85-7-24-16,-48 21-8 16,3 14-1-16,5 29 0 15,-5 32-21-15,-8 31 22 16,-13 11 3-16,-13-1 13 16,-6-19-9-16,-6-21 2 15,-13-5-9-15,-5-16 0 16,3-15 0-16,-6-15-22 15,-4-5-107-15,-38 12-32 16,8-10-152-16,-5-6-515 0</inkml:trace>
  <inkml:trace contextRef="#ctx0" brushRef="#br0" timeOffset="148028.125">19810 14872 1510 0,'0'0'99'0,"0"0"-99"16,82-13-32-16,-30 13-34 15,2 10-19-15,7 7 29 16,12 9 0-16,-21 0-64 16,-12-9-256-16</inkml:trace>
  <inkml:trace contextRef="#ctx0" brushRef="#br0" timeOffset="148218.1927">19801 15073 1292 0,'0'0'171'0,"0"0"-91"16,0 0-38-16,81 27-30 15,-34-14-12-15,7-3-85 16,25 0-28-16,-12 0-61 0,-8-9-343 16</inkml:trace>
  <inkml:trace contextRef="#ctx0" brushRef="#br0" timeOffset="148546.3456">21184 14383 1317 0,'0'0'164'16,"0"0"-109"-16,0 0-7 16,0 0-47-16,0 0-1 0,0 0-21 15,0 0 9-15,-85 67 12 16,27 17 25-16,-19 36 23 16,4 16-10-16,11-1-10 15,18-13-12-15,20-19-7 16,14-8 1-16,10 1-1 15,1 0-1-15,25-4-2 16,13-3 6-16,3-20-12 16,4-12-23-16,31 6-114 15,-12-18-78-15,3-6-309 0</inkml:trace>
  <inkml:trace contextRef="#ctx0" brushRef="#br0" timeOffset="149298.5408">23891 14489 393 0,'0'0'294'0,"0"0"-213"16,0 0 10-16,0 0-8 16,0 0-8-16,41-82-22 15,-35 72-20-15,-2 3 14 16,4 0 18-16,-4 0 13 15,4 4 29-15,-1-1 11 16,3 1-6-16,-1 3-61 0,4 0-10 16,1 4-21-16,3 19-20 15,7 24-1-15,6 32 1 16,-4 32 8-16,-2 22-7 16,-9 5 0-16,-10-5 9 15,-4-17-3-15,-1-8-5 16,-3-12 5-16,-13-7-7 15,-7-20 0-15,-2-15-1 16,-3-15 1-16,-10-6 0 16,-27 13-1-16,-50 11-27 15,10-5-119-15,4-11-226 0</inkml:trace>
  <inkml:trace contextRef="#ctx0" brushRef="#br0" timeOffset="157965.3613">1332 2799 384 0,'0'0'95'0,"0"0"48"16,0 0-69-16,0 0 1 16,0 0 21-16,0 0-16 15,3-15-22-15,-3 13-22 16,0 2-17-16,0-1-9 15,0 1 0-15,0 0 6 16,0 0 7-16,0 0-3 16,0 0-4-16,0 0-3 15,0 0 10-15,0 0-14 16,0 0 1-16,0 0 5 16,0 0-2-16,0 0 0 15,0 0 13-15,0 0-10 0,0 0-3 16,0 0-2-1,0 0-1-15,0 0-9 0,0 0 0 16,0 7-2-16,3 7 2 16,1 9-1-16,4 8 13 15,-1 7 3-15,1 6 0 16,5 2-6-16,-1 4-4 16,3 0-5-16,0 3 0 15,3-2 0-15,-3-1 1 16,4 0-1-16,1-4 0 15,-4-3-1-15,3-3 3 16,-2-3-3-16,-1-4 0 16,-2-5 1-16,0-6-1 15,-3-4 0-15,-5-7 0 16,3-4-2-16,-3-5-51 0,-3-2-41 16,-2-7-63-16,1-8 24 15,-2-6-148-15</inkml:trace>
  <inkml:trace contextRef="#ctx0" brushRef="#br0" timeOffset="158559.0978">1527 3220 9 0,'0'0'747'15,"0"0"-665"-15,0 0 31 16,0 0-11-16,0 0-8 15,0 0-13-15,0 0-17 0,-7-13-13 16,17 6-12-16,1-3 0 16,8-5-17-16,1-4-13 15,2-2-8-15,3-1 13 16,-1-4-6-16,-1 2-7 16,-4-1-2-16,0 0 2 15,-5-1-2-15,-8 1-33 16,0-2 3-16,-6 0-12 15,0-1 5-15,-3 3-6 16,-9-1-3-16,-4 2 16 16,-1 3 4-16,-4 3 6 15,3 1 21-15,0 1 1 16,3 3 13-16,2 3 28 16,4 2-13-16,3 1 2 15,3 3 15-15,0 1-2 0,3 0-2 16,0 3-9-16,0-1-16 15,0 1-9-15,0 0-8 16,0 0-14-16,0 7-4 16,6 11 10-16,3 10 8 15,3 8 0-15,1 6 9 16,1 2 1-16,2-1-9 16,2 0 5-16,0-4 1 15,0-2-6-15,0-2 0 16,1-2 10-16,1-3-11 15,-1-4-1-15,-4-3 1 16,-2-5 0-16,-2-1 0 0,-5-6 0 16,1-1-16-16,-4-3-13 15,0-4-40-15,-3-3-64 16,0 0-10-16,0-6-110 0</inkml:trace>
  <inkml:trace contextRef="#ctx0" brushRef="#br0" timeOffset="159496.6105">1826 2667 447 0,'0'0'178'0,"0"0"-138"15,0 0-2-15,0 0 82 16,-30-80-11-16,27 67-13 15,3 3-14-15,0 4-28 16,0 2-2-16,0 2-25 16,0 2-15-16,0 0-3 15,0 0-9-15,0 10 0 16,0 9-5-16,0 6 5 16,10 6 26-16,1 5-17 15,1 1-8-15,7 3-1 16,-2-1 4-16,2-2 2 15,5-4-4-15,-2-7-1 16,-2-6-1-16,2-6-7 16,0-7 6-16,-2-7 1 15,2 0 0-15,-1-5 6 0,-3-14-4 16,-3-6-1-16,-3-9 1 16,-9-6-2-16,0-4-9 15,-3-3 2-15,0 2 0 16,-9 6 0-16,-3 9 7 15,0 7 24-15,3 6 1 16,0 7 5-16,0 3-17 16,3 4 8-16,3 2-4 15,3-1-14-15,0 2-3 16,0 0-10-16,0 0 3 0,0 0 5 16,3 6-14-16,5 8 9 15,5 3 7-15,4 6 0 16,2 2 6-16,3 3-6 15,5 1 0-15,1-1 0 16,2-1 0-16,3-2 2 16,1-2-2-16,-1-5 7 15,0-4-7-15,0-4-6 16,-2-4 4-16,-4-6 1 16,-3 0-8-16,-6 0 9 15,-5-9 0-15,-4-5 0 16,-4-3 1-16,-5-4 5 15,0-4 0-15,0-4-4 16,-14 0 8-16,-2-1-10 16,2 0 0-16,-5 2 13 0,1 0 6 15,0-2-2-15,-1 2-9 16,1 0-1-16,-3-2 0 16,5 2 5-16,-1 0-6 15,-2-2 1-15,7 3-1 16,-3 1 5-16,3 3 8 15,0 2-6-15,2 3-5 16,-1 2 15-16,2 3 25 16,-4 3-23-16,5 0-11 15,-1 3 2-15,-1 1-7 16,4 2-2-16,3 3 1 16,0 1-8-16,0 0-2 15,3 0-24-15,0 0-67 0,0 4-45 16,0 25-10-1,6-1-13-15,3-2-200 0</inkml:trace>
  <inkml:trace contextRef="#ctx0" brushRef="#br0" timeOffset="161217.7009">2245 3030 120 0,'0'0'558'16,"0"0"-468"-16,0 0-37 15,0 0 40-15,0 0-15 16,0 0-25-16,0 0-5 15,3-10 4-15,-3 10 10 16,0 0-14-16,0 0-9 16,0 0 0-16,0 0 6 15,0 0-16-15,0 0-10 16,0 1 1-16,-6 3-4 16,-4 6-3-16,-7 8 5 0,-11 13-17 15,-11 10-1 1,-7 7 16-16,1 6-6 0,-4 0-10 15,7-5 14-15,6-5-6 16,6-9 14-16,5-8-10 16,12-9-1-16,5-8-9 15,5-6-1-15,3-2 7 16,0-2 21-16,0 0-15 16,0 0-5-16,0 0-3 15,0 0 0-15,0 0 4 16,0 0-3-16,0 0-5 15,0 0 6-15,0 0-2 16,0 0-5-16,0 0 5 0,0 0-6 16,0 0 0-1,0-2-2-15,0 2 1 0,0-1-8 16,0 1-10-16,0-1-40 16,5-5-69-16,-2 2-23 15,0-3-114-15</inkml:trace>
  <inkml:trace contextRef="#ctx0" brushRef="#br0" timeOffset="170682.4343">1005 4246 677 0,'0'0'48'0,"0"0"-48"16,0 0-35-16,0 0 28 15,0 0-28-15,0 0-77 16,-10-3-234-16,17 3 168 0</inkml:trace>
  <inkml:trace contextRef="#ctx0" brushRef="#br0" timeOffset="171026.1949">1117 4167 863 0,'0'0'143'15,"0"0"-130"-15,0 0 34 16,0 0 33-16,0 0-16 15,0 0-4-15,0 0-10 16,-45-9-26-16,41 14-23 16,-3 12 7-16,-4 9 3 15,2 10 5-15,1 7 3 16,1 4 10-16,6-1 15 16,1-2 9-16,4-6-24 15,11-5-14-15,9-6-6 0,-3-6-1 16,10-6-7-16,-1-5-1 15,7-4-19-15,-1-6-44 16,0 0-22-16,9-27-56 16,-11 2-140-16,-10-2-338 0</inkml:trace>
  <inkml:trace contextRef="#ctx0" brushRef="#br0" timeOffset="171361.26">1281 4210 679 0,'0'0'510'15,"0"0"-464"-15,0 0-18 16,0 0-11-16,0 0-8 16,33-72 7-16,-6 64 0 0,4 6-15 15,0 2-1-15,1 5 1 16,-5 12 12-16,0 3-2 16,-8 2-2-16,-7 2-2 15,-5-3-5-15,-7 1 6 16,0-4 5-16,-13-3 19 15,-8-2-4-15,-3-5 20 16,0-5-5-16,-4-3-8 16,3-3-14-16,-2-12-21 15,7-5-13-15,1-1-30 16,10 0-18-16,9 1 8 16,0 2-4-16,0 0-30 15,15-1-74-15,10-2-68 0,-4 4-24 16,-3 3-116-16</inkml:trace>
  <inkml:trace contextRef="#ctx0" brushRef="#br0" timeOffset="171736.2496">1433 4048 381 0,'0'0'232'16,"0"0"4"-16,0 0-31 15,0 0-68-15,9-75-37 16,-4 65-27-16,-2 2-28 16,6 2-22-16,4 5-14 15,2 1-9-15,6 0 0 16,4 11 7-16,2 6-1 15,-3 3 11-15,0 0 2 16,-3-1-12-16,-6-2 3 16,-5-4-9-16,-1-3 0 0,-3-3 0 15,-4-4 1 1,-1-1-1-16,-1-2 18 0,0 0 9 16,0-12 4-16,-1-9-31 15,-7-9-1-15,2-5-36 16,3-3 4-16,3 4 30 15,0 9-8-15,0 6-1 16,8 9 3-16,5 6 7 16,5 4-9-16,3 0 2 15,3 10 7-15,1 7-1 16,2 2 2-16,0 1-1 16,-2-2 1-16,-1 1 0 15,-3-6-28-15,0-3-67 16,1-10-89-16,-5 0-107 0,-4-12-103 15</inkml:trace>
  <inkml:trace contextRef="#ctx0" brushRef="#br0" timeOffset="172065.9038">1884 3574 967 0,'0'0'160'0,"0"0"-95"15,0 0 26-15,0 0-24 16,0 0-48-16,0 0-18 15,0 0-1-15,-67 42-18 16,67-17-1-16,0-3 1 0,16-3 7 16,5-3 9-1,3-3 1-15,7-4 1 0,-1-4 0 16,0 1 0-16,0-2 1 16,-5 3-1-16,-5 4 0 15,-4 5 0-15,-7 3 1 16,-1 6 12-16,-8 0-3 15,0 0-4-15,0-1 17 16,-11-4-7-16,-1-3 3 16,0-7-17-16,2-7-2 15,-4-3-7-15,-2-14-64 16,1-10-168-16,0-6-704 0</inkml:trace>
  <inkml:trace contextRef="#ctx0" brushRef="#br0" timeOffset="172318.0955">2011 3371 1023 0,'0'0'169'0,"0"0"-125"16,0 0-31-16,0 0 1 16,0 0 6-16,0 0 2 15,52 83-15-15,-30-52 12 0,1 0-10 16,7-1 4-16,-2-2-6 15,2-3-6-15,0 0 0 16,-2-6-1-16,-4-2 1 16,-5-3-1-16,-2-4-1 15,-11-4-83-15,-3-4-168 16,-3-2-162-16</inkml:trace>
  <inkml:trace contextRef="#ctx0" brushRef="#br0" timeOffset="172521.2252">2054 3653 675 0,'0'0'519'16,"0"0"-464"-16,0 0-12 0,0 0 37 15,18-80-60-15,12 50-7 16,6-3-12-16,5 3-1 16,-2 4 0-16,0 8-75 15,4 13-138-15,-10 5-117 16,-5 3-72-16</inkml:trace>
  <inkml:trace contextRef="#ctx0" brushRef="#br0" timeOffset="172786.8651">2394 3611 91 0,'0'0'871'0,"0"0"-760"16,0 0-56-16,0 0 13 15,-22-86-26-15,13 49-10 0,0-1-13 16,3-2-18-16,6 4 15 15,0 6 20-15,0 7-17 16,0 8 23-16,0 5-27 16,0 8-15-16,6 2-1 15,1 0-15 1,4 5 16-16,5 8 8 0,2 3-7 16,3 3-1-16,1-1 1 15,1 1 1-15,1-3 4 16,-2-2-5-16,2-2-1 15,-6-4 0-15,-2-3-28 16,-2-5-42-16,-5 0-60 16,-9-15-61-16,0-4-66 15,0-4-241-15</inkml:trace>
  <inkml:trace contextRef="#ctx0" brushRef="#br0" timeOffset="173146.2338">2475 3209 342 0,'0'0'268'15,"0"0"-58"-15,0 0-25 16,0 0-26-16,0 0-36 15,-42-77-58-15,42 76-13 16,0 1-50-16,3 0-2 16,12 6-1-16,3 6 0 15,9 4 1-15,-2 1-1 16,3-3 2-16,-4-1-1 16,0-6 2-16,-3-3-2 15,-3-4 2-15,-3 0-1 16,-3-3 18-16,-2-12-10 0,-4-8-1 15,-3-4-8 1,-3-4-16-16,0 0 5 0,0 3-2 16,-4 7 1-16,-1 8 11 15,2 9 1-15,3 4 0 16,0 0 0-16,0 13-18 16,9 3 17-16,5 5-1 15,2 2 2-15,3-1 0 16,1-4 0-16,2-6-13 15,-1-2-90-15,12-10-65 16,-9 0-131-16,0-11-210 0</inkml:trace>
  <inkml:trace contextRef="#ctx0" brushRef="#br0" timeOffset="173365.0114">2797 2784 679 0,'0'0'361'16,"0"0"-266"-16,0 0-47 15,0 0 7-15,0 0-33 16,0 0-22-16,0 0 12 16,-43 56 10-16,53-23-8 15,10-1-5-15,2-2 4 16,5-5-12-16,1-5-1 16,2-6-12-16,-3-7-34 15,-6-5-16-15,1-2-12 16,-7-16-80-16,-3-7-121 15,-9-2-371-15</inkml:trace>
  <inkml:trace contextRef="#ctx0" brushRef="#br0" timeOffset="173632.5207">2778 2465 466 0,'0'0'410'16,"0"0"-286"-16,0 0-23 15,0 0 5-15,0 0-67 16,0 0-39-16,0 0-3 15,-6-23-6-15,25 44 9 16,5 8 0-16,3 3 2 16,4 5 12-16,-1 0 2 15,3-1 3-15,-2 0-9 16,-1-4 0-16,-3-4-9 0,1-5 0 31,-4-6-1-15,0-6 1-16,-3-5 0 0,1-6 7 15,2 0-8-15,4-33-26 16,-8 2-95-16,-2-3-239 0</inkml:trace>
  <inkml:trace contextRef="#ctx0" brushRef="#br0" timeOffset="173851.2813">2894 2726 801 0,'0'0'182'16,"0"0"-124"-16,0 0 65 16,0 0-28-16,0 0-50 15,0 0-23-15,0 0-21 16,110-98 8-16,-77 71-9 16,-3 4-10-16,-4 7-82 15,-7 13-91-15,-7 3-101 16,-5 0-298-16</inkml:trace>
  <inkml:trace contextRef="#ctx0" brushRef="#br0" timeOffset="174636.9477">1481 4541 864 0,'0'0'134'0,"0"0"-105"15,0 0 2-15,0 0 18 16,0 0-9-16,0 0 5 15,0 0-9-15,-1-2-14 16,1 16-20-16,1 7 5 16,10 9 9-16,2 7 1 15,2 1 9-15,4 4-13 16,2-4 2-16,0-5-14 16,3-7 0-16,1-4 1 0,2-9-1 15,6-6 11-15,3-7-11 16,6-5-1-16,-2-17-26 15,3-22-63-15,-13 4-128 16,-8 2-438-16</inkml:trace>
  <inkml:trace contextRef="#ctx0" brushRef="#br0" timeOffset="175121.2957">1480 4786 970 0,'0'0'150'0,"0"0"-131"0,0 0 6 16,0 0-24-16,0 0 12 15,80-52 3-15,-44 24 4 16,6-2-14-16,-5-1-6 16,0 0 1-16,-7 0-1 15,-4 1 0-15,-7 1-1 16,-3 5 1-16,-7 4 9 15,-4 4-8-15,-2 8 4 16,-3 5 47-16,0 3-1 16,0 0-12-16,0 8-15 15,0 12-22-15,0 6-2 16,0 3 1-16,0-1 5 16,0-3-6-16,0-8 0 15,3-9-1-15,7-5 0 0,7-3-3 16,2-4 4-16,2-13 6 15,0-9-6-15,1-2 0 16,-1-1-26 0,-6 2-12-16,-3 8 14 0,1 8 15 15,-5 10-4-15,-2 1-3 16,4 1 6-16,-1 10 9 16,2 2 1-16,-2-2 0 15,1 1 1-15,-1-5 0 16,0-3-1-16,-2-1-13 15,-1-3-141-15,-3-3-148 16,-1-5-317-16</inkml:trace>
  <inkml:trace contextRef="#ctx0" brushRef="#br0" timeOffset="175543.1839">1917 4077 1058 0,'0'0'162'15,"0"0"-132"-15,0 0-30 16,0 0-14-16,0 0 14 16,0 0 1-16,61 86 10 15,-34-58-1-15,3-3-1 16,-2-2 0-16,-1-3-8 0,-5-5 0 16,-4-1 7-1,-3-3-7-15,-6-4 5 0,-6-4-6 16,0-1 19-1,-3-2-7-15,0 0-7 0,3-8-5 16,0-7-10-16,9-3 9 16,3 0-6-16,4-1 5 15,5 3 2-15,-3 6 11 16,3 3-11-16,-2 6-7 16,-2 1 7-16,-7 0 0 15,-4 10 2-15,-1 4 11 16,-8 5-6-16,0-1 6 15,-5 3-12-15,-10 0 9 16,-9-1 3-16,-7-1-7 16,-2-7-6-16,-3-4-16 0,-13-8-34 15,7 0-107 1,11-2-166-16</inkml:trace>
  <inkml:trace contextRef="#ctx0" brushRef="#br0" timeOffset="175808.8057">2209 3939 684 0,'0'0'279'0,"0"0"-208"16,0 0-31-16,0 0-11 16,0 0-28-16,0 0 0 15,0 0 12-15,48 66 35 0,-27-40 5 16,1 0-9-1,-1-4-12-15,0-2-18 0,-2-3-7 16,-2-6 5 0,2-2-11-16,-2-7-1 0,-1-2-6 15,6 0-72-15,4-29-29 16,-2-1-133-16,-8-1-319 0</inkml:trace>
  <inkml:trace contextRef="#ctx0" brushRef="#br0" timeOffset="176327.0175">2563 3875 431 0,'0'0'296'0,"0"0"-212"0,0 0 44 16,0 0 11-16,0 0-13 15,0 0-54-15,0 0-28 16,77-78-33-16,-66 57 5 16,1-2-6-16,-8 2 6 15,-1 3-4-15,-3-1 2 16,0 5 2-16,-13 3 9 15,1 3-9-15,-6 5 6 16,0 3-14-16,-1 0-8 16,-2 9-1-16,4 11-7 15,-2 7 7-15,4 6-1 16,5 3 2-16,4 3 22 0,6-3-1 16,0-2-8-16,10-4 1 15,8-5-1-15,4-5 16 16,5-7 2-16,3-6-12 15,6-6 0-15,1-1-8 16,4-10-10-16,-3-10-1 16,1-5-28-16,-3-4-34 15,-6-4-15-15,-5 0-16 16,-1 5 0-16,-9 5-29 16,-6 9-35-16,-2 7 47 15,-4 6 33-15,-3 1 64 16,0 0 13-16,0 0 130 15,0 0 42-15,0 0-26 16,0 0-11-16,0 0-4 0,0 0-45 16,0 0-44-16,0 0-21 15,0 0-11-15,0 0-10 16,0-2-16-16,0-5-114 16,5 2-51-16,-4-1-339 0</inkml:trace>
  <inkml:trace contextRef="#ctx0" brushRef="#br0" timeOffset="178801.1041">1263 2469 614 0,'0'0'306'0,"0"0"-226"0,0 0-60 16,0 0 8-1,0 0 3-15,51-76 7 0,-30 55 36 16,9-2-37-16,10-2-3 15,8-2-8-15,7-1-3 16,11-2 3-16,1 2-6 16,9-1-18-16,-3 4-2 15,6 3 6-15,-3 2-5 16,0 3 2-16,-4 3-3 16,-2 1 1-16,-4 5 0 15,-5 2-1-15,-3 2 0 16,-3 1 0-16,-1 2 0 15,-5 1 0-15,-1 0 0 16,1 0 0-16,-1 7-10 0,-2 6 0 16,-4 3 9-16,1 5-21 15,-4 5 7-15,-5 2 5 16,2 3 10-16,-3 2-1 16,3 0 1-16,-2 1-1 15,2 1-5-15,4-2 6 16,-4 2 0-16,3 1 0 15,-2 0 0-15,-4 3-1 16,0 1 1-16,-3 3-10 16,-5 0 7-16,3 1-3 15,-4 1 5-15,0-1-4 16,-3-3-2-16,3-3 5 16,-2-3 1-16,0-2-7 0,-2-5 7 15,-1 0 0-15,-2-1-6 16,-1 0 4-16,-2 2-6 15,-3 1-4-15,-3 1 13 16,-2 2-8-16,-3-1 7 16,-3 1 1-16,0 2-6 15,0 0-20-15,0 2 10 16,-9-1 15-16,-3 1-2 16,-6 0 2-16,-1 3 0 15,2-1 1-15,-5 2 0 16,-2 2 0-16,0 2 0 0,-3-2 0 15,-1 1 7-15,1-1-1 16,0 1 9-16,-1 0 2 16,-5-1-1-16,2-1-7 15,-5-1-1-15,-3-3-1 16,-1 0-5-16,-2-3 3 16,0 0-5-16,-1 1 1 15,-2-1 0-15,-1 2 0 16,-2-2 0-16,-1 0 0 15,1-2-1-15,-1-1 1 16,3-1 0-16,4-1 8 16,-3-1-9-16,5 1 1 0,0 1-1 15,-1-1-5-15,3-1 4 16,2 0 1-16,0-1-1 16,3-3 1-16,2 1 0 15,4-4 0-15,2-1 0 16,2-1 0-16,-1-3-1 15,2 0 1-15,-2 0 0 16,0-2 0-16,-1-1 0 16,-2 2 1-16,-3 0-1 15,-1 2 0-15,-2 0 0 16,5-1 7-16,-2 0 0 16,3-1-5-16,5-3 18 15,-1-4-7-15,4 1-4 0,-2 0 0 16,3 1 1-16,-4 2-9 15,-2-2 9-15,4 2-9 16,-5-1 5-16,3-3 1 16,-2-2-1-16,-1-3-5 15,-1-2 0-15,-1-2 0 16,0 0-1-16,-1 0 4 16,4-4-3-16,-1-5-1 15,4 0 19-15,-3-1-6 16,5 0 6-16,-1 0-3 15,1-3 14-15,4-3 8 16,-3-3-13-16,6-5-18 16,-4-6-7-16,-2-5-1 15,0-1-6-15,-3 0-2 0,3 5 3 16,-3 2 6-16,2 8 1 16,1 4 25-16,0 4 9 15,3 0-10-15,-3 0-16 16,3-1-2-16,0-2-6 15,3-3 14-15,-4-4-1 16,4-3-2-16,-3-2-3 16,0 0-8-16,2 1 0 15,2 0-1-15,-1 2 0 16,2 0 0-16,1-2 1 16,0 1-1-16,3 0 0 0,-3-3 0 15,2-2 0 1,-1-1 0-16,2-4 0 15,-4 0 1-15,2-1 0 0,-1-2-1 16,-1-1 0-16,1 1-1 16,0 1 1-16,3 3-1 15,-1 4 1-15,1 1 0 16,4 1 0-16,2 1 0 16,0-3 0-16,0 0-1 15,0-1-7-15,8-2 6 16,0 1 1-16,0 1-5 15,1 1-4-15,0 0 9 16,1 1 1-16,1 2-1 16,5 1-5-16,-1 1-3 15,3 0-4-15,-3-1-6 0,7 2-6 16,-1-4 14-16,2 2 9 16,-1 1-8-16,-1-1 10 15,-6 3 1-15,4 0-1 16,-4 2-1-16,0-2 1 15,0-1-6-15,0 3 5 16,-3 1-15-16,-2 1 4 16,-1-1 11-16,3 0-9 15,0-2 3-15,0-2-6 16,-3-1-3-16,3-2-5 16,-3 0-6-16,-3 1 4 15,0 2 8-15,-3 1 8 16,1 4 7-16,-4 4-1 0,0 2 0 15,0 3 1-15,0 1 0 16,0 2 0-16,0-1 0 16,0 2 1-16,0-1-1 15,0-2 0-15,0-2-1 16,0-2 0-16,0 0-12 16,0-1 6-16,-4-1 6 15,-2-1 0-15,3 0 1 16,0-1-7-16,1-1 6 15,2 0 1-15,-1 0-10 16,1 2-3-16,-2 5-18 16,2 2-38-16,0 3-35 15,0 3-48-15,0 1-562 0</inkml:trace>
  <inkml:trace contextRef="#ctx0" brushRef="#br0" timeOffset="183527.8413">7419 15814 393 0,'0'0'257'0,"0"0"-204"15,0 0-38-15,0 0 18 16,0 0 30-16,0 0 0 16,-6-37 6-16,6 33-10 15,0 1-13-15,-3 1 8 16,3 2 1-16,0 0 1 15,-4 0-12-15,4 0-7 16,0 0-6-16,-3 0-12 16,0 7-19-16,0 15-1 15,-6 14 1-15,1 7 17 16,-5 10-4-16,4 3 1 0,-3 0 5 16,3-6-6-16,0-4-6 15,3-9-6-15,0-7 0 16,2-8 0-16,-2-9-1 15,6-6 2-15,-3-7 4 16,3 0 17-16,0-23-23 16,0-23-29-16,0-36-2 15,3-31-2-15,10-10 13 16,-1 25 12-16,-1 28 8 16,-4 37 20-16,-4 7 17 15,6 2-2-15,0 2-22 16,1 2-1-16,4 3-9 15,-2 10-3-15,4 1-1 0,2 6 1 16,-3 0-10-16,6 13 0 16,-3 4 9-16,-2 5 0 15,-4 5 0-15,-3 0 1 16,-6-1-1-16,-3-3 1 16,0 1-1-16,-15-3-12 15,-7 1-3-15,-8-7 10 16,-4-1-1-16,1-1-20 15,0-3-5-15,5-3-15 16,8-1-47-16,10 4-94 16,4-3-141-16,6 3-348 0</inkml:trace>
  <inkml:trace contextRef="#ctx0" brushRef="#br0" timeOffset="183934.1163">7722 15869 1084 0,'0'0'172'16,"0"0"-80"-16,0 0 60 16,0 0-75-16,106-62-42 15,-79 58-23-15,-2 1-1 16,-4 3-11-16,-3 3 0 16,-5 14-10-16,-5 6-12 15,-8 3-26-15,0 5-7 16,-5 2-6-16,-11-1 44 0,4-5 9 15,2-7 7 1,7-7 1-16,3-4-11 0,0-2-7 16,16 0 18-16,12-1 11 15,2 1-1-15,6 3 6 16,-6 0-9-16,-2 0-7 16,-11 0 1-16,-7 2 0 15,-10 2 0-15,0-1-1 16,-15 1 0-16,-16 2-7 15,-8-2 7-15,-3-1 7 16,-7-6-7-16,0-2-1 16,10-1-40-16,3-4-28 15,14 0-30-15,22 0-105 16,0-11-50-16,19-1-466 0</inkml:trace>
  <inkml:trace contextRef="#ctx0" brushRef="#br0" timeOffset="184402.8883">8422 15807 1007 0,'0'0'202'16,"0"0"-168"-16,0 0-34 16,0 0-13-16,-21 82 13 15,6-28 27-15,0 9 2 16,-1 5-10-16,2-2-9 15,1-2-8-15,1-5 4 16,3-10-5-16,-3-5 1 0,6-9 3 16,0-12-5-1,3-12-7-15,3-11-18 0,-3-1 17 16,3-29-68-16,0-27-42 16,0-34-96-16,12-28 51 15,12 7 163-15,-2 23 47 16,-2 36 228-16,-4 30-67 15,2 0-89-15,6 0-64 16,9 2-24-16,-2 6-30 16,2 5 2-16,-3 10 3 15,-5 0-6-15,-4 7-1 16,-9 12 0-16,-9 10 0 0,-3 2 1 16,-9 4-2-1,-18 2 1-15,-6-5 0 16,-4-2-1-16,-2-9 2 0,2-4 0 15,4-7-1-15,5-5-7 16,11-5-42-16,8 0-14 16,9 0-49-16,3 0-214 15,9 0-428-15</inkml:trace>
  <inkml:trace contextRef="#ctx0" brushRef="#br0" timeOffset="184684.1099">8850 15913 172 0,'0'0'964'16,"0"0"-866"-16,0 0-86 0,0 0-11 15,0 0 9-15,-54 109 6 16,29-66-6-16,1 5-9 16,9-9 0-16,1-1 1 15,10-9 4-15,4-5 4 16,3-4-9-1,15-7 79-15,10-3-15 0,5-8-5 16,12-2-14-16,7 0-9 16,8-8-17-16,1-6-7 15,0-6-13-15,-10-3-48 16,-5-8-64-16,-13 6-48 16,-18 1-373-16</inkml:trace>
  <inkml:trace contextRef="#ctx0" brushRef="#br0" timeOffset="184902.8603">9014 16137 1092 0,'0'0'139'0,"0"0"-111"16,0 0-14-16,0 0 15 16,9 83-1-16,-6-47-11 15,0 5-7-15,-3 4-4 16,0 1-6-16,0-1 1 15,0-1-1-15,0-4-7 16,9-3-73-16,9-15-160 16,1-10-256-16</inkml:trace>
  <inkml:trace contextRef="#ctx0" brushRef="#br0" timeOffset="185121.6046">9805 16187 1365 0,'0'0'179'0,"0"0"-144"16,0 0-27-16,98-43-6 16,-47 32 4-16,2 1-6 0,6 5 0 15,-11 0-26 1,1 5-115-16,-18 0-57 0,-13 10-335 15</inkml:trace>
  <inkml:trace contextRef="#ctx0" brushRef="#br0" timeOffset="185340.3866">9851 16346 1181 0,'0'0'188'0,"0"0"-65"16,0 0-51-16,0 0-48 15,91-4-8-15,-43-6 0 16,10 0-7-16,-5 0-8 16,3 3-1-16,-8-1-81 15,4 4-33-15,-16 4-97 0,-8 0-412 16</inkml:trace>
  <inkml:trace contextRef="#ctx0" brushRef="#br0" timeOffset="186277.8885">7400 17323 211 0,'0'0'527'0,"0"0"-446"16,0 0 5-16,0 0 27 15,0 0-32-15,0 0-24 0,0 0-2 16,-61-3 1-16,53 16 12 16,-1 9 21-16,-1 7-34 15,4 10-12-15,3 3-8 16,0 5-3-16,3-2-11 16,0-1-10-16,3-5-3 15,0-6-1-15,3-7-6 16,-2-6 0-16,-1-7-1 15,-3-5-21-15,0-7-39 16,0-1-31-16,-19-12-12 16,-2-12-190-16,0-1-61 0</inkml:trace>
  <inkml:trace contextRef="#ctx0" brushRef="#br0" timeOffset="186527.8952">7221 17554 74 0,'0'0'156'0,"0"0"20"16,10-109-19-16,7 63-13 15,11-4 18-15,5 1-38 16,7 5-33-16,5 5-5 15,4 3-23-15,-1 10-32 16,-5 9-11-16,-4 10-10 16,-8 7-9-16,-7 10 1 15,-9 17-2-15,-6 4 9 16,-9 8 5-16,0 3 8 16,-15 3-13-16,-12-1 7 15,-4-7-5-15,-2-5-2 0,0-11 0 16,-1-10 9-16,1-9-9 15,-3-2-9-15,3-7-80 16,-2-6-173-16,12 3-100 16,10 4 26-16,7 6 27 0</inkml:trace>
  <inkml:trace contextRef="#ctx0" brushRef="#br0" timeOffset="186965.4099">7712 17620 322 0,'0'0'685'0,"0"0"-516"16,0 0-26-16,0 0-53 15,0 0-6-15,0 0-5 16,0 0-60-16,52-42-18 16,-27 31-1-16,5 5 0 15,-5 6-12-15,-5 0-1 16,-4 16 0-16,-5 8-15 15,-5 5-5-15,-6 6 7 16,0 2 17-16,-11 0 7 16,-4-7 2-16,2-8-1 15,4-8 1-15,6-4-1 16,1-7 1-16,2-1-1 16,0 3-26-16,8 0 27 15,7 5 13-15,1 2 11 16,-2 1-12-16,-1 1-11 0,-7-2 10 15,-6 3-4 1,0 3 7-16,-9 2 11 0,-15-1-3 16,-10-2-8-16,-5 0-8 15,-4-7-6-15,1-4-16 16,3-6-16-16,5 0-13 16,19-10-19-16,15-20-67 15,22 8-93-15,11-8-147 0</inkml:trace>
  <inkml:trace contextRef="#ctx0" brushRef="#br0" timeOffset="187422.1589">8371 17436 542 0,'0'0'395'0,"0"0"-292"15,0 0-73-15,0 0 34 16,0 0 30-16,0 0-42 15,-85 101-14-15,82-61-15 0,3-1-4 16,0 0 0-16,6 0-12 16,3-9-7-16,3-4-2 15,-3-10-9 1,-6-9-7-16,0-7 4 0,-3-4 13 16,0-24-1-16,0-21-5 15,-9-30-21-15,6-19-5 16,3-8 33-16,22 17 1 15,8 25 41-15,-2 22-10 16,1 9 31-16,5 4 12 16,2 2-30-16,1 4-29 15,-7 16-16-15,-6 7 0 16,-9 13-6-16,-2 17 6 16,-13 6-2-16,0 9 0 15,-10 3 2-15,-13-1 0 0,-5-5 0 16,-9-6 0-16,1-9-1 15,1-10 0-15,3-11 0 16,2-3-28-16,2-3-36 16,4-4-88-16,12-4-78 15,9-1-36-15,3 7-322 0</inkml:trace>
  <inkml:trace contextRef="#ctx0" brushRef="#br0" timeOffset="187735.3459">8838 17424 889 0,'0'0'299'0,"0"0"-222"16,0 0-57-16,0 0-19 16,0 0-1-16,-85 61-5 15,85-44 5-15,3 0 33 16,15 1 0-16,10 2-4 15,5 0-4-15,0-2-3 16,-5 0-6-16,-4-1-9 16,-12 3 7-16,-6 3-13 15,-6-1 8-15,-3 5 6 16,-19 2 14-16,-4-1-2 16,-8-6-6-16,0-5-21 0,-5-7-18 15,3-10-50-15,-16-16-34 16,13-10-122-16,9-4-615 0</inkml:trace>
  <inkml:trace contextRef="#ctx0" brushRef="#br0" timeOffset="187938.477">8741 17459 791 0,'0'0'223'0,"0"0"-48"16,94-67-29-16,-52 44-7 16,-2 6-69-16,-1 5-41 15,-5 2-16-15,-1 3-7 16,-3 4-6-16,1 0 0 15,-4 1-78-15,6 2-47 16,-11 0-130-16,-9 5-375 0</inkml:trace>
  <inkml:trace contextRef="#ctx0" brushRef="#br0" timeOffset="188643.2645">7306 18298 195 0,'0'0'170'0,"0"0"97"0,0 0-92 16,0 0-16-16,0 0-31 16,0 0-34-16,0 0-24 15,0-67-17-15,0 58-9 16,0 4 11-16,0 5-4 16,0 0-16-16,0 5-21 15,0 14-13-15,0 11-1 16,-3 7 13-16,0 5 8 15,3-1-20-15,0-3 8 16,0-11-8-16,0-10-1 16,0-7 6-16,0-6-5 15,0-4 7-15,-6 0 0 16,-6-2-8-16,0-13-52 0,-3-6-21 16,0-9-2-1,9-7 41-15,3-5 34 0,3-10 1 16,17-5 0-16,8-5 14 15,8 2-14-15,3 7 0 16,-1 10 7-16,-2 15 0 16,-7 17-7-16,-4 11-1 15,2 2 0-15,-9 17-8 16,-2 9 8-16,-7 0 6 16,-6 1 6-16,0 2-12 15,-6-1 2-15,-16-2-1 16,-5-2-1-16,-9-5-3 15,-1-6-28-15,-2-5-57 16,-10-7-92-16,10-3-172 16,12 0-55-16</inkml:trace>
  <inkml:trace contextRef="#ctx0" brushRef="#br0" timeOffset="189036.7614">7516 18256 985 0,'0'0'181'0,"0"0"-125"16,0 0-4-16,0 0 2 15,0 0-21-15,0 0-18 0,0 0-2 16,85 45-3-16,-76-26-4 16,-1 2 2-16,-5 0-7 15,-3 1 0-15,0 0 0 16,0-5 0-16,0 1-1 15,-6-3 0-15,1-5 0 16,2-5 0-16,3 1-1 16,0-2-13-16,8 3 14 15,8 2 34-15,2 4-2 16,3 3-8-16,-2 3-6 16,-2 1-7-16,-7 0 0 15,-4 1-4-15,-6 4 3 16,-3-4 18-16,-12 0-12 15,-7-3-15-15,-4-2-1 16,-2-9-55-16,-2-7-64 0,5-12-136 16,14-6-799-16</inkml:trace>
  <inkml:trace contextRef="#ctx0" brushRef="#br0" timeOffset="189461.0131">8274 18165 958 0,'0'0'126'15,"0"0"-84"-15,0 0-3 16,0 0 28-16,0 0 12 16,-3 93-10-16,-7-46-40 15,5 3 3-15,-4 8-5 16,3 0-2-16,-1 0-15 16,7-3-1-16,0-11-8 15,0-7 0-15,0-12 0 16,0-8-1-16,0-7-35 15,0-10-20-15,0 0 5 0,0-13 4 16,0-17-24 0,0-21-27-16,0 0 12 0,0-13-16 15,0 5 101 1,0 9 72 0,7 1 55-16,2 12-33 15,8 5-12-15,5 6-32 16,5 5-19-16,1 3-9 15,5 7-9-15,-6 2-6 16,-2 9-7-16,-2 0 0 16,-10 20 2-16,-4 5-2 15,-6 8 0-15,-3 3 0 16,-9 1 2-16,-10-2-2 16,-8-4-15-16,-2-5-46 15,-17-5-23-15,9-8-150 16,7-6-405-16</inkml:trace>
  <inkml:trace contextRef="#ctx0" brushRef="#br0" timeOffset="189855.8098">8722 18397 874 0,'0'0'189'16,"0"0"-110"-16,0 0-13 15,-91 32 14-15,52-5-16 16,3 2 23-16,6 5 1 16,2 6-27-16,7 2-13 15,6-2-5-15,12-1-23 16,3-5 6-16,6-6-7 16,19-7-7-16,5-8 0 15,3-8-4-15,0-5 3 16,-2 0-5-16,-11-11-6 15,-7-7-13-15,-13-4-10 0,0-6-27 16,-9 0-62-16,-15 6 23 16,-1 3 89-16,-2 11 0 15,2 5 6-15,5 3-6 16,1 0 0-16,1 10-1 16,9 1-9-16,6 2-5 15,3-2-53-15,9-1-128 16,12-3-171-16,4-7-378 0</inkml:trace>
  <inkml:trace contextRef="#ctx0" brushRef="#br0" timeOffset="190109.0049">9108 18439 664 0,'0'0'759'16,"0"0"-644"-16,0 0-31 0,81-52-17 15,-38 32-29 1,2 0-14-16,1 7-9 0,-9 3-15 16,-4 6-38-16,-9 4-80 15,-6 0-85-15,-5 11-200 16,-10 2-359-16</inkml:trace>
  <inkml:trace contextRef="#ctx0" brushRef="#br0" timeOffset="190343.375">9123 18594 863 0,'0'0'325'16,"0"0"-151"-16,0 0-3 15,0 0-57-15,0 0-55 16,0 0-25-16,85-32-24 0,-40 6-3 15,7 0-6-15,3 1-1 16,-7 1-36-16,12-8-69 16,-14 2-94-16,-11 5-307 0</inkml:trace>
  <inkml:trace contextRef="#ctx0" brushRef="#br0" timeOffset="190655.8799">9744 17354 1107 0,'0'0'155'0,"0"0"-116"16,0 0-18-16,0 0 19 15,0 0-28-15,80-74-5 16,-35 57-7-16,6 1 7 15,-2-3-7-15,-4 5 1 16,-11 7-1-16,-7 4-105 0,-11 3-149 16,-13 0-264-16</inkml:trace>
  <inkml:trace contextRef="#ctx0" brushRef="#br0" timeOffset="190890.2581">9721 17517 649 0,'0'0'532'0,"0"0"-418"16,0 0 12-16,0 0-4 15,0 0-50-15,0 0-40 16,121-22-2-16,-73 7-12 16,4 3-13-16,-4-4-5 0,-5 5-63 15,-7 3-63-15,-5 6-3 16,-10 2-167-16,-9 0-417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29T05:17:15.8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5793 2707 829 0,'0'0'198'0,"0"0"-79"15,0 0 18-15,0 0-71 16,0 0-7-16,0 0-15 15,-6-16-1-15,6 10-24 16,0 1 19-16,0-1 4 16,0 0 43-16,0 1-27 15,0-4-14-15,0 0 20 16,0-3-5-16,3-4-8 16,3-3-17-16,4-1-8 15,4-1 3-15,-2 1 5 16,4 4-9-16,5 5-13 15,-3 3-11-15,6 4-1 0,-2 4 0 16,5 0-9-16,-3 7 1 16,0 11 7-16,1 6 1 15,-1 6-14-15,-9 5-2 16,-6 7-9-16,-9 6-4 16,0 7 3-16,-18 4 7 15,-15 0-5-15,-6 0-4 16,-4-6 12-16,3-3 2 15,1-10 12-15,5-6 2 16,11-8-1-16,7-10 1 16,13-7 0-16,3-6 1 15,0-3 24-15,3 0-11 16,16 0-4-16,5 0 5 16,9 0-2-16,4 0-1 15,5 0 1-15,4-3 3 0,-1 1-1 16,4 2 1-16,-1-1-3 15,-2 0 0-15,-4-2-5 16,-3 1-8-16,-5-2 0 16,-4 1-31-16,-9-1-78 15,-3-11-70-15,-9 2-212 16,-3-4-802-16</inkml:trace>
  <inkml:trace contextRef="#ctx0" brushRef="#br0" timeOffset="281.2016">6296 2572 932 0,'0'0'563'0,"0"0"-516"16,0 0 17-16,0 0-13 16,0 0-45-16,0 0-5 15,0 0-1-15,58 38 20 16,-34 19 9-16,1 22-10 15,-8-3-1-15,-1-4-5 16,-10-9-3-16,-6-12 3 16,0 8-13-16,-3 9-13 15,-12-3-26-15,-9-3-1 16,-3-5-34-16,-7-11-63 16,-26-2 4-16,8-14-132 0,1-13-753 15</inkml:trace>
  <inkml:trace contextRef="#ctx0" brushRef="#br0" timeOffset="576.1966">5517 2882 388 0,'0'0'829'0,"0"0"-748"15,-85 5-43-15,61 12 4 16,0 7-1-16,8 11-9 0,5 9 16 16,7 6 10-16,4 7 7 15,3-1-12-15,16-1-23 16,7-5-11-16,5-6-6 16,12-9-2-16,2-8-10 15,4-10-1-15,26-13-24 16,-11-4-161-16,-12 0-375 0</inkml:trace>
  <inkml:trace contextRef="#ctx0" brushRef="#br0" timeOffset="1277.6317">7443 2577 1408 0,'0'0'268'15,"0"0"-211"-15,0 0-33 16,0 0-6-16,0 0-18 16,0 0 1-16,-66 77-1 15,41-18 1-15,-5 24 6 16,2-2 0-16,1-6 0 15,3-9-6-15,2-15 6 16,2 5-6-16,-2 4-1 16,4-11-6-16,6-12-16 15,6-12-33-15,6-12-46 0,0-10-98 16,3-3-21-16,27-48 55 16,-3 0-163-16,1-8-273 15</inkml:trace>
  <inkml:trace contextRef="#ctx0" brushRef="#br0" timeOffset="1513.8001">7430 2578 386 0,'0'0'715'0,"0"0"-537"16,49-105 11-16,-27 69-85 15,-4 9-54-15,0 10-18 16,-3 10-18-16,3 7-2 16,0 11-2-16,1 20 15 15,2 13 0-15,0 19-8 16,3 18 1-16,-5-3-17 0,-2-9 0 15,-1-10 5-15,-7-12-5 16,4 2 0-16,-2 3 1 16,-5-7-2-16,0-7 0 15,-3-7-29-15,-3-8-75 16,0-10-188-16,-6-8-353 16</inkml:trace>
  <inkml:trace contextRef="#ctx0" brushRef="#br0" timeOffset="1686.9991">7276 2959 1215 0,'0'0'612'15,"0"0"-591"-15,0 0-4 0,94-31 11 16,-6 0 10 0,24-7-19-16,-6 2-9 0,-21 9-10 15,-27 13 0 1,3 9-136-16,-9 2-174 0,-4 2-394 0</inkml:trace>
  <inkml:trace contextRef="#ctx0" brushRef="#br0" timeOffset="1969.1995">8347 2671 1345 0,'0'0'257'15,"0"0"-72"-15,0 0 10 16,0 0-53-16,0 0-55 15,0 0-64-15,-97-51-23 16,72 58-16-16,8 16-31 0,7 8-34 16,10 5 31-16,0 7-12 15,21 0 39-15,7-1 23 16,2-5-2-16,0-4 2 16,-5-6 0-16,-5-3 2 15,-10-2-1-15,-10 1-1 16,0 0-1-16,-27-2-11 15,-13 0-21-15,-2-6-45 16,-7-13-43-16,7-2-151 16,17-4-410-16</inkml:trace>
  <inkml:trace contextRef="#ctx0" brushRef="#br0" timeOffset="2271.4142">8789 2737 593 0,'0'0'877'15,"0"0"-644"-15,0 0 63 16,0 0-125-16,0 0-106 16,-117-21-56-16,65 21-9 15,3 7-9-15,13 10-14 16,14 6-31-16,22 1-15 16,7 2-11-16,29 4 61 15,12-2 17-15,7 0 2 16,4-2 6-16,-3-3-5 15,-11-1 0-15,-14 1-1 0,-16-1 0 16,-15 5 0 0,-21 2 44-16,-21 6-16 0,-16-3-28 15,-3-2-6-15,4-9-38 16,-1-15-107-16,16-6-129 16,20-3-412-16</inkml:trace>
  <inkml:trace contextRef="#ctx0" brushRef="#br0" timeOffset="2530.6729">9156 2791 1257 0,'0'0'273'15,"0"0"-122"-15,0 0-11 16,0 0-40-16,0 0-39 16,85 82-36-16,-82-50-14 15,-3 5-11-15,-12 2-24 0,-12 0-38 16,-5-7-10-16,3-10 72 15,6-10 3-15,7-12 91 16,1-7 26-16,9-33-23 16,3-28-51-16,6-2-46 15,12 5-13-15,9 13-24 16,3 27-30-16,16 12-39 16,-9 4-86-16,-1 9-450 0</inkml:trace>
  <inkml:trace contextRef="#ctx0" brushRef="#br0" timeOffset="2797.5663">10045 2587 1868 0,'0'0'206'0,"0"0"-112"16,0 0-30-16,-116-10-54 15,56 31-10-15,-7 12 0 16,3 14-1-16,7 9-5 16,16 4-5-16,21-1 10 15,17-7 0-15,9-9 1 16,34-10 2-16,21-7-2 16,2-12-6-16,7-11-59 0,21-14-108 15,-25-17-90 1,-5-2-429-16</inkml:trace>
  <inkml:trace contextRef="#ctx0" brushRef="#br0" timeOffset="2945.6755">10227 2664 1024 0,'0'0'633'0,"0"0"-515"15,0 0-33-15,0 0 3 16,-25 96 20-16,17-50-28 16,-1 7-34-16,3-3-24 15,-7 3-10-15,4-4-12 16,-6-1-49-16,3 2-171 15,6-13-164-15,6-14-665 0</inkml:trace>
  <inkml:trace contextRef="#ctx0" brushRef="#br0" timeOffset="3078.7679">10597 2323 766 0,'0'0'1130'0,"0"0"-1008"16,0 0-122-16,0 0-27 15,0 0-146-15,-52 89-127 16,37-39-610-16</inkml:trace>
  <inkml:trace contextRef="#ctx0" brushRef="#br0" timeOffset="3605.6964">10858 2638 1639 0,'0'0'267'0,"0"0"-106"0,0 0-30 15,0 0-92-15,-95 71-39 16,44-23 6-16,2 4 3 16,13-2-9-16,15-8-15 15,21-11 9-15,1-10 6 16,31-10 0-16,14-11 16 16,9 0 21-16,0-20-9 15,-2-9-12-15,-10-2-2 16,-12 4-5-16,-14 12-9 15,-11 12-8-15,-6 6-19 16,0 25-17-16,-6 14 30 16,-8 8 13-16,4 1-55 0,7-7-59 15,3-8 64 1,20-12-15-16,15-14 41 0,11-10 24 16,8-10-1-16,9-23 1 15,14-23-9-15,8-40-18 16,6-48-4-16,-10-13-16 15,-26 24-6-15,-22 41 48 16,-20 56 6-16,-10 28 230 16,-3 5-25-16,0 3-100 15,-7 7-88-15,-14 30-16 16,-15 28-1-16,-10 32 13 16,1 16 21-16,8-2 14 15,19-20 1-15,7-30-18 0,10-19-19 16,1-5-6-16,6 2-6 15,12 2-6-15,1-2-49 16,5-13-84-16,12-26-62 16,-8-3-140-16,-8-22-1080 0</inkml:trace>
  <inkml:trace contextRef="#ctx0" brushRef="#br0" timeOffset="3872.394">11358 2767 1515 0,'0'0'697'15,"0"0"-697"-15,0 0-55 16,0 0 44-16,0 0 11 16,142-5 15-16,-35-7-3 0,-7 1-12 15,-15 1-25-15,-37 7 19 16,-18 3 4-16,-5 0-7 16,-1 0 1-16,-5 10-4 15,-13 8 12-15,-6 9 26 16,0 10 42-16,-9 5 18 15,-10 5-30-15,1-5-25 16,3-3-19-16,-1-7-12 16,3-7-73-16,9-8-69 15,15-17-91-15,17 0-302 16,5-16 7-16</inkml:trace>
  <inkml:trace contextRef="#ctx0" brushRef="#br0" timeOffset="4415.1529">12198 2387 1172 0,'0'0'857'0,"0"0"-778"16,0 0-79 0,0 0-25-16,0 0-43 0,0 0 47 15,-9 115-58-15,9-56-47 16,0 4-157-16,0 0-82 16,3-18 365-16,9 0 119 15,1-7 72-15,1-5 10 16,-1-4-49-16,-4-5-35 15,0-1-45-15,3-3-43 16,-3-4-15-16,3 1-12 0,2-1-1 16,2-4 9-1,3 0-8-15,0-5-2 0,7-4-30 16,1-3-13 0,4 0 31-16,5-12 5 0,4-2-46 15,-1 1 6-15,0 6 19 16,-1 3 2-16,-1 4 1 15,-2 0-16-15,-2 4-5 16,2 5 25-16,4-2 21 16,6-4 5-16,3-3 49 15,4 0 35-15,2-2 12 16,-6-8-10-16,-2-4 4 16,-7-4 7-16,-11-7-9 15,-4-9-18-15,-12-8-23 16,-12-5-46-16,0 6-5 0,-9 11-2 15,-15 19 1 1,-11 11-34-16,-18 36-13 0,1 8 5 16,1 13 26-1,8 2-20-15,28-11 7 0,9 0 21 16,6-9 8-16,48-2 1 16,37-8-1-16,34-15-76 15,-15-7-177-15,-11-7-899 0</inkml:trace>
  <inkml:trace contextRef="#ctx0" brushRef="#br0" timeOffset="4898.412">15658 2907 1510 0,'0'0'237'15,"0"0"-227"-15,0 0-10 16,-84 87 19-16,26-8 22 15,-15 30 0-15,3 8 9 16,11-4-10-16,18-18-10 16,14-27-13-16,12-14-17 15,3-16-26-15,9-7-52 16,3-2-49-16,11-13-39 0,11-3-145 16,2-13-429-16</inkml:trace>
  <inkml:trace contextRef="#ctx0" brushRef="#br0" timeOffset="5112.5636">15674 2949 780 0,'0'0'906'0,"0"0"-759"15,66-79-15-15,-32 55-46 16,5 10-41-16,2 10-20 16,-3 4-17-16,-2 5-8 15,-13 15-2-15,-3 7-22 16,-17 1-20-16,-6 3-10 15,-27 0 5-15,-19-1 29 16,-12-3 19-16,-8-8-6 0,2-5-27 16,-9-11-74-16,21-3-172 15,19 0-609-15</inkml:trace>
  <inkml:trace contextRef="#ctx0" brushRef="#br0" timeOffset="5423.605">16168 3103 977 0,'0'0'602'16,"0"0"-506"-16,85-80 89 15,-43 34-69-15,4-9-42 16,-4-4-37-16,-7-2-25 16,-3 8 0-16,-8 13-11 15,-12 16 19-15,-5 16-12 0,-7 8-8 16,0 0-40-1,0 15-1-15,4 12 23 0,4 10 17 16,2 6 1-16,4 8-1 16,-2 1 1-16,-3 1 0 15,2-5 3-15,-1-2-3 16,-1-2-102-16,8 1-69 16,3-11-179-16,-2-13-716 0</inkml:trace>
  <inkml:trace contextRef="#ctx0" brushRef="#br0" timeOffset="5678.0659">17041 2867 1205 0,'0'0'502'15,"0"0"-410"-15,0 0 25 0,0 0-80 16,-121 3-22-16,71 24-2 16,4 10-12-16,12 6 0 15,16 3-1-15,14-2 1 16,8-1-1-16,26-8 15 15,12-7-8-15,7-11 18 16,2-9 9-16,1-8 4 16,-4-8-20-16,-5-20-1 15,-10-11 0-15,-10-22-17 16,-11 2-14-16,-12-3-51 16,0 6-25-16,-15 24 38 0,-12 7 0 15,-17 23-115 1,7 2-133-16,4 10-416 0</inkml:trace>
  <inkml:trace contextRef="#ctx0" brushRef="#br0" timeOffset="5899.0167">17460 2766 1322 0,'0'0'180'15,"0"0"-52"-15,0 0-60 16,0 0-49-16,-81 148 1 15,35-38 55-15,-3 11 16 16,10-7-30-16,17-25-28 16,13-31-17-16,6-17-15 15,3-8-1-15,0-1-1 0,3-4-52 16,20-15-70 0,3-13-124-16,-5-3-403 0</inkml:trace>
  <inkml:trace contextRef="#ctx0" brushRef="#br0" timeOffset="6066.1361">17571 2820 1635 0,'0'0'249'0,"0"0"-219"15,0 0-13-15,0 0 2 16,101-25-11-16,-76 35-7 16,-9 13-1-16,-9 5-8 15,-7 3-9-15,-45 7-24 0,-43 6-43 16,-26 1-67-1,16-10-357-15,24-13 3 0</inkml:trace>
  <inkml:trace contextRef="#ctx0" brushRef="#br0" timeOffset="6385.1488">18125 2882 1335 0,'0'0'202'15,"0"0"-59"-15,0 0 38 16,0 0-39-16,0 0-47 16,0 0-27-16,95-39-27 15,-73 18 5-15,-9-5-24 16,-6-1-20-16,-7-3-2 0,0 3-37 16,-23 9 25-16,-13 11-3 15,-13 7-6-15,-5 15 1 16,-4 16 18-16,4 10 2 15,13 1 34-15,16-1-4 16,15-3-7-16,10-1-14 16,10-3-9-16,25 0-12 15,24 0-29-15,31-6-73 16,-12-10-128-16,-10-8-426 0</inkml:trace>
  <inkml:trace contextRef="#ctx0" brushRef="#br0" timeOffset="6782.1059">18438 3134 1360 0,'0'0'612'0,"0"0"-492"15,0 0 82-15,0 0-1 16,0 0-63-16,0 0-92 16,123-78-45-16,-75 39-1 15,4-8-4-15,-7-4-25 16,-5-4-17-16,-11-3-37 15,-7 5-29-15,-12 6-15 16,-9 14 34-16,-1 13 27 16,-10 10-60-16,-3 10-28 15,-7 0 21-15,11 10-23 16,9 8 9-16,2 3 81 16,28 4 48-16,2 2 18 15,7 3 7-15,-2 1-7 0,-9 2-1 16,-17 0 1-1,-11 3 0-15,-1 1 16 0,-28 2 45 16,0-1 3-16,-1-2 24 16,6 0 0-16,9-6-18 15,8-4-19-15,7-3-7 16,19-5-39-16,50-10-5 16,-2-7-132-16,3-1-565 0</inkml:trace>
  <inkml:trace contextRef="#ctx0" brushRef="#br0" timeOffset="7069.0146">19486 2364 1842 0,'0'0'153'16,"0"0"-134"-16,0 0 57 15,0 0 68-15,0 0-65 16,0 0-64-16,0 0-15 15,3 57 0-15,-3 1-5 16,-23 35 5-16,-12 34 11 16,-7 6-5-16,3-13 12 15,12-31-2-15,14-34-10 16,5-14-6-16,7-6 1 16,1 2 0-16,0-1 1 0,0-2-2 15,12-10-32 1,18-11-51-16,37-13-81 0,-1-14-83 15,0-14-450-15</inkml:trace>
  <inkml:trace contextRef="#ctx0" brushRef="#br0" timeOffset="7549.8161">19183 2798 1721 0,'0'0'112'15,"0"0"-44"-15,0 0 15 16,88-21-53-16,-2 8-30 0,25 2-11 16,-2 0-44-1,-25 5-30-15,-28 0 7 0,-18 0 4 16,-5 1 12-16,-4 0 38 16,-3 5 24-16,-16 0 11 15,-10 5 8-15,0 16 16 16,-10 9-3-16,-1 5 5 15,3 2 11-15,5-4-22 16,3-4-15-16,8-8 2 16,16-8 22-16,12-6 35 15,5-7-9-15,12 0-31 16,2-11-29-16,-6-12 1 16,-1-4-2-16,-12-1 2 15,-11 7-2-15,-16 11 0 0,-9 10-38 16,-5 28-36-16,-15 38 55 15,0 25 18-15,2 8-6 16,8-15 7-16,3-22 0 16,1-23-1-16,-5-9-6 15,-5 3 1-15,-7-2-6 16,-11-3-22-16,-12-13 18 16,-9-9-3-16,-8-6-35 15,-1-31 16-15,12-4-103 16,20-8-604-16</inkml:trace>
  <inkml:trace contextRef="#ctx0" brushRef="#br0" timeOffset="7709.8554">20870 2808 1612 0,'0'0'401'15,"0"0"-250"-15,0 0-5 16,0 0-110-16,0 0-36 15,0 0-147-15,0 0-182 16,-92 83-445-16</inkml:trace>
  <inkml:trace contextRef="#ctx0" brushRef="#br0" timeOffset="7854.8202">20597 3410 1356 0,'0'0'806'0,"0"0"-627"0,0 0 23 15,0 0-73-15,0 0-104 16,84-72-25-16,-57 57-128 16,-3 5-257-16,-10 4-1008 0</inkml:trace>
  <inkml:trace contextRef="#ctx0" brushRef="#br0" timeOffset="41323.278">12198 2671 418 0,'0'0'159'0,"0"0"69"15,0 0-61-15,0 0-3 16,0 0-19-16,0 0-34 15,0 0-19-15,0 0-14 16,0 2-5-16,0-2-19 16,0 1-18-16,0-1-4 15,0 3-16-15,0 4-16 16,0 5-11-16,3 9 9 16,3 8 2-16,4 7 16 15,1 5-8-15,1 2 3 16,1-4-10-16,0 0 9 15,4-6-8-15,-5 0-1 16,2-4 8-16,2-2-8 16,0-2 0-16,-1-2 11 15,0-3-11-15,-3-6 10 0,0-3-3 16,-5-5 11 0,-1-3 5-16,-1-2 7 0,-2-1 16 15,6 0 31-15,1-7 14 16,5-10-45-16,9-3-32 15,-4-1-14-15,6 0 7 16,-5 0-1-16,3 1-1 16,-2 1 1-16,1-1 9 15,-1-5-5-15,5-1 1 16,-1-7 2-16,3-8-6 0,1-4-2 16,-1-3-5-1,0 3 5-15,-10 5-4 16,-2 11-1-16,-5 6 8 0,-2 8 10 15,-7 3-3 1,-2 4 2-16,1 4-9 0,-2 1-3 16,0 0-5-16,0 3 1 15,0 0-1-15,0 0-1 16,0 0-1-16,0 0-13 16,0 0-2-16,0 0-39 15,0 0-29-15,0 0-47 16,0 0-47-16,-10 10-38 15,-5 0-82-15,-3-2-408 0</inkml:trace>
  <inkml:trace contextRef="#ctx0" brushRef="#br0" timeOffset="42939.5192">3864 3930 1515 0,'0'0'192'16,"0"0"-111"-16,0 0 18 15,0 0-39-15,0 0-35 16,0 0-25-16,0 0-23 15,-18 61 16-15,7-12 7 16,-2 10 14-16,-2 6 3 16,2 1-1-16,5-3 0 15,5-6-3-15,3-8 3 16,3-9-6-16,15-8 0 16,8-6-8-16,8-9 5 15,27-13 14-15,24-8-21 0,18-33-154 16,-18-2-230-16,-19-5-740 15</inkml:trace>
  <inkml:trace contextRef="#ctx0" brushRef="#br0" timeOffset="43424.8726">4423 4237 1315 0,'0'0'190'16,"0"0"-144"-16,0 0 14 15,0 0 49-15,0 0-12 16,0 0-9-16,91-10-9 15,-58-2-16-15,0-4-22 16,-5-1-19-16,-11-2 18 16,-11-3 5-16,-6-1-16 0,0 3-28 15,-12 4 11-15,-9 8 1 16,1 8-13-16,-8 7-8 16,-2 19-7-16,-1 13-1 15,4 4 16-15,11 5-11 16,10-3 2-16,6-4-8 15,22-8-7-15,20-11 24 16,19-8 11-16,27-14 4 16,-3 0 4-16,-7-18-7 15,-14-11 2-15,-15-5-13 16,3-9 10-16,-4-22-11 16,-15 3 5-16,-15 0-5 0,-12 4-18 15,-6 23 18 1,0 8 4-16,-3 20 30 0,-8 7-34 15,-5 30-13-15,-6 25-1 16,2 3 2-16,4 10 12 16,8 2-3-16,8-11-4 15,5 5 6-15,17-6 0 16,8-11 0-16,6-5-5 16,3-10-18-16,13-18-72 15,-10-8-84-15,-14-6-186 0</inkml:trace>
  <inkml:trace contextRef="#ctx0" brushRef="#br0" timeOffset="43573.0793">4935 4205 1713 0,'0'0'187'16,"0"0"-111"-16,0 0-29 15,88-5 23-15,0-11-11 16,22-11-46-16,7-2-13 15,-26 7-102-15,-28 3-408 0</inkml:trace>
  <inkml:trace contextRef="#ctx0" brushRef="#br0" timeOffset="44667.5041">6919 4087 1352 0,'0'0'184'0,"0"0"-152"15,0 0 4-15,-83-49-4 16,59 43-14-16,2 6-17 16,5 0 0-16,1 3-1 15,4 14 0-15,-2 12 0 16,-2 7 14-16,4 13-3 16,-3 5 6-16,6 4-5 15,6-1 1-15,3-7-6 16,3-8-7-16,18-10 1 15,0-10 13-15,9-9 7 0,3-9 8 16,4-4 18-16,6-12-6 16,2-15-15-16,4-11-11 15,0-9 1-15,-7-5-4 16,-6-2-11-16,-9 5 11 16,-5 11-6-16,-7 13-5 15,-9 10 11-15,-4 11-6 16,-2 4-6-16,0 0-44 15,-5 19 19-15,-7 7 17 16,3 8 8-16,-4 7 9 16,4 1-8-16,4 0-1 15,5-5 0-15,0-4-1 0,5-5-10 16,10-4-6 0,10-6-43-16,8-5-17 0,30-10-56 15,-8-3-124-15,-3 0-429 0</inkml:trace>
  <inkml:trace contextRef="#ctx0" brushRef="#br0" timeOffset="44886.6729">7719 4427 958 0,'0'0'646'16,"0"0"-559"-16,0 0-25 15,0 0-7-15,0 0-18 16,0 0 26-16,-58 83 20 0,31-50-32 15,-3 6-16-15,-1 0-21 16,4-1-14-16,5 3 0 16,2-3-1-16,10-5-35 15,4-6-60-15,6-14-74 16,9-6-159-16,10-7-424 0</inkml:trace>
  <inkml:trace contextRef="#ctx0" brushRef="#br0" timeOffset="45374.0205">8286 3877 1453 0,'0'0'132'0,"0"0"-92"16,0 0-23-16,0 0-16 0,-30 74 25 15,11-22-2-15,1 9-4 16,-3 3-7-16,6 1-1 16,-1 1-12-16,2-6 6 15,8-5-6-15,2-7 8 16,4-13-7-16,0-9 1 16,0-12-1-16,4-10 0 15,2-4 17-15,8-17 61 16,8-19-36-16,11-11-43 15,4-5 0-15,6 4-9 16,-1 10 8-16,0 12 1 16,1 12 0-16,-7 14 0 15,0 0-11-15,-8 16-9 16,-4 9 7-16,-9 6-2 0,-9 3 8 16,-6 1 7-16,0 0 1 15,-12-2 8-15,-10-5-2 16,-5-4-5-16,-9-4 26 15,-3-10 10-15,-3-1 0 16,-4-9-24-16,3 0-14 16,3 0-33-16,7-6-57 15,3 0-72-15,12 3-117 16,2 2-298-16</inkml:trace>
  <inkml:trace contextRef="#ctx0" brushRef="#br0" timeOffset="45626.2023">8974 4471 29 0,'0'0'1375'0,"0"0"-1224"15,0 0-119-15,0 0 19 16,-61 82 9-16,31-46-9 15,-3 3-29-15,5 1-6 16,5 1-3-16,1-3-11 16,8-6-1-16,4-4-1 0,10-5-38 15,0-8-175-15,13-9-350 16</inkml:trace>
  <inkml:trace contextRef="#ctx0" brushRef="#br0" timeOffset="45923.5045">9663 4117 1279 0,'0'0'332'0,"0"0"-198"15,0 0 24-15,0 0-89 0,-82-30-48 16,40 30-21-16,-7 0-8 15,1 13 1-15,5 17-3 16,4 11 10-16,5 8 8 16,10 6 13-16,9 2-1 15,8-2 9-15,7-4-13 16,16-6 2-16,20-4-3 16,9-8 11-16,13-4-26 15,40-15-47-15,-17-8-162 16,-5-6-639-16</inkml:trace>
  <inkml:trace contextRef="#ctx0" brushRef="#br0" timeOffset="46409.1965">11140 3996 1493 0,'0'0'176'0,"0"0"-126"15,0 0 0-15,0 0 4 16,0 0-9-16,0 0-30 16,-127 41-15-16,69-4 1 15,-11 9 10-15,4 9 13 16,7 4-5-16,13 2 7 15,12-4-1-15,17-4 8 16,13-5-3-16,3-4 2 16,25-5 11-16,14-6 7 15,26-3-14-15,22-12-11 0,-2-11-19 16,-6-7-6-16,-12-6-89 16,5-40-86-16,-14 1-105 15,-6-5-579-15</inkml:trace>
  <inkml:trace contextRef="#ctx0" brushRef="#br0" timeOffset="46584.6225">11025 4295 595 0,'0'0'926'16,"0"0"-821"-16,0 0-9 16,0 0 48-16,0 0-54 15,0 0-41-15,127-14-14 16,-64 1-22-16,7-3-12 15,18-6-1-15,20-12-138 16,-17 5-165-16,-11-1-541 0</inkml:trace>
  <inkml:trace contextRef="#ctx0" brushRef="#br0" timeOffset="47072.9013">11840 3955 1453 0,'0'0'194'0,"0"0"-120"16,0 0 60-16,0 0-8 16,0 0-70-16,104-28-39 0,-41 18-15 15,7 2-2 1,6 4 0-16,-15 4 0 16,5 0-6-16,-15 1 5 15,-8 11-6-15,-18 4-7 0,-11 3-20 16,-11 6-13-16,-3 3-18 15,-16 4 46-15,-13 7-1 16,-11 2 8-16,-5 7 0 16,-10-2 1-16,-2 2 0 15,-1-2 10-15,1 0 0 16,2-4 0-16,6-4 1 16,4-3-1-16,9-5-1 15,2-4 2-15,13-6-1 16,6-3 1-16,9-4 0 15,3-4 0-15,3-4 0 0,0 0 32 16,18 0 28-16,3 1-3 16,12-2 11-16,10 2 2 15,5-3-13-15,4-1-24 16,0 0-8-16,-1-1-18 16,1 2-7-16,-3 1-1 15,-7 0-8-15,0 0-26 16,1 2-70-16,15-5-85 15,-10-1-163-15,-1 0-760 0</inkml:trace>
  <inkml:trace contextRef="#ctx0" brushRef="#br0" timeOffset="47649.3196">13087 4377 829 0,'0'0'746'0,"0"0"-670"15,0 0-48-15,0 0-1 16,-100-20-11-16,54 19-7 16,1 1-2-16,-1 0-7 15,4 3-6-15,6 4-6 16,11 0 11-16,4-3-9 16,12 0 9-16,3-1 1 15,3 0 7-15,3 2-7 16,0 4 1-16,0 5 7 0,0 7 8 15,0 7-4 1,-3 5 0-16,3 5-11 0,-4 1 10 16,1 1-2-16,0-2 1 15,3-5-8-15,-3-5 5 16,3-7 6-16,0-7-1 16,0-5-5-16,0-5-1 15,0-4 13-15,9 0 16 16,13 0-5-16,11-9-14 15,10-2-10-15,8-3-6 16,4 3 8-16,0 2-7 16,-1 5-1-16,-9 4 1 15,-10 0 0-15,-3 8-1 16,-8 11 0-16,-9 3-7 16,-2 7 1-16,-10 4 0 15,-3 6 2-15,0 3 4 0,-16 2 1 16,-7-5 7-16,-2-2-8 15,-5-6 1-15,-8-9-1 16,-5-5 9-16,-5-7 1 16,-2-6-10-16,2-4-10 15,2 0-18-15,11-4-44 16,9-2-20-16,17-1-51 16,6 2-102-16,3-1-324 0</inkml:trace>
  <inkml:trace contextRef="#ctx0" brushRef="#br0" timeOffset="47912.1075">13675 5053 838 0,'0'0'221'15,"0"0"-132"-15,0 0 76 16,-12 78 15-16,-3-48-55 16,0 3-53-16,-1 0-20 15,-3-1-8-15,2-1-10 16,-4 2-20-16,6-6-13 16,-1 1-1-16,-11-3-7 0,9-5-113 15,-2-9-482-15</inkml:trace>
  <inkml:trace contextRef="#ctx0" brushRef="#br0" timeOffset="48564.0285">15843 4180 816 0,'0'0'667'0,"0"0"-546"15,0 0-10-15,0 0-19 16,0 0-46-16,0 0-46 15,0 0-8-15,-19 60 8 16,8-19 23-16,-1 9 6 16,-3 4 1-16,-5 6-5 0,6-2-12 15,-1-1 0 1,4-4-6-16,2-7-1 0,5-2-5 16,1-5 5-16,3-4-6 15,0-9-37-15,0-5-90 16,9-12-72-16,9-8-193 15,4-1-343-15</inkml:trace>
  <inkml:trace contextRef="#ctx0" brushRef="#br0" timeOffset="48782.1512">15974 4246 1222 0,'0'0'620'16,"0"0"-573"-16,0 0 16 0,0 0 48 15,0 0-55 1,51-88-40-16,-11 68-15 0,8 0-1 16,10 5 0-16,1 4-6 15,3 4-2-15,-1 4-9 16,-8 3-55-16,-6 0-68 16,-7 3-44-16,-14 8-138 15,-13 2-207-15</inkml:trace>
  <inkml:trace contextRef="#ctx0" brushRef="#br0" timeOffset="48993.378">15928 4419 332 0,'0'0'890'0,"0"0"-790"16,0 0-17-16,0 0 66 15,0 0-7-15,0 0-43 16,100-1-3-16,-44-8-27 15,16-1-35-15,1-2-21 16,-10 2-13-16,2 0-56 16,-8 4-67-16,-11 6-107 15,-13 0-171-15,-18 7-724 0</inkml:trace>
  <inkml:trace contextRef="#ctx0" brushRef="#br0" timeOffset="49437.8623">16344 4805 1257 0,'0'0'294'16,"0"0"-110"-1,0 0 18-15,0 0-106 0,100-88-29 16,-44 39-9-16,15-16 6 16,9-18-18-16,-11 4-31 15,-13 11-15-15,-18 13-7 16,-19 22-15-16,-5 5 21 15,-8 5-24-15,-6 11 18 16,-9 7-42-16,-18 5-17 16,-5 0-22-16,0 13-7 15,2 7 17-15,11 0 36 16,6-1 17-16,13 1 13 16,0-3 5-16,20 0 7 0,9-1 14 15,9-1-2-15,4-1-2 16,1 0-8-16,-7 2-2 15,-10 0 0-15,-7 0 0 16,-10 4-12-16,-9 4-11 16,0 3 22-16,-15 2 1 15,-8 0 1-15,7-2-1 16,6-6 1-16,5-7-1 16,5-4-6-16,18-8-49 15,27-2 7-15,34-11-77 16,27-27-115-16,-12 0-288 15,-12-4-103-15</inkml:trace>
  <inkml:trace contextRef="#ctx0" brushRef="#br0" timeOffset="49706.0532">17525 4325 1041 0,'0'0'268'15,"0"0"-24"-15,0 0-129 16,0 0-87-16,-117 14-27 16,66 8 15-16,-1 9 5 15,10 6 0-15,8 1-2 16,19-1-7-16,15-3 1 15,0-6 28-15,25-5 18 16,14-5-18-16,7-8-7 16,2-10 13-16,5 0 2 15,-3-17-3-15,-4-14-14 16,-9-21-4-16,-11-2-16 0,-14-7-12 16,-12 4-2-16,-3 14 1 15,-16 7-1-15,-4 13-8 16,-4 14-27-16,-1 9-60 15,-8 20-41-15,3 10-31 16,14-2-435-16</inkml:trace>
  <inkml:trace contextRef="#ctx0" brushRef="#br0" timeOffset="50304.6196">17924 4306 603 0,'0'0'857'0,"0"0"-723"15,0 0 3-15,0 0-18 16,0 0-75-16,0 0-44 16,0 0-28-16,33 46 21 0,-23-10 7 15,0 5 1-15,-2 1 5 16,-2-3 1-16,2-6-7 16,-4-7 0-16,-1-8 1 15,-3-6-1-15,0-9 6 16,3-3 16-16,0 0 33 15,1-22 107-15,10-12-75 16,10-8-65-16,4-5-22 16,6 7 1-16,6 7-1 15,1 13-1-15,-5 13-9 0,-1 7-9 16,-2 4-2 0,-4 17 5-16,-7 8 0 0,-5 3-5 15,-4 3-35-15,-9 1-11 16,-1-4-28-16,0-5 27 15,0-8 43-15,0-9 14 16,3-8 11-16,2-2 6 16,1-11 78-16,8-19-13 15,12-15-45-15,2-10-17 16,8-6-8-16,3 4 6 16,1 10-6-16,-4 13 21 15,-6 14 10-15,-5 12 4 16,-7 8-28-16,-6 3-8 15,-6 19-16-15,-2 9-1 16,-6 12 17-16,-1 6 8 0,-1 8-2 16,-11 0-6-1,3 2-1-15,5-3 1 0,4-7-1 16,0-8-4-16,18-7 5 16,6-9 24-16,7-5 1 15,9-10-9-15,36-11-16 16,-9-13-107-16,-2-11-197 0</inkml:trace>
  <inkml:trace contextRef="#ctx0" brushRef="#br0" timeOffset="50964.5346">20660 4490 519 0,'0'0'839'0,"0"0"-747"16,0 0 82-16,0 0-12 15,21-81-33-15,-35 69-38 16,-14 3-61-16,-11 6-30 16,-11 3-8-16,-8 16-3 15,-2 18-2-15,3 11 6 16,6 10-4-16,14 3 10 16,15 0-4-16,19-2 5 15,3-4 6-15,31-4-6 16,14-8-15-16,26-9-20 15,25-17-59-15,14-14-49 16,5-18-152-16,-28-9-79 16,-31-6-182-16</inkml:trace>
  <inkml:trace contextRef="#ctx0" brushRef="#br0" timeOffset="51220.7708">21067 4513 354 0,'0'0'812'0,"0"0"-522"0,0 0-90 15,0 0-105-15,0 0-95 16,0 0-4-16,0 0-4 15,74 60 8-15,-60-20-1 16,-6-1-6-16,-8 1 0 16,0-4 7-16,-6-6 0 15,-13-7-11-15,-3-12-3 16,-4-10 14-16,-6-1 45 16,2-22 1-16,4-14 27 15,0-6-21-15,11-3-12 16,7 3-14-16,8 6-9 15,0 11-17-15,14 7-23 0,15 8-58 16,30 10-84 0,-2 0-146-16,-3 0-429 0</inkml:trace>
  <inkml:trace contextRef="#ctx0" brushRef="#br0" timeOffset="51963.3184">21599 4501 939 0,'0'0'670'0,"0"0"-593"15,0 0 22-15,0 0-14 16,0 0-40-16,0 0-45 16,0 0-10-16,88 13 0 15,-77 29 9-15,-5 6 0 16,-6 6-33-16,0-1-24 0,-6-3 1 16,-5-11 32-16,3-11 13 15,3-11 12-15,4-11 0 16,1-6 20-16,0-10 87 15,3-21 0-15,17-12-75 16,3-11-29-16,12-1-3 16,3 8-19-16,0 13-7 15,-6 16 12-15,-3 16 1 16,-7 5-10-16,-7 23-7 16,-4 9 13-16,-3 3 5 15,-3 5-16-15,-1-7 2 16,6-5 19-16,3-7 5 15,2-10-5-15,6-7 7 16,4-7 23-16,5-9 10 0,6-18-6 16,6-13-6-16,0-12-4 15,2-3 1-15,-2 1-11 16,-4 11-5-16,-10 15 14 16,-8 13 12-16,-7 14-19 15,-6 1-9-15,-1 20-22 16,-3 9 21-16,0 8 1 15,1 4-1-15,-1 1 0 16,6 2 1-16,1-3-1 16,8-4 1-16,6-8 0 15,8-6 0-15,6-11-17 16,9-10-60-16,3-2-28 16,1-26-96-16,6-23-6 0,-4-24 36 15,-11 2 19-15,-12 9 110 16,-15 17 42-16,-14 27 321 15,-1 6 25-15,0 8-148 16,-9 4-161-16,-11 21-37 16,-7 17-2-16,-12 25 2 15,-4 21 15-15,-1 23-9 16,9 7 1-16,8-19 3 16,12-23-4-16,11-28 2 15,1-9-8-15,3 0 0 16,0-3-7-16,0-9-65 15,0-10-56-15,4-28-142 16,9-16 67-16,-1-15-909 0</inkml:trace>
  <inkml:trace contextRef="#ctx0" brushRef="#br0" timeOffset="52155.422">22859 4477 1459 0,'0'0'246'0,"0"0"-68"15,78-86-62-15,-55 79-58 16,2 7-58-16,-2 13-3 15,0 18-8-15,-11 8 9 16,-11 8-8-16,-4 3-7 16,-31 0-11-16,-13-2-47 15,-6-8-3-15,1-12 26 16,10-13 21-16,13-13 6 16,23-24 6-16,6-13-42 0,9-9-490 15</inkml:trace>
  <inkml:trace contextRef="#ctx0" brushRef="#br0" timeOffset="52396.3385">23471 4389 1060 0,'0'0'237'15,"0"0"-160"-15,0 0 46 16,44 109-53-16,-44-66-34 16,-23 0-9-16,-20 1-23 15,-11-4-4-15,-8-6-105 16,3-11-7-16,10-11 82 15,14-12 30-15,13-7 84 16,14-27 34-16,8-21-37 16,17-4-38-16,19-5-43 15,10 5-44-15,11 21-132 0,25 9 48 16,25 26 21-16,-16 3-12 16,-4 9-278-16</inkml:trace>
  <inkml:trace contextRef="#ctx0" brushRef="#br0" timeOffset="52634.8048">24076 4446 1053 0,'0'0'504'16,"0"0"-248"-16,0 0-78 16,0 0-110-16,-101-68-43 15,58 64-25-15,-1 4-1 16,6 10 0-16,14 15-3 0,14 9 4 16,10 6 1-1,13 7 11-15,18 2 10 16,10 3-6-16,-1 2-5 15,-6-5-10-15,-11-4-1 16,-19-6-11-16,-5-7 0 0,-26-8 9 16,-11-7-5-16,-2-10-11 15,3-7-42-15,13-28-91 16,13-9-136-16,11-8-519 0</inkml:trace>
  <inkml:trace contextRef="#ctx0" brushRef="#br0" timeOffset="52788.92">24288 4441 1328 0,'0'0'148'0,"0"0"-87"16,-13 76 14-16,-4-31-8 15,0 9-15-15,2 3-27 16,-3 2-25-16,10-2-9 16,10-5-145-16,14-15-121 15,10-20-346-15</inkml:trace>
  <inkml:trace contextRef="#ctx0" brushRef="#br0" timeOffset="52913.7941">24602 4084 1487 0,'0'0'399'16,"0"0"-399"-16,0 0-48 0,0 0-241 15,0 0-520-15</inkml:trace>
  <inkml:trace contextRef="#ctx0" brushRef="#br0" timeOffset="53087.9171">24978 4285 765 0,'0'0'518'16,"0"0"-404"-16,-61 99 61 16,10-23-61-16,0 21-31 15,2 8 5-15,16-6-25 16,14-23-37-16,10-22-16 15,4-13-10-15,-2 1-79 16,1-8-96-16,-5-9-311 0</inkml:trace>
  <inkml:trace contextRef="#ctx0" brushRef="#br0" timeOffset="53362.3618">24529 4675 23 0,'0'0'1675'16,"0"0"-1487"-16,0 0-118 15,153-23-50-15,-38 17-20 16,11 2-10-16,-19 3-56 16,-32 1-50-16,-32 0 55 15,-18 0 4-15,2 0-16 16,-5 1 35-16,-4 3 38 16,-12 5 32-16,-6 2 5 15,0 9 6-15,-13 5 20 16,-4 8 20-16,-2 5-12 15,1 1-20-15,2 1-28 16,4-5-11-16,3-4-12 16,7-8-39-16,10-14-111 0,8-9-250 15,9 0-932-15</inkml:trace>
  <inkml:trace contextRef="#ctx0" brushRef="#br0" timeOffset="53489.9623">25547 4389 355 0,'0'0'1347'0,"0"0"-1199"16,0 0-130-16,0 0-18 16,0 0-128-16,20 78-33 15,-8-37-182-15</inkml:trace>
  <inkml:trace contextRef="#ctx0" brushRef="#br0" timeOffset="53728.1752">25636 4698 1081 0,'0'0'198'0,"-81"34"23"16,36-9-80-16,3 2-65 16,16 0-22-16,18 0 8 15,8 0 34-15,25 0-8 16,34-3-33-16,23-7-14 16,0-11-25-16,-6-6-16 15,-9-20-16-15,-13-31-1 16,6-33-54-16,-13-2-12 15,-17 6-34-15,-27 22 48 0,-9 34 69 16,-25 9 0-16,-47 15-18 16,8 0-100-16,4 13-268 0</inkml:trace>
  <inkml:trace contextRef="#ctx0" brushRef="#br0" timeOffset="54047.312">26191 4587 576 0,'0'0'624'0,"0"0"-551"16,0 0 1-16,0 0-21 15,89 41-31-15,-80-4-9 16,-8 1 0-16,-1 0-11 0,0-5-1 16,0-9-1-1,-4-8 1-15,4-7 22 0,0-8 95 16,0-1 102-16,10-11 36 15,19-18-100-15,10-11-108 16,10-5-48-16,-1 2-27 16,-9 14-7-16,-14 20 27 15,-16 16-7-15,-9 47-14 16,-15 6 15-16,-4 3 12 16,4-4 1-16,8-14-17 15,7 16-44-15,16-10-86 16,10-17-235-16</inkml:trace>
  <inkml:trace contextRef="#ctx0" brushRef="#br0" timeOffset="54705.1318">28378 4154 1480 0,'0'0'171'0,"0"0"-134"0,0 0-21 15,0 0-11-15,0 0-5 16,0 0-9-16,0 0 8 16,-11-7 1-16,11 7-1 15,0 1 0-15,-6 9 1 16,-4 7 1-16,-9 13-1 15,-16 21 10-15,-20 28-9 16,-24 29 5-16,-6 12 1 16,1-4 8-16,16-16-14 15,23-29 0-15,15-19 0 16,15-14 0-16,5-5 8 16,2 0-1-16,8 1 4 15,2-1 4-15,41-8-7 16,41-14 4-16,45-11-13 0,16-36-58 15,-25-5-236-15,-34-9-1053 16</inkml:trace>
  <inkml:trace contextRef="#ctx0" brushRef="#br0" timeOffset="55185.4747">27614 4387 1273 0,'0'0'176'16,"0"0"-175"-16,152 14 10 0,-30 0 0 15,13 2-9-15,-5-1-2 16,-17-2 1-16,-35-6 0 16,-20-3-1-16,-21-1-57 15,-13-3-1-15,-3 1 6 16,-9-1 28-16,-6 0 24 15,-6 0 43-15,-12 2 6 16,-18-1-21-16,-12 5-17 16,-10 2 20-16,-2 4-6 15,6 3-2-15,7 2 16 16,15 1-6-16,13 1-8 16,13-2 29-16,1-2-3 15,26-1-22-15,12-4 9 16,12-6 3-16,5-4-3 15,2 0-22-15,-5-11-10 0,-9-3 10 16,-12 1 9-16,-11 5 7 16,-14 6-13-16,-7 2-19 15,0 13-27-15,-21 18 5 16,-4 10 21-16,-2 10-15 16,3 1-51-16,8-3 18 15,11-6 6-15,5-9-61 16,30-13-75-16,5-10-47 15,2-11-446-15</inkml:trace>
  <inkml:trace contextRef="#ctx0" brushRef="#br0" timeOffset="55557.7395">29043 4223 1107 0,'0'0'483'0,"0"0"-432"16,0 0-35-16,0 0 18 15,-88 127 1-15,45-43-10 16,-8 14-2-16,6-5-4 16,12-19-3-16,10-22-16 15,6-17 0-15,4 2 1 16,2-5-1-16,3-3-16 16,6-15 0-16,2-14 16 15,15 0 19-15,19-27 32 16,17-10-51-16,13-2-3 15,3 2-48-15,-3 13 10 0,-9 17 28 16,-14 7 12-16,-13 12 0 16,-17 16-6-16,-11 1 5 15,-12 3 1-15,-28 0 0 16,-26-3-1-16,0-8 2 16,-9-7 0-16,0-8 0 15,15-6-2-15,-4-23-33 16,20-2-160-16,22-6-495 0</inkml:trace>
  <inkml:trace contextRef="#ctx0" brushRef="#br0" timeOffset="55781.8974">29498 4249 451 0,'0'0'911'16,"0"0"-834"-16,0 0-61 15,0 0-9-15,-69 106 3 16,25-30 13-16,-1 17 19 16,4 8 8-16,14-16-22 15,15-20-18-15,10-22 3 16,2-3-13-16,0 2-61 16,30 4-84-16,1-8-126 15,7-19-650-15</inkml:trace>
  <inkml:trace contextRef="#ctx0" brushRef="#br0" timeOffset="56128.1439">29752 4754 121 0,'0'0'737'16,"0"0"-588"-16,0 0 54 16,82 0-37-16,-45 0 26 15,2-3-96-15,-1-10-35 16,-6-4 4-16,-5-5 18 15,-8-8-27-15,-8 2-26 16,-9-2-15-16,-2 5-15 16,-29 8-4-16,-25 11-10 15,-7 6 1-15,-10 13 4 16,-1 18 7-16,17 8 1 16,2 11 1-16,18 5 22 0,17 1 19 15,15 2 21 1,3-1-22-16,21-5-12 0,14-6-4 15,9-6-10-15,8-11-14 16,2-10-14-16,4-12-39 16,21-7-67-16,-15-10-125 15,-10-4-741-15</inkml:trace>
  <inkml:trace contextRef="#ctx0" brushRef="#br0" timeOffset="57841.9131">4131 5420 947 0,'0'0'764'16,"0"0"-681"-16,0 0-53 15,0 0 31-15,0 0-24 16,0 0-20-16,0-2-17 16,0 12 0-16,3 10 0 0,-3 13 4 15,3 11 23 1,-3 12 18-16,0 6 5 0,0 1-15 16,0 3-11-16,-9-3-16 15,3-7-7 1,0-9-1-16,0-12-2 0,5-12-24 15,1-13-66-15,0-16-65 16,8-17-58-16,3-7-295 0</inkml:trace>
  <inkml:trace contextRef="#ctx0" brushRef="#br0" timeOffset="57992.6353">4228 5203 1147 0,'0'0'347'0,"0"0"-318"16,0 0-29 0,0 0 0-16,-64-79-58 0,56 67-192 15,2 4-618-15</inkml:trace>
  <inkml:trace contextRef="#ctx0" brushRef="#br0" timeOffset="58539.028">4750 5177 1169 0,'0'0'207'0,"0"0"-165"15,0 0 66-15,0 0-28 0,0 0-59 16,0 0-21-16,0 0 0 16,13 44 23-16,-11 12 15 15,-2 25-2-15,-3 23-5 16,-12-5-8-16,3-17-5 15,6-26-11-15,6-20 3 16,0 1 8-16,3 3 10 16,12 0 1-16,6-11-1 15,4-2-8-15,5-10 10 16,6-8-10-16,9-9-6 16,7-10-14-16,12-39-116 0,-12 3-149 15,-16-2-593-15</inkml:trace>
  <inkml:trace contextRef="#ctx0" brushRef="#br0" timeOffset="58712.0141">4510 5695 1684 0,'0'0'232'16,"0"0"-180"-16,0 0 12 15,0 0-38-15,151-65-24 16,-38 23-2-16,9 2-7 15,-20 10-56-15,-14 15-105 16,-36 10-185-16,-18 3-491 0</inkml:trace>
  <inkml:trace contextRef="#ctx0" brushRef="#br0" timeOffset="58958.1884">5975 5609 918 0,'0'0'1100'0,"0"0"-1034"16,0 0-51-16,0 0-15 15,0 0 0-15,0 0-14 16,0 0 14-16,12 100 1 0,-27-55 0 16,-9 6 5-1,-1-2-6-15,-5-2-9 0,6-7-37 16,6-8-16-16,6-11-7 15,12-11-43-15,0-7-115 16,0-3-289-16</inkml:trace>
  <inkml:trace contextRef="#ctx0" brushRef="#br0" timeOffset="59124.3067">6130 5190 1898 0,'0'0'183'0,"0"0"-146"16,0 0-15-16,0 0-22 16,0 0-76-16,0 0-147 0,0 0-144 15,6 90 48 1,6-38-559-16</inkml:trace>
  <inkml:trace contextRef="#ctx0" brushRef="#br0" timeOffset="59424.5227">6627 5550 1151 0,'0'0'393'16,"0"0"-192"-16,0 0-21 16,0 0-89-16,-67-88-57 15,22 80-34-15,-7 8-7 16,-5 4-8-16,5 20 4 16,13 8-1-16,14 5-1 15,19 3-4-15,6-5-20 0,28-4 34 16,21-2 3-1,8-3 9-15,3-2 2 0,1 3-5 16,-9-1-6-16,-7 1-1 16,-15-1 1-16,-11-1 0 15,-19-2 0-15,-3-2 12 16,-43 3 8-16,-27 1-1 16,-5-4-17-16,5-5-2 15,-3-3-25-15,33-9-147 16,10-1-341-16</inkml:trace>
  <inkml:trace contextRef="#ctx0" brushRef="#br0" timeOffset="59945.2752">8328 5561 601 0,'0'0'931'16,"0"0"-807"-16,0 0 55 16,-64-89-69-16,28 68-60 15,-3 5-2-15,-3 12-14 16,-4 4-28-16,1 8-6 15,2 18 0-15,4 9 0 16,5 12 5-16,7 6 9 16,5 6 1-16,11-2 4 15,8-1-10-15,3-3-1 16,9-8-7-16,21-8-1 0,9-9 1 16,13-13-1-16,20-15-13 15,-1 0-50-15,4-22-51 16,25-36-50-16,-27 9-165 15,-6-6-185-15</inkml:trace>
  <inkml:trace contextRef="#ctx0" brushRef="#br0" timeOffset="60157.4253">8705 5208 1247 0,'0'0'395'16,"0"0"-230"-16,0 0 10 15,0 0-63-15,0 0-76 16,0 0-36-16,0 0-10 0,-25 81 9 15,10-5 1 1,3 20 26-16,-7 4 14 0,8-14-15 16,-1-27-6-1,5-19-8-15,4-5-10 0,0 2-1 16,0 2-6-16,3-2-71 16,22-14-111-16,8-12-202 15,3-11-513-15</inkml:trace>
  <inkml:trace contextRef="#ctx0" brushRef="#br0" timeOffset="60498.6683">8932 5795 373 0,'0'0'821'0,"0"0"-709"0,0 0 34 16,0 0-25-16,100-50-41 15,-54 24-17-15,-1-1-15 16,-2 1-6-16,-7 0 17 15,-6 2-20-15,-12 1-1 16,-11 1 3-16,-7 2-1 16,-4 4 2-16,-20 4-40 15,-13 5-2-15,-8 7-18 16,-10 2 6-16,-2 21 11 16,3 13-15-16,-1 6 15 15,6 7 0-15,10 3 0 16,9-1 1-16,18-4 18 15,12-8 4-15,17-5 18 0,23-5 6 16,27-7-18-16,20-10-8 16,23-10-20-16,2-2-97 15,-30-10-175-15,-30-2-666 0</inkml:trace>
  <inkml:trace contextRef="#ctx0" brushRef="#br0" timeOffset="61414.1923">9769 5524 224 0,'0'0'876'15,"0"0"-653"-15,0 0 54 16,0 0-83-16,0 0-69 15,0 0-34-15,0 0-37 16,-85-38-41-16,58 40-13 0,-10 17-7 16,1 14-12-16,-6 11 19 15,4 8 0 1,6 4 12-16,8-2-5 0,8-5 3 16,13-9-8-16,3-9 5 15,13-9-7-15,17-9 0 16,6-4 0-16,15-9 8 15,7-6-8-15,6-17 0 16,-1-6-14-16,-5-8 0 16,-9-4 12-16,-13 0 2 15,-11 3 6-15,-8 7-5 16,-10 13-1-16,-7 12 0 16,0 6-25-16,0 16-38 15,-13 14 43-15,2 13 11 16,2 5 8-16,-1-3-12 0,7-1-22 15,3-9 5-15,6-11 4 16,14-8-38-16,12-12 33 16,10-4 31-16,7-11 9 15,6-16 16-15,1-13 21 16,2-18-15-16,0-21 19 16,-15 3-19-16,-13 8-8 15,-12 16-14-15,-11 22-3 16,-4 7-5-16,0 3 5 15,-3 10 3-15,0 7-9 16,0 3-47-16,0 0-45 16,-3 6-1-16,3 9 20 0,0 7-37 15,6 4 7-15,8 2 38 16,5 2 34-16,5 1 26 16,0-3 5-16,0 1 0 15,-2-6 2-15,-10 3 7 16,0-3 0-16,-12-2-8 15,0 4 12-15,0 0 79 16,-11 0 7-16,7-4-24 16,1 1-9-16,3-5-6 15,6-1 12-15,21-3 30 16,25-4-32-16,30-4-27 16,24-5-31-16,12-12-12 15,-30-3-116-15,-30-2-241 0</inkml:trace>
  <inkml:trace contextRef="#ctx0" brushRef="#br0" timeOffset="63341.0064">12098 5339 1425 0,'0'0'236'0,"0"0"-99"0,0 0-4 16,0 0-64-16,0 0-37 15,0 0-32-15,-6 20-19 16,-5 11 3-16,-5 24 16 16,-13 30 1-16,0 22 0 15,2 9 9-15,11-9 2 16,13-24 2-16,3-25 1 16,7-13 7-16,11-6-6 15,6-2-10-15,9 6-4 16,2-6 8-16,10-12 0 15,-3-11-10-15,3-14-59 16,13-23-99-16,-11-13-140 16,-9-8-995-16</inkml:trace>
  <inkml:trace contextRef="#ctx0" brushRef="#br0" timeOffset="63838.896">11616 5740 1132 0,'0'0'561'16,"0"0"-531"-16,0 0-29 16,0 0 10-16,143-27-4 15,-28 5 2-15,12-3-8 16,-4-1-1-16,-7 0-15 16,-34 3-44-16,-18 3-101 15,-18 0 14-15,-10 3 3 0,0-3 23 16,-8-1 29-1,-4 3 91-15,-18 2 26 0,-6 6 130 16,0 5 18-16,-15 3-48 16,0 2-59-16,-4 7-31 15,-1 20 17-15,1 13-11 16,-4 12-8-16,7 9-15 16,0 6-8-16,0 3-3 15,5-4-7-15,-1 0 2 16,0-5-3-16,-3-7 0 15,6-11 0-15,0-7 0 16,2-12 1-16,4-9 6 0,3-10-6 16,0-5-1-1,10 0 2-15,12-15 18 0,20-7-20 16,6-1-1-16,12 3 0 16,-5 6-5-16,-3 8-1 15,-10 6 1-15,-9 0 4 16,-5 13 2-16,-4 1-1 15,-3 3-49-15,6 5-110 16,-2-6-62-16,-1-3-309 0</inkml:trace>
  <inkml:trace contextRef="#ctx0" brushRef="#br0" timeOffset="64468.882">13217 5806 952 0,'0'0'650'15,"0"0"-580"-15,0 0-45 16,-117 12-11-16,76 16 2 16,2 10 27-16,6 7-10 15,14 3-5-15,9-3-18 16,10-5 3-16,10-6 6 16,15-8-4-16,11-7 6 15,6-9-7-15,7-10 7 16,3-3-10-16,2-23 4 15,-5-6-9-15,-3-12 1 16,-13-2 2-16,-9-1-3 16,-6 5-6-16,-9 15 1 15,-9 14-1-15,0 13-6 0,0 14-19 16,-12 22 3-16,-2 10 21 16,5 14-5-16,5-2 6 15,4-7-9-15,4-8 2 16,19-11 6-16,8-12 0 15,9-10 1-15,12-10 0 16,10-9-12-16,2-21-38 16,15-23-39-16,8-30-93 15,1-31-56-15,-13-16-162 16,-16 1-89-16,-27 27 489 16,-13 32 20-16,-9 28 329 15,-7 19 139-15,-3 9-172 16,0 6-123-16,0 6-98 15,-7 4-67-15,-9 22-28 0,-1 14-6 16,2 13 5-16,-2 19-7 16,5 16 8-16,2 15 25 15,3 0 0-15,1-19 0 16,3-17-5-16,0-25-9 16,3-5-3-16,0 0-2 15,0 2-6-15,9-4 2 16,7-8-1-16,3-10-1 15,14-9-41-15,12-6-32 16,24-21-65-16,-11-14-184 16,-6-5-481-16</inkml:trace>
  <inkml:trace contextRef="#ctx0" brushRef="#br0" timeOffset="64657.0155">13754 5854 1347 0,'0'0'137'16,"0"0"-107"-16,0 0 20 16,0 0-40-16,109 17 17 15,12-17 46-15,16 0-36 16,-3-5-21-16,-16-5-16 16,-30 1-39-16,-30 3-219 15,-19-3-854-15</inkml:trace>
  <inkml:trace contextRef="#ctx0" brushRef="#br0" timeOffset="65663.853">14977 6413 666 0,'0'0'274'0,"0"0"-109"16,0 0 78-16,0 0-18 15,0 0-82-15,0 0-36 0,0 0-34 16,-19-42-39-16,16 38-21 16,3 4-4-16,0-1-8 15,0 1 13-15,0 0-1 16,0 0-8-16,0 0-5 15,0 0-15-15,0 4 3 16,0 7-1-16,0 3 13 16,0 4 1-16,0 2 6 15,-9 3-4-15,-2-1-2 16,-2 1 5-16,-11-2 1 0,-7 4-7 16,-42 9-50-16,9-7-90 15,-4-7-260-15</inkml:trace>
  <inkml:trace contextRef="#ctx0" brushRef="#br0" timeOffset="69353.4244">16183 5772 345 0,'0'0'111'0,"0"0"273"15,0 0-164-15,0 0-115 16,0 0-19-16,0 0-14 15,0 0 2-15,46-26 13 16,-42 23 8-16,-2 0-12 16,-1 2-8-16,-1-2 13 15,0 3-6-15,0-1-3 16,0-1-10-16,0-1-19 16,-1-1-15-16,-5 4-4 0,-2-3-1 15,-6 2-8 1,-6 1-15-16,-11 0-7 15,-12 0-9-15,-5 11 9 16,-11 9-7-16,1 5 6 0,5 5-1 16,5 4 2-16,6 5 1 15,9 2 10-15,10 1-10 16,11 1-1-16,4-1-5 16,8-1-4-16,5-3-1 15,13-4 8-15,12-1 1 16,5-8-1-16,8-7-8 15,9-8-6-15,7-7-3 16,2-3 1-16,1-10 2 16,0-14-9-16,-11-11-2 15,-2-8-1-15,-10-7-8 0,-10-5 20 16,-6 1 15 0,-14 5-15-16,-6 9 16 0,-3 13 29 15,0 9 22 1,0 8-14-16,-2 5-8 0,1 3-8 15,1 1-11-15,0 1-9 16,0 0-1-16,-3 0-6 16,3 3-19-16,-6 13-4 15,-4 8 13-15,-7 16 8 16,-2 5 8-16,-1 6 0 16,4 4 0-16,4-4-1 15,2-2 0-15,10-9-11 16,0-5 5-16,10-8 6 15,11-7-10-15,13-7 11 16,8 0 0-16,40-13-19 0,-12 0-190 16,-4-13-711-16</inkml:trace>
  <inkml:trace contextRef="#ctx0" brushRef="#br0" timeOffset="70558.1395">17574 5752 443 0,'0'0'678'16,"0"0"-500"-16,0 0-30 16,0 0 6-16,0 0-36 15,0 0-30-15,0 0-33 16,0-2-8-16,0 2-19 16,0 0-15-16,-8 2-13 15,-4 10-5-15,-11 8 3 16,-6 8 2-16,-10 9 1 15,-9 4 8-15,-1 3-7 16,0-1 13-16,-2 1-5 0,2-2 1 16,0-1 2-16,4-3-7 15,0-2-6-15,5-5 1 16,5-6 0-16,7-4-1 16,6-5-9-16,7-6-27 15,4-5-68-15,8-5-56 16,3-1-149-16,0-12-264 0</inkml:trace>
  <inkml:trace contextRef="#ctx0" brushRef="#br0" timeOffset="70949.1111">17090 5686 1061 0,'0'0'226'0,"0"0"-126"15,0 0 108-15,0 0-82 16,0 0-22-16,0 0-23 16,0 0-15-16,-3-19-19 15,3 19-47-15,0 0 0 16,3 12-24-16,0 8 8 15,6 7 16-15,2 10 23 16,5 5 2-16,-2 5-3 16,4 2-4-16,6 3 5 15,2 1-1-15,0-3-7 16,6 4-8-16,-6-6 2 0,3-4-7 16,-7-8-1-16,1-3-1 15,-4-8 0-15,-2-5 0 16,-7-3-72-16,6-7-92 15,-3-6-129-15,-6-4-704 0</inkml:trace>
  <inkml:trace contextRef="#ctx0" brushRef="#br0" timeOffset="72467.2841">17752 6436 5 0,'0'0'839'15,"0"0"-598"-15,0 0-105 16,0 0-21-16,0 0-1 0,0 0-8 16,0 0-31-16,0 3-13 15,0-3-15-15,0 0-14 16,0 0-2-16,-1 0-3 16,1 0-8-16,-3 0-6 15,0 0-13-15,-2 0 11 16,1-3-5-16,-2 0 0 15,-1 0-6-15,-4 2-1 16,-1-2-2-16,-4 0 1 16,-3 3-6-16,-4 0 1 15,-4 0-1-15,-1 0 4 16,-5 0-7-16,-2 3 0 16,-1 3 4-16,4 1 5 0,-1 0 0 15,11 0-7 1,1 0 1-16,12-1 7 0,3-4-6 15,6 2 5-15,0 1 0 16,0 0-9-16,0 4 10 16,3 2 0-16,3 3 13 15,1 5 1-15,1-1-3 16,0 1-4-16,-1 3-6 16,-1-2 5-16,0 0-4 15,-3-2-1-15,-2-3 5 16,3-2-4-16,-2-3-1 15,-1-6-1-15,1 0 1 16,-1-4 0-16,1 0 8 0,-1 0 5 16,4 0 17-1,6-4 9-15,8-3-11 0,8-6-20 16,7 0-9-16,8-1 0 16,4 5 0-16,-1 3-1 15,-1 2 0-15,-6 4-6 16,-2 0-1-16,-11 12 1 15,-4 5 0-15,-9 6 6 16,-5 1-5-16,-7 4 5 16,0 2 0-16,-9-2 1 15,-11 0 9-15,-5-3-2 16,-7-2 8-16,-2-3 11 0,-5-4-3 16,-6-4-2-1,2-5-11-15,-2-3-2 0,2-2-8 16,5-2-11-16,7 0-25 15,9 0-32-15,7-9-61 16,7 0-160-16,6-1-922 16</inkml:trace>
  <inkml:trace contextRef="#ctx0" brushRef="#br0" timeOffset="73546.3955">18609 5349 454 0,'0'0'341'16,"0"0"-211"-16,0 0-31 16,0 0 59-16,0 0-45 15,0 0-1-15,0 0 1 16,3-24-39-16,-3 24-37 15,-6 0-17-15,3 0-15 16,-8 3-5-16,-4 7-1 16,-4 5 0-16,-7 7 1 15,-3 5 1-15,-4 6 19 0,-2 8 18 16,-2 8 4 0,-3 17-4-16,-4 18 0 0,-2 16 2 15,8 5 4-15,6-8-10 16,15-5-1-16,7-25-8 15,9-11 4-15,1-11-8 16,0-7 5-16,11 7 4 16,8 5-11-16,8 3 3 15,4-1-1-15,6-6-8 16,4-6-9-16,-1-7-4 16,-1-6-47-16,-2-10-34 15,14-12-52-15,-13-5-63 16,-5 0-201-16</inkml:trace>
  <inkml:trace contextRef="#ctx0" brushRef="#br0" timeOffset="74247.5024">18768 5448 1169 0,'0'0'328'16,"0"0"-229"-16,0 0 8 16,0 0-35-16,0 0-44 15,0 0-28-15,0 0-9 16,-7 54 9-16,-2-11 0 16,0 12 19-16,-9 16-1 15,-4 14-2-15,3-9-3 16,0-7-13-16,6-9 1 15,3-15-1-15,0 1 0 16,3-1 0-16,2-11 2 16,4-10 3-16,1-11-3 0,0-9 3 15,0-4 3-15,1 0 34 16,11-23 36-16,11-13-32 16,5-11-30-16,8-6-16 15,6 0-8-15,1 10 1 16,-3 10 4-16,4 10-4 15,-4 11 1-15,-4 8-7 16,-4 4 1-16,-2 2 5 16,-6 17-3-16,-4 5 2 15,-13 6 7-15,-3 2-7 16,-4 3 7-16,-8 0-7 0,-18-2 8 16,-2-2 6-1,-11-6 5-15,-1-4 1 0,-4-7 6 16,-3-5-1-16,2-9-2 15,-1 0-4-15,7-7-11 16,8-9-51-16,10 0-38 16,18-10-38-16,3 6-169 15,0 2-259-15</inkml:trace>
  <inkml:trace contextRef="#ctx0" brushRef="#br0" timeOffset="74633.7696">19280 5510 1247 0,'0'0'230'16,"0"0"-132"-16,0 0-12 16,0 0-56-16,0 0-22 15,0 0 0-15,0 0 13 16,112 48-8-16,-76-17 23 16,4 6-1-16,4 3 20 0,0 0-9 15,-1 6-2 1,2-3-11-16,-5 0 2 0,-1-6-11 15,-3-1-9-15,-12-6-7 16,0-7-8-16,-10-4 0 16,-5-6 0-16,-3-5-59 15,-6-5-89-15,0-3-110 16,0-11-136-16,-4-8-532 0</inkml:trace>
  <inkml:trace contextRef="#ctx0" brushRef="#br0" timeOffset="74887.9504">19808 5503 1405 0,'0'0'222'0,"0"0"-171"16,0 0-6-16,0 0-7 16,0 0-20-16,0 0-18 15,0 0 0-15,-83 57 16 16,42-18 15-16,-5 5-5 15,-3 2 2-15,-2 1 2 16,6-4-13-16,3-1-8 16,7-7-8-16,11-7-1 15,4-5 0-15,14-8-29 16,11-3-93-16,16-7-192 16,4-5-263-16</inkml:trace>
  <inkml:trace contextRef="#ctx0" brushRef="#br0" timeOffset="75522.4129">20210 6017 995 0,'0'0'298'15,"0"0"-137"-15,0 0 19 16,0 0-47-16,0 0-52 16,0 0-32-16,0 0-33 0,-95 0-14 15,60 0-2 1,-1 4 1-16,3 4-1 0,5 4 0 16,7 0 1-16,7 0 0 15,6 0 0-15,2 3 0 16,6 0-1-16,0 5 1 15,0 4 5-15,0 3 1 16,0 1-7-16,0 1 1 16,0-2 1-16,0-1-2 15,0-7 1-15,0-3 0 16,0-6 0-16,0-3 9 16,0-6-3-16,3-1 17 15,0 0 20-15,4 0 7 0,5 0 5 16,12-5-22-1,7-5-26-15,9 1-8 0,6 2-1 16,2 4-5 0,0 3-2-16,-5 0 7 0,-5 0 0 15,-5 10-15-15,-11 4 10 16,-4 1 4-16,-15 2-9 16,-3 4 0-16,0 2-11 15,-21 3 10-15,-7 4 6 16,-8-4 6-16,-3 0 1 15,-4-5 6-15,-1-5 4 16,2-5-5-16,1-6-5 16,2-5 11-16,5 0-5 15,1 0-7-15,7-11-29 16,11-3-60-16,10-10-55 0,5 3-135 16,0 0-402-16</inkml:trace>
  <inkml:trace contextRef="#ctx0" brushRef="#br0" timeOffset="75949.1969">20936 5584 166 0,'0'0'1305'0,"0"0"-1151"0,0 0-52 16,0 0 12-16,0 0-51 16,0 0-31-16,-91-14-13 15,53 19 8-15,-1 11 8 16,-6 10 9-16,-1 6-12 15,4 3-8-15,7 1-11 16,8 4 5-16,7-1-1 16,8 3 7-16,1-2-3 15,9 0 7-15,2-1-8 0,7-2-2 16,9-2 9-16,8-5-7 16,4-5-6-16,7-3-5 15,-2-6-9-15,5-6-41 16,4-6-49-16,13-4-53 15,-9-11-96-15,-8-4-299 0</inkml:trace>
  <inkml:trace contextRef="#ctx0" brushRef="#br0" timeOffset="76362.5027">21093 5217 1094 0,'0'0'186'0,"0"0"-92"16,0 0 2-16,0 0-51 15,0 0-9-15,0 0 40 16,68 73-17-16,-38-28-8 16,5 6 2-16,0 19 7 15,5 15-12-15,-5 17 9 16,-9 0-7-16,-15-8-5 16,-11-9-15-16,0-22-8 0,-4-9-9 15,-10-12-1-15,2-4-2 16,-3 3-4-16,-4 4-6 15,0 0-14-15,1-6-49 16,-9-4-60-16,8-11-88 16,-1-7-326-16</inkml:trace>
  <inkml:trace contextRef="#ctx0" brushRef="#br0" timeOffset="77083.1491">21784 6056 751 0,'0'0'178'0,"0"0"-119"16,0 0 44-16,0 0 14 16,0 0-7-16,0 0 6 15,0 0 11-15,0 0-52 16,-3 0-15-16,3 0 23 15,0 0 34-15,0 0-17 16,3 0-27-16,10 0-26 16,6 0-23-16,14 0-15 15,13 0 8-15,12-1-11 16,20-1 2-16,20 1-7 16,-9 1 6-16,-10 0-6 15,-14 0 0-15,-20 0-1 16,-2 0-1-16,-2 0-41 0,-14 0-92 15,-14 1-65-15,-10 2-109 16,-3 3-400-16</inkml:trace>
  <inkml:trace contextRef="#ctx0" brushRef="#br0" timeOffset="77398.3959">21818 6292 732 0,'0'0'238'0,"0"0"-82"15,0 0 63-15,0 0-61 0,0 0-49 16,0 0-46-16,0 0 18 16,106 18 10-16,-64-14-6 15,10-1-17-15,3 0-12 16,6-2-1-16,2 1-21 15,-4-2-21-15,-1 1-4 16,-7 1-8-16,-2-1 5 16,-5 2-6-16,-4-2-7 15,-9 1-14-15,-7-1-29 16,-3 1-38-16,-6 2-52 16,-3-1-72-16,-4 0-373 0</inkml:trace>
  <inkml:trace contextRef="#ctx0" brushRef="#br0" timeOffset="78653.6415">24153 5545 196 0,'0'0'316'15,"0"0"-226"-15,0 0-41 16,0 0 20-16,0 0-11 15,0 0-21-15,0 0 15 16,1-45 26-16,-1 45-2 16,0 0-7-16,0 0-5 15,0 0 11-15,0 0 2 16,0 0 7-16,-3 0 39 0,0 0-25 16,2 0-37-1,-4 0-17-15,-1 0-14 0,-4 0-20 16,-4 0-4-16,-6 7-5 15,-7 3 5-15,-5 4 8 16,-2 3 7-16,-3 6 8 16,-2 4 2-16,-3 6 11 15,0 6-5-15,0 3-9 16,-1 2-9-16,8 6-5 16,-1 1 1-16,6 3 8 15,6-1-8-15,9 3 0 16,6-3 1-16,9 2 6 15,0-1-6-15,13-2 2 16,8-1-9-16,5-3 1 0,4 0-1 16,5-2-9-16,0-1-10 15,0-5-12-15,1-3-44 16,-1-5-34-16,14-5-52 16,-10-7-60-16,-3-10-178 0</inkml:trace>
  <inkml:trace contextRef="#ctx0" brushRef="#br0" timeOffset="79440.3424">24502 5846 803 0,'0'0'341'15,"0"0"-202"-15,0 0 57 0,0 0-45 16,0 0-31-16,0 0-27 16,0 0-52-16,-39-64-10 15,25 60-25-15,-2 1 3 16,0 3-8-16,-7 0-1 15,-3 13 1-15,-6 10 1 16,-2 8 29-16,-2 5-6 16,2 7-8-16,4 2-3 15,8 0-2-15,5-1-11 16,11-2 5-16,6-7-4 0,2 1 12 16,19-7 0-1,2-4-13-15,9-6 15 0,5-6-16 16,8-6-1-16,0-7-30 15,4 0-5-15,0-14-2 16,2-11-13-16,-5-9-7 16,-3-9 0-16,-7-3 5 15,-9-3 21-15,-11 6 32 16,-8 7 0-16,-8 12 50 16,0 11 46-16,0 6-19 15,0 4-30-15,-5 1-5 16,5 2-26-16,-1 0-16 15,-1 0-15-15,-1 14-15 16,-3 7 23-16,-1 9 7 16,-5 10 13-16,2 3 0 0,-3 7-3 15,2-1-9-15,-1-1 8 16,3-1-9-16,3-5 1 16,4-4-1-16,2-5-38 15,4-7-58-15,15-6-22 16,24-11-73-16,-4-8-184 15,0-1-668-15</inkml:trace>
  <inkml:trace contextRef="#ctx0" brushRef="#br0" timeOffset="79726.5451">25127 5846 1405 0,'0'0'302'16,"0"0"-223"-1,0 0 50-15,0 0-63 0,0 0-22 16,0 0-31-16,0 0-13 16,39 25 0-16,-16 11 0 15,7 7 16-15,2 4 4 16,0 6-4-16,1 1-15 16,-1-2 12-16,-1-2-7 15,-1-6-5-15,-2-3 0 16,-1-6-1-16,-7-5 0 15,-1-7-27-15,-4-3-75 16,-3-6-67-16,-3-5-119 16,-3-8-300-16</inkml:trace>
  <inkml:trace contextRef="#ctx0" brushRef="#br0" timeOffset="79989.7325">25660 5828 1332 0,'0'0'318'16,"0"0"-235"-16,0 0-41 15,0 0-31-15,0 0-10 16,0 0 13-16,0 0 43 16,-108 113 4-16,74-67-27 0,-3 3-2 15,-2 1-17 1,0-4 0-16,1-2-1 15,1-9-13-15,8-2 0 0,3-9 5 16,7-6-6-16,2-4-1 16,4-1-100-16,2-5-111 15,4-3-549-15</inkml:trace>
  <inkml:trace contextRef="#ctx0" brushRef="#br0" timeOffset="80771.1093">25980 6557 1053 0,'0'0'327'15,"0"0"-192"-15,0 0 16 16,0 0-70-16,0 0-43 15,0 0-22-15,-82-24-7 16,45 20-7-16,-8 3-1 0,-1-1 5 16,0 2-5-16,2 0 10 15,8 0 10-15,10 0-8 16,8 0 2-16,9 2 5 16,4 3-2-16,5 2-12 15,0 2-6-15,0 7 7 16,0 6-4-16,0 3 7 15,0 5-1-15,0 2-6 16,0 1-2-16,-3-2 6 16,-1-6-2-16,-2-1-4 0,3-5-1 15,2-8 0 1,1-6 1-16,0 0 0 16,0-4 6-16,1-1-1 0,15 0 24 15,11-6 15-15,9-3-26 16,7-2-18-16,6 2-1 15,1 6-1-15,-1 3 0 16,-3 0-11-16,-4 12 11 16,-5 4-8-16,-5 5 8 15,-10 6-7-15,-8 2 0 16,-11 1 7-16,-3 3 1 16,-5-3-2-16,-13 0 2 15,-6-4 1-15,-4-6 12 16,-4-5 5-16,-3-5 5 15,-7-6 1-15,-4-4-1 16,-3 0-12-16,1-5-11 16,-1-9-9-16,7 0-34 15,4-2-45-15,7 3-38 0,7 2 9 16,8-6-109-16,8 4-132 16,8 1-659-16</inkml:trace>
  <inkml:trace contextRef="#ctx0" brushRef="#br0" timeOffset="81480.8234">26561 5719 980 0,'0'0'579'15,"0"0"-488"-15,0 0-18 16,0 0-22-16,0 0-29 16,0 0 30-16,0 0 11 0,-75 102-30 15,56-55-5-15,1 9-4 16,1 6-10-16,1 2-13 16,0 2 5-16,0-6-6 15,2-5 1-15,2-9-1 16,3-9 1-16,1-8 0 15,7-9-1-15,1-9 0 16,0-6-1-16,0-5 1 16,6 0 1-16,12-9 41 15,10-15 7-15,11-11-30 16,8-4-19-16,1-2-9 16,0 7 0-16,-8 8 3 15,-7 10-2-15,-4 10-1 0,-4 6-3 16,-3 3-7-16,-2 17 0 15,-3 4 8-15,-4 5 0 16,-6 1 10-16,-4 1 0 16,-3-1 0-16,0-2 1 15,-2-2 0-15,-9-4 0 16,-3-2 0-16,-5-5 0 16,-8-3 0-16,-6-8 6 15,-6 0 17-15,-7-4-1 16,1 0-8-16,2-7-12 15,4-3 3-15,9-1-5 16,9-1-26-16,5 1-35 0,12-3-71 16,2 3-85-1,2 1-430-15</inkml:trace>
  <inkml:trace contextRef="#ctx0" brushRef="#br0" timeOffset="81916.3791">26920 5484 85 0,'0'0'1024'16,"0"0"-885"-16,0 0-13 16,0 0 28-16,0 0-48 15,0 0-48-15,0 0-36 16,82 22-6-16,-55 12 9 16,3 11 10-16,1 10 10 15,5 17-7-15,3 14-4 16,1 16-19-16,-3 1 7 15,-14-9 0-15,-8-20-3 16,-12-23-6-16,-3-12 3 16,0-4-10-16,-9 5 8 15,-8 5-12-15,-3 4 5 16,-5-4 8-16,-3-1-15 0,-3-4-21 16,-1-5-57-16,-8 5-49 15,9-11-157-15,10-6-398 0</inkml:trace>
  <inkml:trace contextRef="#ctx0" brushRef="#br0" timeOffset="82546.6913">27911 5802 192 0,'0'0'118'16,"0"0"-11"-16,0 0-100 15,97-30 32-15,-81 28 55 16,-8-1 62-16,-5 3 85 16,-3 0-34-16,0 0-30 15,0 0 3-15,-9 0-90 0,-5 11-51 16,-8 6-17-1,-8 9 7-15,-6 5 19 0,-5 4-11 16,-1 3-8-16,-3 3-4 16,-1-1-2-16,-1 0 2 15,1-1-10-15,4-3-6 16,4-5-9-16,8-7 1 16,10-5-1-16,7-8-49 15,13-10-78-15,0-1-199 16,0-1-311-16</inkml:trace>
  <inkml:trace contextRef="#ctx0" brushRef="#br0" timeOffset="82820.2879">27679 5756 990 0,'0'0'632'0,"0"0"-533"15,0 0 78-15,0 0-29 16,0 0-67-16,0 0-42 15,0 0-30-15,2-16-9 16,6 32-29-16,1 12 18 16,5 10 11-16,1 8 9 15,6 7-7-15,0 0-2 16,-1 2 6-16,2-1-5 16,-1-2-1-16,-3-5 0 15,-2-4 0-15,-4-6-63 16,0-6-56-16,1 2-68 15,-2-8-145-15,-1-9-538 0</inkml:trace>
  <inkml:trace contextRef="#ctx0" brushRef="#br0" timeOffset="83515.4163">28424 6449 734 0,'0'0'651'0,"0"0"-544"16,0 0-22-16,0 0-50 0,0 0-11 15,0 0-16-15,-100-16-1 16,69 16-6-16,1 0 7 16,1 0 3-16,4 6 2 15,3-2-4-15,7 5-8 16,3-5 0-16,6 0 0 16,2-1-1-16,4 2 0 15,0-1-7-15,0 3 0 16,0 3 7-16,0 3 0 15,0 4 0-15,0 3 2 16,0 0-2-16,0 2 2 16,0-2-2-16,0-3 0 0,0-3 1 15,0-4 0-15,3-5 0 16,-2 0 0-16,2-4 6 16,0-1 12-16,6 0 31 15,4 0 40-15,8-7-43 16,6-1-29-16,4 2-17 15,2 2-1-15,1 4 1 16,2 0 8-16,0 10-7 16,0 4-1-16,-4 4-1 15,-6 3 1-15,-8 2-1 16,-7 6 0-16,-8 0 1 0,-3 1 11 16,-3-1 4-1,-16-2 9-15,-4-3-2 0,-6-3 3 16,-2-6-4-1,-3-5 0-15,-5-3 3 0,-1-7-7 16,-5 0-10-16,0 0-8 16,5-4-31-16,5-5-26 15,9 2-42-15,6-5-43 16,10 1-79-16,7-2-266 0</inkml:trace>
  <inkml:trace contextRef="#ctx0" brushRef="#br0" timeOffset="84155.472">29266 5791 1123 0,'0'0'201'0,"0"0"-5"16,0 0-78-16,0 0-63 0,0 0-34 15,0 0 6-15,0 0 11 16,-35-38 18-16,31 37 2 16,-2 1-22-16,-6-2-19 15,-3 1-2-15,-10 1-14 16,-8 0 5-16,-8 0 2 16,-6 7 2-16,-3 8 2 15,-3 6-2-15,-1 6 7 16,-1 6-1-16,2 6-1 15,1 4-2-15,5 0-11 16,6 5 11-16,12-1-12 0,8-2 20 16,12-1 11-1,9-3 4-15,0-1 2 0,10-4 2 16,14 0-15-16,4-3-6 16,7-3-8-16,3-4-4 15,0-3 3-15,-1-6-8 16,-1 0 4-16,-3-6 1 15,-5-3-7-15,-3-2-10 16,-4 0-3-16,-7-5-5 16,-2-1-2-16,-2 3-10 15,-2-3-5-15,1 0-20 16,2 0-29-16,0 1-40 16,5 2-33-16,-2 0-113 15,-4 1-133-15</inkml:trace>
  <inkml:trace contextRef="#ctx0" brushRef="#br0" timeOffset="89208.2513">2825 7645 140 0,'0'0'638'0,"0"0"-504"16,0 0-18-16,0 0 14 15,0 0 15-15,0 0 14 16,-10 0-41-16,12 0-38 16,0 0-26-16,0 0 7 0,-1 0 1 15,1 0 10 1,1-3 4-16,3-5 1 0,6-6-47 15,9-4-24-15,7-2-6 16,8-3 1-16,3 3 0 16,5 6-1-16,-3 6-2 15,-4 5-4-15,-7 3-9 16,-3 6 2-16,-8 13 3 16,-10 8-5-16,-9 10 8 15,0 5-10-15,-15 5-1 16,-15 1 12-16,-1-3 6 15,-6-7-6-15,4-7 6 16,5-10 12-16,2-7 4 16,8-7 5-16,3-7 6 15,8 0-10-15,4 0-2 0,3-7-6 16,0-3-8-16,16-2-1 16,8-1-9-16,10-1 9 15,5 4 0-15,3 4-7 16,1 6-1-16,-1 0 0 15,-3 12-1-15,-6 9-3 16,-5 5 11-16,-7 6-14 16,-12 5 4-16,-9 0 6 15,0 2 5-15,-15-3 1 16,-12-3 0-16,-6-4 0 16,-6-5 10-16,-4-4-2 15,-3-4-9-15,0-8 0 16,5-5-11-16,4-3-63 0,7 0-43 15,11-4-77 1,7-9-177-16,9-1-885 0</inkml:trace>
  <inkml:trace contextRef="#ctx0" brushRef="#br0" timeOffset="89796.7756">3200 7371 178 0,'0'0'392'0,"0"0"-220"0,0 0 21 15,0 0-64-15,0 0-35 16,0 0-3-16,0 0-8 16,83-26-5-16,-72 26-2 15,1-2-10-15,4 2-25 16,1 0-16-16,5 6-8 16,11 9 5-16,3 12 9 15,10 9 2-15,2 7-3 16,4 9 8-16,-3 5-8 15,-1 6 1-15,-5 3-8 16,-7 1 2-16,-11-2-4 16,-5 1-5-16,-10-4-10 15,-10-1-5-15,0-3 9 16,-7-5-1-16,-13 0-9 0,-8-6-14 16,-11-1-37-16,-40 17-72 15,12-12-197-15,1-6-473 16</inkml:trace>
  <inkml:trace contextRef="#ctx0" brushRef="#br0" timeOffset="92866.3407">2761 7394 474 0,'0'0'332'16,"0"0"-231"-16,0 0 22 0,0 0-19 16,0 0-10-1,0 0-22-15,0 0-1 0,-22-40 19 16,20 39 3-16,-1 0-2 15,0 1-30-15,-1 0-22 16,-5 0-18-16,-3 9-1 16,-9 14-13-16,-10 11-6 15,-14 24-1-15,-10 22 7 16,3 19 17-16,8 6-4 16,16-9 1-16,13-20-4 15,14-20-2-15,1-12-9 16,10-5-5-16,18 11 5 0,13 2-4 15,23 10-1 1,27-4-1-16,-6-9 0 0,-6-10-67 16,12-14-84-1,-30-14-156-15,-7-3-818 0</inkml:trace>
  <inkml:trace contextRef="#ctx0" brushRef="#br0" timeOffset="93756.4825">4562 7645 1491 0,'0'0'217'0,"0"0"-155"0,0 0-29 16,0 0-21-16,0 0-12 15,0 0-1-15,0 0 1 16,-25 141 0-16,14-42 23 16,-1 5 2-16,2-15-7 15,4-27-1-15,6-18 2 16,0-7-1-16,0 4-3 0,6 0-7 16,10 1 6-16,4-5 5 15,8-11 1-15,5-4 2 16,7-7-2-16,2-5 0 15,4-7-7-15,2-3-7 16,4 0-6-16,-4-4-11 16,-2-12-18-16,-4-5-54 15,-9-6-24-15,-5-31-47 16,-13 9-157-16,-9-3-555 0</inkml:trace>
  <inkml:trace contextRef="#ctx0" brushRef="#br0" timeOffset="94041.6245">4562 7527 859 0,'0'0'323'0,"0"0"-221"16,0 0 90-16,0 0-48 15,0 0-71-15,0 0-37 16,127-77 14-16,-61 66-15 15,5 3-6-15,-4 1-14 16,-7 4-9-16,-9 3-6 16,-8 0 0-16,-13 0-41 15,-12 3-75-15,-18 16-105 16,0-2-95-16,-6 3-288 0</inkml:trace>
  <inkml:trace contextRef="#ctx0" brushRef="#br0" timeOffset="94246.7724">4622 7936 960 0,'0'0'143'16,"0"0"-52"-16,0 0 35 16,0 0 19-16,103-6-28 15,-63-5-56-15,5-2-34 0,-1 0-15 16,-5-1-10-16,-3 5-2 15,-3-1-58-15,-6 6-120 16,-12 2-203-16</inkml:trace>
  <inkml:trace contextRef="#ctx0" brushRef="#br0" timeOffset="96049.0358">5153 8021 1098 0,'0'0'202'0,"0"0"36"16,0 0-85-16,0 0-83 15,30-79-35-15,-2 60-19 16,8 2-1-16,4 7 6 16,2 9-2-16,-3 1-3 0,-5 1-15 15,-4 19 0 1,-9 3-1-16,-5 3-6 0,-10 4 6 15,-6 3 0-15,-6 0 9 16,-16 1 1-16,-8-1 8 16,-6-4 8-16,-4-6 1 15,4-3-14-15,2-3-6 16,1-8-6-16,6-2-1 16,6-4-39-16,8 1-76 15,11-1-106-15,2-1-116 16,2-2-359-16</inkml:trace>
  <inkml:trace contextRef="#ctx0" brushRef="#br0" timeOffset="96496.3547">5775 7840 1016 0,'0'0'602'0,"0"0"-513"16,0 0 12-16,0 0-32 15,-109-20-24-15,70 26-26 16,-2 17-17-16,2 5-1 16,6 11 11-16,6 5-12 15,9 1 16-15,8 1 9 16,7 0-1-16,3-7-6 16,3-2-8-16,13-4-4 15,8-6-5-15,3-4 5 0,13-7-6 16,5-8-27-1,7-8-40-15,6-1 0 0,2-22-18 16,1-9-6-16,-10-12-70 16,-5-5 47-16,-16-2 74 15,-8 0 37-15,-13 7 3 16,-6 13 122-16,-3 13 29 16,0 14-33-16,0 4-61 15,0 11-52-15,-3 16-5 16,0 11 0-16,3 5 0 15,0 7 7-15,0-1-7 16,5-2 0-16,7-8 0 16,1-2 0-16,5-10-46 15,9-17-90-15,-2-9-217 16,-1-1-683-16</inkml:trace>
  <inkml:trace contextRef="#ctx0" brushRef="#br0" timeOffset="96664.4744">6254 7528 1005 0,'0'0'852'16,"0"0"-759"-16,0 0-93 15,0 0-74-15,0 0-34 16,-39 101-62-16,39-45-156 16,15 0-579-16</inkml:trace>
  <inkml:trace contextRef="#ctx0" brushRef="#br0" timeOffset="96931.8101">6663 7820 1410 0,'0'0'241'0,"0"0"-108"15,0 0-49-15,0 0-55 16,-97 19 0-16,67 2-5 16,9 4-13-16,9 3-11 15,12 2-13-15,15 1-43 16,24 0 30-16,9 2 21 15,10-3 5-15,-3 2 6 16,-12-1 6-16,-10-2-2 16,-15 4 0-16,-15-2-8 15,-3 1 31-15,-15-2 16 0,-15-1 15 16,-16-2 27 0,-5-4-35-16,-22-3-31 0,3-8-25 15,-27-2-73-15,18-6-131 16,25-4-331-16</inkml:trace>
  <inkml:trace contextRef="#ctx0" brushRef="#br0" timeOffset="97408.1455">7471 7431 1562 0,'0'0'245'15,"0"0"-180"-15,0 0-65 16,0 0-14-16,0 0 0 16,-46 131 14-16,9-28 8 0,-2 18 13 15,2-2 1-15,11-15-13 16,13-28 1-16,7-18-9 15,6-14 14-15,0-7-5 16,6 5 6-16,10 2 2 16,4-2-8-16,8-6-1 15,2-13-2-15,13-6 6 16,2-11-13-16,7-6-32 16,20-37-113-16,-14-5-145 15,-13-7-798-15</inkml:trace>
  <inkml:trace contextRef="#ctx0" brushRef="#br0" timeOffset="97616.2289">7146 8022 1375 0,'0'0'216'16,"0"0"-176"-16,0 0 2 15,0 0-19-15,0 0-2 16,133-20 24-16,-70 9-6 15,11-5-12-15,-2 4-17 16,-11 2-10-16,27-1-28 16,-16 1-84-16,-17 3-414 0</inkml:trace>
  <inkml:trace contextRef="#ctx0" brushRef="#br0" timeOffset="98726.0184">7725 8229 322 0,'0'0'575'0,"0"0"-472"15,0 0-25-15,0 0-3 16,0 0-17-16,0 0-22 16,0 0-4-16,15-4 13 15,-15 4 17-15,0 0-8 16,0 0-9-16,0 0-1 15,0 0-5-15,3 0-13 16,6 0-1-16,0 0 8 0,10 0 2 16,4 0 5-16,5-1 2 15,12-9-8-15,5-7-14 16,4-3 1-16,2-4-4 16,-5-1-8-16,-7-2 3 15,-9 0-1-15,-8 0-3 16,-13 1 2-16,-4-1-1 15,-5 1-9-15,-8 4-13 16,-14 8 3-16,-8 4 8 16,-3 10-33-16,-4 0 18 15,-2 13 11-15,-1 12 0 16,4 7-3-16,8 8 2 0,8 5 6 16,7-1 1-16,10-2 2 15,3-2 14-15,13-4 0 16,10-3 13-16,15-5-8 15,4-6-20-15,6-5-1 16,6-4-36-16,17-10-67 16,-10-3-172-16,-13 0-498 0</inkml:trace>
  <inkml:trace contextRef="#ctx0" brushRef="#br0" timeOffset="100652.2261">8398 7925 563 0,'0'0'584'15,"0"0"-404"-15,0 0 54 16,0 0-36-16,0 0-72 15,0 0-49-15,0 0-41 16,54-68-16-16,-32 58-18 16,5 3-2-16,-2 7-10 15,2 6-15-15,-2 18 3 16,-2 8 12-16,-4 11 3 0,-11 4 6 16,-8 6 1-1,0 3 1-15,-5-7-1 0,-11-3-1 16,4-13 0-16,3-12 0 15,6-9 1-15,-2-8 1 16,5-4 12-16,0-3 16 16,0-18 50-16,8-14-48 15,10-12-13-15,9-6-18 16,10-4-18-16,6 8-7 16,2 12 7-16,-2 15 8 15,-7 13 0-15,-3 9-12 16,-8 6-9-16,-1 15 11 15,-6 7-4-15,-5 6 1 0,-5 4 7 16,-5 3 10 0,-3 3 4-16,0 1 2 0,0-2 0 15,0 0 0-15,3-6-45 16,3-5-49-16,16-9-130 16,2-9-130-16,4-14-351 0</inkml:trace>
  <inkml:trace contextRef="#ctx0" brushRef="#br0" timeOffset="100879.385">9536 7875 1154 0,'0'0'380'0,"0"0"-277"0,0 0-68 16,-85-3-23-1,39 26-6-15,1 8 11 0,-1 14 33 16,9 6 3-16,10 4-17 15,18-1-15-15,9-2-5 16,3-4 0-16,22-4-2 16,8-9-14-16,9-6-13 15,28-16-89-15,-6-7-121 16,-9-6-304-16</inkml:trace>
  <inkml:trace contextRef="#ctx0" brushRef="#br0" timeOffset="101217.6276">9708 8146 620 0,'0'0'678'0,"0"0"-617"16,0 0-19-16,0 0-4 15,0 0 83-15,0 0-6 16,100-11-42-16,-57-3-22 16,-1-3 3-16,1-6-20 15,-10-1-7-15,-12-2 14 16,-5-3 37-16,-13-3-21 15,-3-2-33-15,-9 4-12 16,-13 3-5-16,-8 11 0 16,-3 7-7-16,-7 9-17 15,0 13 3-15,1 19 0 16,0 15 2-16,6 9 12 16,8 3 11-16,7 1-9 15,12-5 11-15,6-5-7 0,9-6 1 16,21-6 11-16,13-5-5 15,8-9-13-15,44-7-15 16,-17-9-100-16,-5-8-183 0</inkml:trace>
  <inkml:trace contextRef="#ctx0" brushRef="#br0" timeOffset="101765.4054">11802 8005 1425 0,'0'0'177'0,"0"0"-177"16,-98 49-1-16,34 2 1 0,6 1 30 15,7 12 3 1,14 1 6-16,24-13-17 0,12-1 2 16,8-10 0-16,32-10 13 15,29-11 0-15,0-11-14 16,4-9 2-16,1-2-6 16,-13-22-3-16,-2-10 5 15,-15-10-2-15,-13-21 22 16,-18 0-11-16,-12-1-11 15,0 1-19-15,-24 21 1 16,-4 5 30-16,-5 16 6 16,-6 13-37-16,-3 10-29 0,0 6-42 15,10 14-97-15,22 5-112 16,10-4-48-16,13-8-454 16</inkml:trace>
  <inkml:trace contextRef="#ctx0" brushRef="#br0" timeOffset="102008.7604">12762 7625 963 0,'0'0'696'16,"0"0"-618"-16,-94-12-41 16,36 17-23-16,-13 22-13 15,3 16 0-15,10 19 34 0,8 18 14 16,28 22 3-1,16 1-5-15,6-7-6 0,18-6-14 16,0-22-9-16,-6-15-9 16,-3-13-9-16,-6-5 0 15,-3-1-93-15,-21 11-69 16,-12-7-120-16,-7-15-490 0</inkml:trace>
  <inkml:trace contextRef="#ctx0" brushRef="#br0" timeOffset="102182.8836">12113 8365 307 0,'0'0'1290'16,"0"0"-1062"-16,85-99-80 16,3 58-68-16,31 2-54 0,11 6-17 15,-9 11-9-15,-21 12-28 16,-41 9-98-16,-14-1-352 0</inkml:trace>
  <inkml:trace contextRef="#ctx0" brushRef="#br0" timeOffset="102739.0333">14201 8104 1538 0,'0'0'245'0,"0"0"-160"16,0 0-15-16,0 0-37 16,0 0-33-16,0 0-15 15,-20 80 7-15,8-28 8 16,-5 12 1-16,4 1 0 0,7-16-1 15,3 4 0 1,3-13-6-16,0-4-61 0,3-14-76 16,22-20-117-16,-2-2-82 15,0-6-172-15</inkml:trace>
  <inkml:trace contextRef="#ctx0" brushRef="#br0" timeOffset="102936.1737">14421 7734 738 0,'0'0'694'0,"0"0"-459"16,0-73-70-16,0 57-83 16,0 16-82-16,0 0-112 15,0 47-136-15,6-2 11 16,5 1-495-16</inkml:trace>
  <inkml:trace contextRef="#ctx0" brushRef="#br0" timeOffset="103301.4344">15091 7693 1060 0,'0'0'317'15,"0"0"-165"-15,0 0-70 16,0 0-81-16,0 0 1 16,-65 146-1-16,39-45 8 15,2 10-8-15,9-2-1 16,12-10-1-16,0-27 0 15,3-15 0-15,0-18 1 16,0-9-1-16,0-2 1 0,0-3-1 16,0 1 1-16,0-12 0 15,0-8 1 1,0-6 22-16,-14-6 70 0,-9-17-27 16,-10-9-55-16,-9-9-11 15,-2-2 0-15,3 10 27 16,4 6 56-16,4 11-9 15,1 12-37-15,6 4-37 16,-1 8 0-16,9 12-7 16,1 6-3-16,13-1 10 15,4 0 2-15,9-2 10 16,21-3 2-16,13-3-14 16,21-5-9-16,30-12-36 15,27-3-114-15,-17-13-163 0,-17-8-478 16</inkml:trace>
  <inkml:trace contextRef="#ctx0" brushRef="#br0" timeOffset="103634.67">15552 8183 747 0,'0'0'843'0,"0"0"-745"16,0 0-69-16,0 0 34 15,0 0 8-15,0 0-27 16,94-23-13-16,-48 8-6 15,2-5-12-15,-2-1-1 16,-8-3 1-16,-8-2 21 16,-7-3-2-16,-14 2-1 0,-9 0-12 15,-9 5 0-15,-25 6-13 16,-11 12-6-16,-13 4-18 16,-11 23 11-16,-1 17-8 15,3 13 2-15,13 7 1 16,15 1 11-16,23-6 1 15,16-6 22-15,15-6 9 16,38 2 10-16,34-7 1 16,31-13-17-16,5-9-25 15,-7-16-30-15,-18-12-110 16,-44-5-117-16,-14-2-573 0</inkml:trace>
  <inkml:trace contextRef="#ctx0" brushRef="#br0" timeOffset="104726.7812">15998 8118 1207 0,'0'0'171'0,"0"0"-126"0,0 0-23 16,0 0-12-16,92-31 1 15,-72 31-11-15,-1 4-8 16,-4 16 2-16,0 14 6 16,-3 8 29-16,-8 13 2 15,-4 6-5-15,0 1-1 16,-4-3-14-16,-8-7-10 15,-3-11 9-15,4-7-10 16,5-11 1-16,2-11 1 16,0-5 4-16,4-4 10 15,0-3 48-15,0 0 7 0,0-15-11 16,0-5-51 0,4-5-9-16,3-1-29 0,2 4 2 15,1 5 26-15,-3 7 1 16,-4 4 0-16,-3 5 0 15,0 1-8-15,0 0 6 16,0 0-17-16,0 0-6 16,0 0 9-16,0 0 2 15,0 0 2-15,0 0 11 16,0 0-7-16,0 0 7 16,0 0 0-16,0 0 1 15,0 0 1-15,3-3 0 16,0-1 0-16,6-5 17 0,0-4 1 15,6-6-5-15,0-6-2 16,4-8 0-16,5-7-1 16,-2-5-3-16,8-5-7 15,-1-3 0-15,2 7-1 16,3 0 1-16,-4 10-1 16,-3 9 0-16,0 7-1 15,-7 7-5-15,3 6 6 16,-5 6-2-16,0 1-9 15,0 4 2-15,-7 17-19 16,-2 9 15-16,-4 11 0 16,-5 9 13-16,0 3-1 15,-8 5 2-15,-5 0 6 16,-6-2-7-16,2-3 6 0,4-7-5 16,4-5 11-1,6-9-12-15,3-3 7 0,0-8 0 16,6-6 6-16,10-4-2 15,10-4-1-15,5-5 0 16,8-2-10-16,25-21-70 16,-10-6-200-16,-5-7-561 0</inkml:trace>
  <inkml:trace contextRef="#ctx0" brushRef="#br0" timeOffset="105855.484">17249 7645 801 0,'0'0'651'16,"0"0"-532"-16,0 0-3 15,0 0-37-15,0 0-32 16,0 0-5-16,0 0-1 15,10-16-27-15,-10 18-14 16,0 15-28-16,-3 25-3 16,-11 29 31-16,-11 28 7 15,-1 12 12-15,3-4 3 16,10-18-6-16,10-23-15 0,3-13 6 16,0-17 5-1,5-3-11-15,6 1 6 0,5-2-6 16,4 2 0-1,5-11 0-15,2-5 8 0,2-7-9 16,10-8-82-16,10-9-60 16,-7-12-190-16,-6-7-765 0</inkml:trace>
  <inkml:trace contextRef="#ctx0" brushRef="#br0" timeOffset="106199.1273">16960 8147 479 0,'0'0'750'0,"0"0"-647"15,0 0-87-15,103-18 1 16,-21-1 3-16,22-7-1 16,-3 3 6-16,-23 4 10 15,-23 9-2-15,-19 3 2 16,2 3-16-16,-2-2-3 15,-3 6 4-15,-13 0-2 16,-9 0-8-16,-7 10-8 16,-4 12-2-16,0 12 32 15,0 11 8-15,0 9 14 16,0 2-16-16,-3 4-16 16,2-7-12-16,1-6-9 15,0-9 10-15,3-11-11 16,9-5-76-16,7-17-121 15,0-5-96-15,1 0-501 0</inkml:trace>
  <inkml:trace contextRef="#ctx0" brushRef="#br0" timeOffset="106337.2256">17849 7779 818 0,'0'0'875'0,"0"0"-807"16,0 0-68-16,0 0-61 15,0 0-203-15,0 0-310 0</inkml:trace>
  <inkml:trace contextRef="#ctx0" brushRef="#br0" timeOffset="106583.635">18336 7702 339 0,'0'0'1036'0,"0"0"-940"15,0 0-84-15,0 0 11 16,-51 108 29-16,31-41 14 16,1 16-2-16,3 18-23 15,-7 8-14-15,7-3-3 16,-4-23-7-16,10-27-6 16,3-16-4-16,7-10-6 0,0 1 5 15,0 0-5 1,10-2 12-16,10-5-4 15,8-8-9-15,32-16-32 0,-8 0-75 16,-3-16-423-16</inkml:trace>
  <inkml:trace contextRef="#ctx0" brushRef="#br0" timeOffset="107125.1217">18022 8279 1098 0,'0'0'647'15,"0"0"-586"-15,0 0-5 16,0 0-20-16,0 0-30 16,120-66-6-16,-59 49-17 15,11 1-49-15,2 0-28 16,-11 2-12-16,4-3 1 0,-6-1 21 16,-11-2 29-16,-9 5 55 15,-14 3 20-15,-14 8 93 16,-10 4-27-16,-3 6-63 15,0 15-2-15,-7 9-1 16,1 3 12-16,6 3-7 16,0-2-10-16,9-5 1 15,18-6 17-15,4-6 13 16,6-9-10-16,5-6 7 16,0-2-17-16,-3-17-7 15,-3-7-1-15,-8-12-2 16,-4 4-12-16,-5 2-4 0,-9 13-7 15,-3 17-8 1,-7 27-95-16,-7 49 52 0,-16 29 40 16,0 11 18-16,1-17-1 15,3-30 1-15,5-27 0 16,-5-4 0-16,-8 1 0 16,-9 8-1-16,-9 1 1 15,-4-8 0-15,4-11 2 16,7-15 31-16,13-10 49 15,14-5 30-15,11-28-7 16,17-27-40-16,51-24-65 16,43-9-90-16,24 10-112 15,5 29-8-15,-40 27-171 16,-37 16-642-16</inkml:trace>
  <inkml:trace contextRef="#ctx0" brushRef="#br0" timeOffset="107734.006">20502 8256 1455 0,'0'0'202'0,"0"0"-161"16,0 0-32-16,0 0-8 0,0 0-1 16,88 0 13-1,-40-7 14-15,2-6-4 0,3-3-1 16,-4-4-9-16,-9 3 0 15,-11-3 2-15,-13 2 10 16,-12-1 17-16,-4 4-7 16,-17 4 15-16,-24 9-38 15,-25 5-12-15,-1 25 0 16,-9 13 0-16,5 14 7 16,16 2 0-16,10 3 9 15,15-5 2-15,20-11-5 16,10-4-6-16,23-5-5 15,34-4 8-15,35-6-10 16,35-14-13-16,13-11-60 0,-5-9-97 16,-41-14-142-1,-35-1-419-15</inkml:trace>
  <inkml:trace contextRef="#ctx0" brushRef="#br0" timeOffset="107953.6598">21376 7761 1689 0,'0'0'253'0,"0"0"-199"16,0 0-25-16,0 0-29 15,0 0-15-15,0 0 15 0,-53 148 21 16,28-46-2 0,2 8-18-16,-1-2 1 0,9-12-1 15,5-25-1-15,6-16-8 16,4-18-82-16,0-8-65 15,23 1-94-15,4-3-137 16,-1-11-500-16</inkml:trace>
  <inkml:trace contextRef="#ctx0" brushRef="#br0" timeOffset="108277.8789">21586 8379 1330 0,'0'0'285'16,"0"0"-232"-16,0 0-26 15,0 0-5-15,93-31 2 16,-54 14 1-16,2-1-4 16,-2-3-10-16,-4-1 5 15,-13-3 12-15,-5 0 15 16,-11-5-1-16,-6 4-14 0,-11 2 3 16,-17 5-30-16,-10 15-1 15,-11 4-16-15,-5 22 6 16,-2 19-8-16,0 15 18 15,14 7 15-15,16-3-3 16,16-2 1-16,10-8-3 16,13-10 4-16,20-3-14 15,9-9-16-15,10-10-61 16,9-9-41-16,30-15-131 16,-16-15-92-16,-10-10-340 0</inkml:trace>
  <inkml:trace contextRef="#ctx0" brushRef="#br0" timeOffset="108784.1032">22161 8150 355 0,'0'0'736'0,"0"0"-423"16,0 0-53-16,0 0-111 16,0 0-91-16,0 0-58 15,0 0-9-15,84-7 8 16,-67 67-1-16,-3 0 2 16,-7 5 0-16,-7-1-15 15,0-18-13-15,-4 1 12 16,-5-15 5-16,3-12 10 15,3-7 1-15,3-12 0 16,0-1 25-16,0-17 60 16,7-17-38-16,16-15-31 15,8-6-6-15,8-3-10 16,3 12-20-16,1 13 5 0,-4 20 5 16,-6 13-9-16,-7 14-3 15,-3 19 13-15,-10 6-6 16,-1 7 6-16,-5-6-5 15,-1-7 1-15,-2-8 12 16,-1-8 1-16,0-10 0 16,-2-7 1-16,1 0 21 15,5-5 98-15,3-22 3 16,13-23-83-16,5-6-24 16,6-6-16-16,5 1-23 15,-1 19-23-15,-4 12 28 0,-4 19 5 16,-7 11-11-1,-8 20-1-15,-9 29 3 0,-6 5 7 16,0 9 3-16,-13 5 12 16,2-14-8-16,5-1 0 15,6-5 2-15,13-14-9 16,15-10 5-16,12-7-36 16,38-17 5-16,-11-1-43 15,-4-16-267-15</inkml:trace>
  <inkml:trace contextRef="#ctx0" brushRef="#br0" timeOffset="109449.9212">23204 8252 628 0,'0'0'489'15,"0"0"-434"-15,0 0 22 16,0 0 9-16,0 0-2 16,0 0 36-16,0 0 1 15,61 44-46-15,-33-41-26 16,2-3-21-16,0 0-13 16,-6-6-7-16,-3-2 3 0,-9-4 6 15,-5-2-8-15,-5-3 1 16,-2-1-10-16,0 0-11 15,-17-1 11-15,-5 5 0 16,-9 4-9-16,-7 7 8 16,-4 3-16-16,-5 23 9 15,2 11 8-15,3 8 11 16,9 5 2-16,10 2-2 16,14-3 1-16,9-2 7 15,7-4 0-15,24-5-3 16,15-4-16-16,22-3-23 0,32-11-56 15,-14-7-135 1,-5-10-286-16</inkml:trace>
  <inkml:trace contextRef="#ctx0" brushRef="#br0" timeOffset="109851.8871">23678 8200 629 0,'0'0'1115'16,"0"0"-1058"-16,0 0 19 15,0 0-52-15,0 0-24 16,0 0-13-16,0 0 1 16,102 73 11-16,-82-25 0 15,-7 3-20-15,-9-2-25 16,-4-2 9-16,0-8 5 16,-7-9 14-16,-3-10 11 0,6-10 7 15,2-10 9-15,2 0 95 16,0-14 27-16,6-19-56 15,20-20-28-15,4-6-38 16,8-7-9-16,4 6-39 16,-6 17-14-16,0 10 26 15,-12 17 11-15,-6 16-6 16,-8 16 4-16,-4 18-2 16,-3 12 2-16,-3 7 17 15,0 5-1-15,0-1 2 16,7-4 0-16,6-3 0 15,3-1-1-15,3-9 1 0,7-7-63 16,23-13-64-16,-9-10-90 16,2-10-266-16</inkml:trace>
  <inkml:trace contextRef="#ctx0" brushRef="#br0" timeOffset="110127.8649">24749 7840 666 0,'0'0'961'16,"0"0"-850"-16,0 0-60 16,0 0-51-16,0 0 0 15,-17 80 13-15,1-26 31 16,-7 19-9-16,-6 20-14 16,-10 19-5-16,4-9-15 0,5-20 10 15,12-25-10-15,12-18 0 16,1 0 1-16,3 4 6 15,2-1-2-15,0-11 1 16,14-8 0-16,10-8 7 16,9-9-9-16,22-7-5 15,34-14-76-15,-9-13-178 16,-4-9-757-16</inkml:trace>
  <inkml:trace contextRef="#ctx0" brushRef="#br0" timeOffset="110321.0019">24440 8292 804 0,'0'0'526'0,"0"0"-448"0,0 0-42 16,107 0 2-16,-20 0 35 15,27 0-41-15,4 4-23 16,-5 1-9-16,-22-5-38 15,-33 0-194-15,-19 0-758 0</inkml:trace>
  <inkml:trace contextRef="#ctx0" brushRef="#br0" timeOffset="219766.5331">2985 9712 586 0,'0'0'731'0,"0"0"-609"15,0 0-37-15,0 0-5 16,0 0-7-16,0 0-36 16,0 0-1-16,70-32 2 15,23 8 10-15,32-11-10 16,9-9-27-16,-20 9 1 15,-32 5-12-15,-32 9-29 16,-14 4-16-16,3-3-43 16,-9 1-30-16,-8-1-23 15,-22 4 76-15,-3 5-38 16,-25 2 45-16,-8 9 33 16,6 0 25-16,5 0 38 15,12 0 52-15,13 0 2 0,5 6-77 16,21 1-15-16,11 3 16 15,8 6 33-15,4-2 7 16,-7 5-26 0,-6 2-30-16,-17 5-1 0,-13 4-21 15,-9 6-10-15,-43 24-79 16,1-8-58-16,3-9-215 0</inkml:trace>
  <inkml:trace contextRef="#ctx0" brushRef="#br0" timeOffset="220046.7297">4619 9065 1677 0,'0'0'231'0,"0"0"-174"16,0 0-48-16,0 0-9 15,0 0-19-15,-33 103 19 16,9-4 0-16,2 12 6 16,11-14-6-16,10-28 1 15,1-23 0-15,0-10-1 16,6 5-1-16,4 4 0 16,-1 2-12-16,-3-7-94 15,-3-5-72-15,-3-11-134 16,0-14-457-16</inkml:trace>
  <inkml:trace contextRef="#ctx0" brushRef="#br0" timeOffset="220256.8789">4443 9155 1430 0,'0'0'490'0,"0"0"-473"15,77-109-15-15,-22 60 17 16,8 1-1-16,1 3-7 15,-1 11-11-15,-12 8-1 16,-5 13-5-16,-13 10-16 16,-11 3-60-16,-10 16-92 15,-12 44-63-15,-15-5 22 0,-12 1-326 0</inkml:trace>
  <inkml:trace contextRef="#ctx0" brushRef="#br0" timeOffset="220467.0293">4504 9438 773 0,'0'0'366'16,"0"0"-246"-16,0 0 26 15,0 0 34-15,118-32-28 16,-57 8-34-16,6 0-36 16,-1-1-46-16,-8 5-28 0,-3 3-8 15,-6 4-16 1,4 6-73-16,-12 3-111 0,-8 4-320 0</inkml:trace>
  <inkml:trace contextRef="#ctx0" brushRef="#br0" timeOffset="221258.3643">5163 9794 803 0,'0'0'152'16,"0"0"-28"-16,0 0 41 16,0 0-36-16,0 0-35 15,0 0-31-15,53-88-28 16,-40 62-6-16,8-4 1 15,6-9 7-15,4-8-4 16,2-6-7-16,4-9 2 16,-4-1 1-16,-2 6-13 15,-8 10-8-15,-7 12-2 16,-5 12 8-16,-8 10 8 16,-3 6 9-16,0 7-21 15,-14 0-10-15,-5 0-38 0,-8 6-45 16,0 8 24-16,3 6 30 15,5 0 15-15,10-3-11 16,9-5-14-16,0 1-24 16,15-6 18-16,13 0 45 15,8-1 35-15,7-3 0 16,-1-2-12-16,-6 2 8 16,-5 4-10-16,-10 3-11 15,-5 3-10-15,-7 9 0 16,-6 5 1-16,-3 10 10 15,0 2-3-15,0 4 2 0,-6-7-9 16,6-2 0-16,0-7-1 16,3-9-2-16,14-8-65 15,35-10-84-15,-3-9-39 16,2-10-328-16</inkml:trace>
  <inkml:trace contextRef="#ctx0" brushRef="#br0" timeOffset="221541.7353">6060 9182 1258 0,'0'0'254'0,"0"0"-175"16,0 0-31-16,-85 49-13 15,49-8 16-15,0 10-10 16,8 5-18-16,10 0-16 0,15-6 2 16,3-10-8-1,21-8 0-15,13-9 6 0,5-9 15 16,4-7 4-16,-1-7-1 15,-6 0-9-15,-6-7 0 16,-8-14 5-16,-13-17 10 16,-9-29-11-16,-6-2-20 15,-13 6-19-15,-8 6-28 16,6 22-6-16,0 8 1 16,2 3-17-16,10 16-43 15,6 6-109-15,3 2-348 0</inkml:trace>
  <inkml:trace contextRef="#ctx0" brushRef="#br0" timeOffset="222191.2923">6373 9188 1217 0,'0'0'275'0,"0"0"-141"16,0 0-41-16,0 0-6 15,90-40-39-15,-62 40-31 16,-1 0-17-16,-3 17-7 15,0 11 2-15,-5 9 5 16,-5 7 6-16,-4 8-6 16,-7-2-6-16,0-1-5 15,-3-9 5-15,0-10-5 16,0-10 11-16,0-7 5 16,-3-9-5-16,3-4 14 0,-3-7 17 15,3-27 50-15,0-10-62 16,3-14-19-16,12-4-40 15,9 11 18 1,4 8 21-16,-1 14-14 0,1 18 5 16,-1 11-5-16,-1 1 1 15,-4 26-4-15,2 6 11 16,-6 10 6-16,-2 6-15 16,-4-3-3-16,-3 0-14 15,0-12 9-15,-3-11 10 16,0-10 6-16,-3-7 8 15,1-6 13-15,4-13 77 16,7-34 33-16,15-38-78 16,17-27-33-16,3 9-5 15,-4 21-5-15,-9 36-2 0,-10 27 1 16,-2 4 7-16,2 5 8 16,-4 4-13-16,-1 6-3 15,-6 17-15-15,-5 12 2 16,-5 25 13-16,-3 21 0 15,-3-2 1-15,0-5-1 16,0-11-1-16,0-20-6 16,7-1 5-16,5 3-8 15,6-12 3-15,0-7 1 16,6-3-6-16,4-7 12 0,5-5 0 16,6-3 0-1,4-2-16-15,5 0-35 0,19-17-47 16,-7 3-112-1,-11-3-145-15</inkml:trace>
  <inkml:trace contextRef="#ctx0" brushRef="#br0" timeOffset="223071.8175">1796 4357 950 0,'0'0'195'0,"0"0"-96"15,0 0-17-15,0 0 29 0,85 2-23 16,-21-2-21-16,24-4-23 16,27-15-14-16,7-4-5 15,-1 1-3-15,-4-2-10 16,-13 3-11-16,-7-2 0 16,-18 5 5-16,-22 4-6 15,-20 3-33-15,-16 2-30 16,0 1-91-16,-15-11-26 15,-6 2-128-15,0 0-553 0</inkml:trace>
  <inkml:trace contextRef="#ctx0" brushRef="#br0" timeOffset="223264.9429">2688 4003 810 0,'0'0'329'0,"0"0"-139"0,0 0-4 16,0 0-103-16,0 0-59 15,0 0-3-15,96 38 11 16,-44-12-10-16,3 2-2 15,-7 0-4-15,-8 2-9 16,-9 1 2-16,-14 4-9 16,-11 2-1-16,-6 3 1 15,-42 25-50-15,-6-9-126 16,-4-7-214-16</inkml:trace>
  <inkml:trace contextRef="#ctx0" brushRef="#br0" timeOffset="225033.5054">9308 9099 1330 0,'0'0'282'0,"0"0"-207"16,0 0-5-16,0 0 2 16,0 0-35-16,-94-57-10 15,63 60-22-15,-8 21-5 16,-7 24-6-16,-2 27-1 15,9 23 7-15,9-3 32 16,14-19-12-16,16-26 4 16,0-21-7-16,13 4-6 15,10 1-10-15,8-2-1 16,9-8-20-16,5-11-44 0,10-13-68 16,26-23-142-16,-11-12-126 15,-9-9-559-15</inkml:trace>
  <inkml:trace contextRef="#ctx0" brushRef="#br0" timeOffset="225294.6946">9581 9162 1197 0,'0'0'190'0,"0"0"-131"15,0 0-21-15,0 0 9 16,97 23-4-16,-70 3-19 16,-8 10-4-16,-9 6-11 15,-6 6 4-15,-4 4-6 16,-17 1-7-16,-14-7 0 0,-12-6 0 15,-2-14 14-15,-1-13 35 16,4-13 49-16,6-7 15 16,6-38-18-16,14-28-34 15,10-2-61-15,6 7-14 16,19 13-33-16,20 28 2 16,6 4-27-16,34 14-28 15,-12 9-129-15,-12 0-135 0</inkml:trace>
  <inkml:trace contextRef="#ctx0" brushRef="#br0" timeOffset="225809.9453">9923 9274 1378 0,'0'0'222'16,"0"0"-160"-16,0 0-17 0,83-77-6 15,-44 73-8-15,0 4-14 16,1 14-11-1,-1 20-5-15,-10 11 0 0,-3 12 11 16,-14 5-12-16,-6-2 0 16,-5-4-16-16,-1-14 14 15,0-14 1-15,0-15 1 16,0-9 6-16,0-4 41 16,0-17 79-16,8-20-58 15,1-9-48-15,3-6-20 16,7 4-11-16,5 9 3 15,3 23-10-15,-3 16-8 16,3 5 3-16,-2 25-1 16,-4 11 2-16,-3 2-4 0,-2 0-11 15,-2-7 11-15,-1-10 4 16,-1-9 6-16,-3-10 4 16,3-7 12-16,-3-7 42 15,10-33 14-15,11-30-34 16,3-2-15-16,-2 3-6 15,2 16-1-15,-3 27 0 16,2 9 1-16,6 10-1 16,-8 7 20-16,-2 21 4 15,-4 15-15-15,-9 14 1 16,-3 8-4-16,-3 2-6 16,-3 0 0-16,3-8-27 0,4-8-31 15,8-12-20 1,18-25-23-16,-2-7-168 0,2-1-436 15</inkml:trace>
  <inkml:trace contextRef="#ctx0" brushRef="#br0" timeOffset="226020.0949">11373 9190 897 0,'0'0'643'16,"0"0"-583"-16,-3 74-51 15,-6 5 18-15,-9 31 24 16,0 11 8-16,-1-2-26 15,8-16-12-15,1-18-7 0,10-18-8 16,0-15-6 0,0-16-26-16,0-8-64 0,16-6-102 15,-2-6-133-15,-1-12-596 0</inkml:trace>
  <inkml:trace contextRef="#ctx0" brushRef="#br0" timeOffset="226237.2491">11386 9272 1750 0,'0'0'188'16,"0"0"-161"-16,0 0-27 15,108-29-10-15,-65 30-8 16,-3 29 1-16,-7 15 8 0,-15 21-7 16,-18 0-19-1,-12 7 0-15,-26-4-14 0,-9-19-15 16,-3 0 28-16,3-14 36 15,10-16 16-15,1-20 5 16,12-11-21-16,12-17-204 0</inkml:trace>
  <inkml:trace contextRef="#ctx0" brushRef="#br0" timeOffset="226515.4543">12189 9365 1506 0,'0'0'220'16,"0"0"-144"-16,0 0-35 16,0 0-39-16,94 34-2 0,-79 2-9 15,-1 7-9-15,-4 4 12 16,-7 5 6-16,-3-5-22 16,-3-4-1-16,-18-10 21 15,-3-11 2-15,-16-9 34 16,-8-10 13-16,-8-3-15 15,-3-20-6-15,4-15-2 16,4-8-7-16,14-6-17 16,16 2-95-16,21 7 29 15,6 11 12-15,42 12-73 16,47 17 20-16,-8 5-28 16,-2 7-360-16</inkml:trace>
  <inkml:trace contextRef="#ctx0" brushRef="#br0" timeOffset="226791.4468">12870 9336 431 0,'0'0'1034'0,"0"0"-927"15,-81-72-5-15,33 58-35 16,-1 14-42-16,1 1-15 16,5 22-5-16,13 10-5 15,12 9-11-15,18-2-8 16,6 3-9-16,29-1 19 15,18-4 9-15,5-6 12 16,-1 1-5-16,-8-2 3 0,-13-6-9 16,-17 2 8-1,-16-4-7-15,-5 4-2 0,-27-5 27 16,-14 2 3-16,-8-4-30 16,2-4 0-16,1-16-92 15,15-3-222-15,20-17-746 0</inkml:trace>
  <inkml:trace contextRef="#ctx0" brushRef="#br0" timeOffset="227034.4697">13188 9358 1493 0,'0'0'207'0,"0"0"-140"16,0 0 41-16,-3 110-15 15,-7-54-45-15,-9 4-19 16,3 5-29-16,5-4-42 0,11 1-115 15,3-19-124-15,15-17-124 16</inkml:trace>
  <inkml:trace contextRef="#ctx0" brushRef="#br0" timeOffset="227222.6027">13387 8798 2027 0,'0'0'266'15,"0"0"-266"-15,0 0-27 16,-33 106-61-16,20-31-78 16,2 2-212-16</inkml:trace>
  <inkml:trace contextRef="#ctx0" brushRef="#br0" timeOffset="227398.7295">13778 9243 1681 0,'0'0'203'0,"0"0"-173"16,18 113 35-16,-12-16-11 16,-3 13-20-16,-3-3-14 15,-3-11-20-15,-11-24-13 16,-2-16-106-16,-2-12-71 16,-15 4-105-16,-1-8-275 15,2-9-182-15</inkml:trace>
  <inkml:trace contextRef="#ctx0" brushRef="#br0" timeOffset="227588.9162">13425 9796 832 0,'0'0'260'0,"0"0"221"16,-4-93-304-16,41 60-93 15,41-4-60-15,37 1-23 16,23 2 7-16,1 6-8 16,-16 8 1-16,-41 7 1 15,-21 5-1-15,-19 2 0 16,-12 6-1-16,-4 0-1 15,0 0-22-15,-4 7 8 16,-8 10-5-16,-8 9 20 16,-6 6 13-16,0 6 35 0,0 4-20 15,0 5-9-15,-3-2-13 16,-3-1-4-16,-4-5-2 16,-1-6-94-16,-1-8-240 15,3-14-780-15</inkml:trace>
  <inkml:trace contextRef="#ctx0" brushRef="#br0" timeOffset="227775.0557">14483 9096 1855 0,'0'0'112'0,"0"0"-112"15,0 0-126-15,8 72 6 16,-5-33-384-16</inkml:trace>
  <inkml:trace contextRef="#ctx0" brushRef="#br0" timeOffset="227991.1848">14713 9557 1513 0,'0'0'230'15,"0"0"-180"-15,-67 74-35 16,35-35-14-16,12 3 0 15,14-2-1-15,6-6 2 16,26-8 26-16,16-10 49 16,10-9-22-16,1-7-16 15,-2-7 2-15,-6-15-7 0,-16-12-5 16,-9-12 1 0,-14-10-8-16,-6-3-22 0,-19-1-19 15,-7 10-62-15,-7 14 30 16,0 22-15-16,-15 21-84 15,11 20-114-15,6 6-256 0</inkml:trace>
  <inkml:trace contextRef="#ctx0" brushRef="#br0" timeOffset="228315.4157">15234 9501 689 0,'0'0'916'0,"0"0"-793"16,0 0-15-16,0 0-44 0,100-63-24 15,-80 63-39 1,2 18 8-16,-6 14-2 0,-4 8-7 16,-9 5 0-1,-3 0-12-15,0-3-2 0,-5-6-1 16,-2-13 6-16,1-7 9 16,6-12 1-16,0-4 25 15,0-13 81-15,13-34 13 16,29-41-87-16,6-1-33 15,2 5-103-15,1 19-101 16,-12 41 110-16,-2 15 70 16,-2 9 24-16,-13 45 11 15,-19 32 31-15,-3 5 33 16,-5-6-27-16,-6-10-21 16,8-20-16-16,3 1-2 0,13 2 4 15,16-12 5 1,17-11-5-16,45-26-13 0,-13 0-164 15,0-17-784-15</inkml:trace>
  <inkml:trace contextRef="#ctx0" brushRef="#br0" timeOffset="228859.4048">17894 9223 728 0,'0'0'961'16,"0"0"-841"-16,0 0-78 15,0 0-30-15,0 0-12 16,0 0-27-16,-19 97 27 16,-3 2 19-16,-1 17 20 15,4-5-17-15,11-18-7 16,8-26-6-16,3-15-8 15,12-13-1-15,3-6 1 16,9-2-1-16,15-2-1 16,41-16-62-16,-6-13-54 15,-3-3-260-15</inkml:trace>
  <inkml:trace contextRef="#ctx0" brushRef="#br0" timeOffset="229285.2958">17599 9626 1377 0,'0'0'394'0,"0"0"-347"16,0 0-47-16,0 0-15 15,155-12 15-15,-4-5 16 16,11-6-7-16,-10 2-2 16,-41 6 9-16,-50 5-15 15,-25 4-1-15,-17 2 0 16,-5 1 0-16,-10 3 0 0,-4 0 15 15,-4 0-15-15,-22 13 24 16,-13 10-15-16,-6 10-8 16,-1 4-1-16,9 2 0 15,12-2-6-15,16-6 4 16,9-7-4-16,12-3 6 16,22-8 1-16,8-6-1 15,10-7 0-15,2-7 0 16,1-13-15-16,-8-4 7 15,-9 4 1-15,-18 6 7 16,-10 6 21-16,-7 8-21 16,-3 6-3-16,0 14 2 15,-11 10 1-15,4 6 0 0,7 0 0 16,0-3-52-16,24-11-27 16,37-22-121-16,-2 0-13 15,0-15-359-15</inkml:trace>
  <inkml:trace contextRef="#ctx0" brushRef="#br0" timeOffset="229634.3537">19228 9131 1650 0,'0'0'230'0,"0"0"-194"16,-73 145-30-16,21-32-6 0,3 6-6 15,17-19 6 1,14-32-2-16,13-34 1 0,5-8-2 15,0-6 2 1,0-3-9-16,13-11-2 0,7-6 12 16,15-24 44-16,14-19-22 15,12 0-22-15,11 3-44 16,1 15 26-16,0 21 5 16,-9 8-3-16,-15 25 15 15,-12 11-5-15,-18 5 6 16,-19 2 1-16,-22-4 0 15,-34 3 0-15,-10-13 6 16,-8-6 0-16,-6-13-5 16,21-14 17-16,1-10 15 15,15-33-23-15,43-49-11 16,0 5-145-16,31-8-444 0</inkml:trace>
  <inkml:trace contextRef="#ctx0" brushRef="#br0" timeOffset="229821.1757">19954 9104 160 0,'0'0'1380'16,"0"0"-1214"-16,0 0-88 16,0 0-29-16,-47 139 44 15,-1-33-10-15,-4 13-29 16,7-3-33-16,22-13-20 16,23-31-1-16,2-19-111 15,48-7-76-15,-1-22-176 16,3-9-328-16</inkml:trace>
  <inkml:trace contextRef="#ctx0" brushRef="#br0" timeOffset="230085.368">20489 9670 1144 0,'0'0'161'0,"0"0"-121"16,91-27-27-16,-49 12-12 15,-3-9 0-15,-4-3 1 16,-8-6 12-16,-17-3 47 15,-10-1 25-15,-3 5 17 16,-28 8-30-16,-11 14-29 16,-12 10-27-16,-8 42-6 15,7 9 13-15,10 15 26 16,13 3 19-16,32-6-13 0,11 3 21 16,44 0 14-16,36-7-7 15,28-15-32-15,7-14-28 16,-20-24-24-16,-27-6-25 15,-14-33-105-15,-20 0-114 16,-8 0-604-16</inkml:trace>
  <inkml:trace contextRef="#ctx0" brushRef="#br0" timeOffset="231232.5469">22920 9637 1635 0,'0'0'233'16,"0"0"-113"-16,0 0 7 16,0 0-59-16,0 0-65 15,0 0-3-15,0 0-35 16,-23 50 28-16,-2 25 7 0,-1 1 0 15,2-4-1 1,3-13-74-16,9-21-28 0,0-2-42 16,2-10-117-16,4-13-350 0</inkml:trace>
  <inkml:trace contextRef="#ctx0" brushRef="#br0" timeOffset="231390.0735">23090 9197 1770 0,'0'0'222'0,"0"0"-165"16,0 0-57-16,0 0-82 0,0 0-156 15,0 0-247-15,12 77-636 16</inkml:trace>
  <inkml:trace contextRef="#ctx0" brushRef="#br0" timeOffset="231588.2201">23590 9178 937 0,'0'0'700'0,"0"0"-595"16,0 0-58-16,0 0-27 16,-66 119-19-16,10-7 25 15,-8 22 11-15,2 3-17 16,20-21-9-16,23-34-5 16,18-22-5-16,1-20-1 15,16-11-1-15,14 1 1 16,10-3 32-16,23-6-8 0,21-21-24 15,12-29-37-15,-15-11-217 16,-26-9-1074-16</inkml:trace>
  <inkml:trace contextRef="#ctx0" brushRef="#br0" timeOffset="231753.0997">23095 9742 1681 0,'0'0'369'0,"0"0"-274"15,0 0-61-15,131-32-34 16,17 8 0-16,31 1-8 16,9 3-67-16,-16 10-117 15,-64 5-97-15,-23 1-933 0</inkml:trace>
  <inkml:trace contextRef="#ctx0" brushRef="#br0" timeOffset="231916.1044">24926 9584 963 0,'0'0'901'0,"0"0"-824"15,0 0-77-15,0 0 0 16,-75 99-1-16,45-47 1 16,8 21-68-16,11-10-119 0,11-13-452 15</inkml:trace>
  <inkml:trace contextRef="#ctx0" brushRef="#br0" timeOffset="232087.228">25079 9194 1827 0,'0'0'82'0,"0"0"-82"15,0 0-240-15,0 0-508 0</inkml:trace>
  <inkml:trace contextRef="#ctx0" brushRef="#br0" timeOffset="232288.3708">25439 9379 1517 0,'0'0'179'16,"-88"33"-179"-1,41 2-6-15,7 13-73 0,24 11-27 16,16 8-39-16,45 9 71 15,14-11 68-15,13-5 6 16,-4-7 19-16,-26-18 11 16,-12-4 23-16,-25-8 18 15,-25-8 38-15,-56-8 25 16,-10-6-64-16,3-1-43 16,9-1-27-16,26-16-8 15,8 2-90-15,17 2-437 0</inkml:trace>
  <inkml:trace contextRef="#ctx0" brushRef="#br0" timeOffset="232515.8413">26741 9563 1706 0,'0'0'205'16,"0"0"-104"-16,-112-9-61 15,48 12-33-15,-7 27-7 16,2 23-18-16,0 29 9 16,22 2 2-16,27-8 5 15,34-4-34-15,67-16-11 16,46-6 4-16,-6-5-59 16,-12-31-431-16</inkml:trace>
  <inkml:trace contextRef="#ctx0" brushRef="#br0" timeOffset="232703.7518">27322 9099 1842 0,'0'0'181'16,"0"0"-170"-16,-72 128 1 16,29-15 1-16,-2 15 13 15,7-2-2-15,7-10-14 0,7-18-10 16,15-6-7-1,6-25-212-15,3-24-388 0</inkml:trace>
  <inkml:trace contextRef="#ctx0" brushRef="#br0" timeOffset="232989.2385">27511 9776 1476 0,'0'0'204'16,"0"0"-169"-16,106-24-16 15,-44 7 4-15,4-6-12 16,-3-6-1-16,-8-5-1 16,-15-4 18-16,-16-6-2 15,-19 5-10-15,-8 9 49 16,-42 16 26-16,-28 15-66 16,-6 32-18-16,6 6 3 15,10 15 9-15,29-2-17 16,11 3 5-16,20 6-6 0,29-2-1 15,57-10 1-15,41-22-51 16,-10-13-185-16,-15-14-1191 0</inkml:trace>
  <inkml:trace contextRef="#ctx0" brushRef="#br0" timeOffset="233400.6026">28227 9415 1647 0,'0'0'190'0,"-82"56"-121"15,42-12-14-15,4 5-11 16,24 4-31-16,12-3-13 16,31-7-9-16,32-4-16 0,4-16-59 15,6-16-72-15,-4-7-80 16,-17-24 17-16,-6-3 117 16,-16 2 102-16,-18 12 12 15,-12 13 115-15,0 0-116 16,-18 25 5-16,-1 6-3 15,8-1-12-15,11 0-1 16,2-11-25-16,25-9 25 16,12-10 53-16,7-10 34 15,3-19-44-15,5-15 8 16,7-15 41-16,-8-3-22 16,-3 2-64-16,-6 4-6 15,-21 23 0-15,-5 9 22 0,-12 24-9 16,-6 7-13-16,0 33-6 15,1 9 6-15,14 11 7 16,9 5-1-16,15-2 44 16,7-6 7-16,2-11-35 15,-3-8-15-15,-2-11-7 16,-7-13-69-16,6-14-45 16,-10 0-189-16,-6-10-810 0</inkml:trace>
  <inkml:trace contextRef="#ctx0" brushRef="#br0" timeOffset="234363.4809">4329 10268 1190 0,'0'0'293'16,"0"0"-169"-16,0 0 38 16,0 0-1-16,0 0-64 15,0 0-92-15,-82 13-5 16,69 69 0-16,-8 38 12 0,-6 18 16 16,-4 1-8-16,1-24-5 15,14-36-3-15,5-22-2 16,11-24-9-16,0-13-1 15,11 0 0-15,14-7-7 16,11-6-49-16,35-34-39 16,-8-14-113-16,-12-10-489 0</inkml:trace>
  <inkml:trace contextRef="#ctx0" brushRef="#br0" timeOffset="234789.7893">3989 10697 1696 0,'0'0'234'0,"0"0"-176"16,0 0-40-16,0 0-18 16,112-66-12-16,6 7 11 15,15-5 1-15,1 2-1 16,-19 6-44-16,-36 19-23 16,-21 5-24-16,-19 9-28 15,-9-1-22-15,-8-3 36 16,-4-2 61-16,-9-4 45 15,-9 9 49-15,-10 6 93 16,-10 11 30-16,-2 7-45 16,-8 26-71-16,-3 44-49 15,3 41 9-15,2 25 14 0,10 3 6 16,6-14-27 0,6-28 2-16,3-25-11 0,3-17 9 15,-3-24-8-15,3-11 0 16,0-8 0-16,0-5 1 15,0-4-2-15,12-3 0 16,6-19 9-16,10-11-1 16,11-7-8-16,13 2-17 15,2 8-1-15,6 17-2 16,-2 10 5-16,6 7 9 16,-4 16-63-16,22 14-52 15,-18-9-125-15,-9-8-446 0</inkml:trace>
  <inkml:trace contextRef="#ctx0" brushRef="#br0" timeOffset="235302.3713">5569 10469 1600 0,'0'0'260'0,"-85"93"-205"15,33 2-41-15,10-5 0 16,20-14 16-16,19-31-11 15,6-22 0-15,22-5-10 16,14-5-8-16,10-7 11 16,11-6-6-16,4-29-6 15,-3-15-1-15,-3-8-16 16,-13-4 3-16,-15 6 3 16,-9 17 9-16,-15 13 1 15,-3 20-9-15,-3 10 9 0,0 36-14 16,0 11 14-16,0 5 0 15,6 1-33-15,16-16-68 16,11-12 23-16,16-18-2 16,20-17 61-16,4-27 18 15,12-26 2-15,9-35 9 16,-18-29 7-16,-6-31 23 16,-31-7-2-16,-20 16-15 15,-17 47-11-15,-2 39-2 16,0 33 33-16,0 20 57 15,0 7-36-15,0 36-63 16,-11 53-2-16,-2 46 1 0,4 16 1 16,9-25 8-1,0-41 2-15,12-50 16 0,9-11 19 16,7 4-14-16,5-4-20 16,6-5-11-16,4-19-11 15,5-30-88-15,-5-14-152 16,-19-12-1019-16</inkml:trace>
  <inkml:trace contextRef="#ctx0" brushRef="#br0" timeOffset="235636.6103">6227 10545 1681 0,'0'0'179'0,"0"0"-179"15,145-30-5-15,1-12 5 0,21-12 0 16,-27 9-66-16,-35 8-259 15</inkml:trace>
  <inkml:trace contextRef="#ctx0" brushRef="#br0" timeOffset="236546.1104">10260 10727 1356 0,'0'0'557'0,"0"0"-482"0,0 0-41 16,0 0 61 0,0 0-27-16,0 0-37 0,0-11-31 15,-6 29-2-15,0 22-10 16,-6 35 12-16,-3 25 34 15,-1 11 4-15,3-15-1 16,6-24-9-16,4-28 0 16,0-5-17-16,-1 1-10 15,4 3 1-15,0 0-2 16,0-11 0-16,0-12-27 16,0-10-77-16,0-10-77 15,13-13-40-15,-2-12-89 16,2-6-541-16</inkml:trace>
  <inkml:trace contextRef="#ctx0" brushRef="#br0" timeOffset="237060.3609">10027 10486 591 0,'0'0'387'16,"0"0"-258"-16,0 0-6 16,0 0 39-16,0 0-9 15,0 0-44-15,0 0-29 16,-24-10-1-16,35 7 0 15,5-1-44-15,14-3-14 0,11-3-1 16,18-3 4-16,18-2-5 16,25-5-12-16,10-1-5 15,-8 1 7-15,-23 7-8 16,-29 3-1-16,-19 3-1 16,-7 4-44-16,-3 1-32 15,-8 2-54-15,-15 0-134 16,-12 9-80-16,-10 1-170 0</inkml:trace>
  <inkml:trace contextRef="#ctx0" brushRef="#br0" timeOffset="237532.4434">11740 10789 565 0,'0'0'1015'15,"0"0"-904"-15,0 0-78 16,0 0-20-16,0 0 5 16,0 0 13-16,-75 106 10 15,47-62 7-15,-2 2-9 16,1 2-14-16,0-1 0 15,-4-1-7-15,-2 1-8 16,0 2-9-16,-5-2 0 16,-2-1-1-16,0-3 1 15,5-7-1-15,2-6-36 16,13-10-35-16,6-7-22 16,12-13-25-16,4-6-120 0,0-11-404 15</inkml:trace>
  <inkml:trace contextRef="#ctx0" brushRef="#br0" timeOffset="237807.0001">11253 10862 1534 0,'0'0'217'0,"0"0"-128"15,0 0-26-15,0 0-30 16,0 0-33-16,0 0 6 0,0 0-1 16,66 77 23-16,-33-35 4 15,1 7 7 1,-1 5 4-16,3-2-9 0,-7 1-20 16,0-3-9-16,-2-2-5 15,-2-1-30-15,14 4-93 16,-9-9-99-16,-2-12-339 0</inkml:trace>
  <inkml:trace contextRef="#ctx0" brushRef="#br0" timeOffset="238385.9619">12207 11380 1380 0,'0'0'222'15,"0"0"-112"-15,0 0-1 16,0 0-24-16,0 0-64 16,0 0-21-16,-97 0-33 15,52 0 16-15,-4 10 2 16,4 0 6-16,9-3 8 16,11 3 0-16,7-3 1 15,6-1 1-15,9 1 0 16,0 3-1-16,3 0 0 15,0 5 0-15,0 3 1 0,6 5 5 16,3 7 1 0,-5-1-6-16,-2 7 2 0,-2 0-2 15,0-2 7 1,0-1-8-16,-6-4 2 0,0-6-1 16,3-9 0-16,0-4-1 15,3-6 0-15,0-4-24 16,6 0 3-16,12-10 20 15,12-10 0-15,13-4 1 16,2-2 0-16,7 3 0 16,-3 3 0-16,-7 10-5 15,-3 7 4-15,-9 3 1 16,-2 9-3-16,-7 8-4 16,-9 10 7-16,-6 5 1 15,-6 5 25-15,0 5-8 16,-6 2 8-16,-17-2-1 15,-2-1-5-15,-9-5 1 0,-2-3-6 16,-5-7 4-16,0-9-2 16,-8-4-6-16,4-9-11 15,-5-4-28-15,-6-7-72 16,11-6-140-16,11 2-356 0</inkml:trace>
  <inkml:trace contextRef="#ctx0" brushRef="#br0" timeOffset="239223.1705">13035 10786 1515 0,'0'0'258'0,"0"0"-213"15,0 0-4-15,0 0 6 16,0 0-25-16,-81-36-20 16,50 46-2-16,-6 19 1 0,-11 28 5 15,5-1 10-15,7 10 13 16,1-4-2-16,22-12-6 15,3-1 1-15,10-9-14 16,4-9 8-16,17-6-9 16,15-8-7-16,23-11-7 15,28-6-5-15,22-29-10 16,-9-10-32-16,-23-5-3 16,-21 2 4-16,-24-2 12 15,3-5 21-15,-5-3 2 16,-4-2 18-16,-9 14 9 0,-11 14 63 15,-6 13 14 1,0 9-14-16,0 4-24 0,0 0-26 16,0 0-22-16,-6 14-12 15,-5 15-6-15,-1 14 17 16,-1 10 0-16,0 7 1 16,-1 3 0-16,4-1 0 15,7-5 0-15,3-8-7 16,0-9-2-16,14-8-2 15,12-9 1-15,4-9-57 16,34-14-40-16,-6-13-193 16,-6-11-494-16</inkml:trace>
  <inkml:trace contextRef="#ctx0" brushRef="#br0" timeOffset="239683.3825">12850 10284 1407 0,'0'0'270'15,"0"0"-163"-15,0 0 11 16,0 0-27-16,0 0-31 0,0 0-28 16,0 0-7-16,0 0-10 15,0 0-13-15,0 0 8 16,0 0 13-16,3 0 0 16,4 0-4-16,3 3-12 15,13 1-6-15,13 6 12 16,28-1 8-16,24-1 4 15,30-5-6-15,4-3-11 16,-19 0-7-16,-25 0-1 16,-32 0-4-16,-10 0 4 15,0 0 0-15,-2 0 0 16,-4 0-23-16,-14 0-23 16,-8 0-6-16,-5 0-24 15,-3 0-40-15,0 5-60 16,0 6-127-16,0 2-42 15,0-3-660-15</inkml:trace>
  <inkml:trace contextRef="#ctx0" brushRef="#br0" timeOffset="240519.4038">14567 11074 1463 0,'0'0'174'0,"0"0"-174"15,0 0-8-15,0 0-8 16,0 0 6-16,0 0 10 16,0 0 6-16,36-38 18 15,-12 32 22-15,1 2-8 16,11 2-8-16,9-1 5 0,21 3-11 15,23 0-2 1,20 0-6-16,-6 5-5 0,-21-1-2 16,-24 1 0-16,-19-4-2 15,-1 0-7-15,2-1-25 16,-2 0-71-16,-14 0-166 16,-18 0-356-16</inkml:trace>
  <inkml:trace contextRef="#ctx0" brushRef="#br0" timeOffset="240971.2858">14522 11440 1182 0,'0'0'315'16,"0"0"-211"-16,0 0-53 16,97 0 25-16,-25-10-14 15,22-3-13-15,17 0-12 16,-4-4 7-16,-22 8 1 16,-27-1-11-16,-22 7-21 15,2-1-11-15,-2 1-1 16,0 0-1-16,-17 3 0 15,-5 0-44-15,-11 0-56 16,-3 0-50-16,0 6-125 16,-3-2-34-16</inkml:trace>
  <inkml:trace contextRef="#ctx0" brushRef="#br0" timeOffset="241721.3317">16617 10964 1395 0,'0'0'225'0,"0"0"-83"0,0 0-21 16,0 0-59-16,-88-49-18 16,52 49-22-16,-6 10-21 15,-4 16-1-15,-15 28 9 16,-12 25 20-16,12-3-10 15,10-7-1-15,22-9-12 16,25-21 5-16,4 1 1 16,1-1-6-16,24-9-6 15,11-7 0-15,12-14 1 16,27-9-1-16,-3-12 1 16,4-18-1-16,3-10-11 15,-15-9 4-15,8-20 6 16,-16 5-6-16,-10-2-2 0,-11 7 2 15,-23 25 7 1,-2 6 15-16,-9 17 14 16,-1 9-5-16,0 2-24 15,-10 12-6-15,-6 14-12 0,-2 11 11 16,3 6 1-16,5 7-3 16,7 2-6-16,3-5 6 15,10-2 8-15,8-7 0 16,9-6-8-16,3-5 3 15,4-8-45-15,6-12-32 16,22-7-52-16,-10-13-204 16,-9-10-667-16</inkml:trace>
  <inkml:trace contextRef="#ctx0" brushRef="#br0" timeOffset="242077.0716">16226 10535 745 0,'0'0'637'0,"0"0"-527"15,0 0-18-15,0 0-41 16,0 0-23-16,0 0 12 16,89-17 6-16,-51 14-13 15,1 3 13-15,10 0 6 0,6 0-6 16,7 0-8-16,6 0-15 16,2 0-11-16,-1 0-2 15,-1 0-10-15,-5-3 0 16,-9 2-15-16,-2-5-45 15,-3-6-60-15,-13 2-163 16,-14-4-806-16</inkml:trace>
  <inkml:trace contextRef="#ctx0" brushRef="#br0" timeOffset="243006.1643">18068 10954 1486 0,'0'0'224'16,"0"0"-155"-16,0 0-15 16,0 0-25-16,0 0-11 0,0 0-2 15,0 0 15 1,80 7 14-16,-31-1-5 0,4-5-10 15,8 2-12 1,4 0-9-16,-6-3 0 0,-5 0-9 16,-5 3-10-16,-10-2-63 15,-7 5-85-15,-12-2-148 16,-12 2-405-16</inkml:trace>
  <inkml:trace contextRef="#ctx0" brushRef="#br0" timeOffset="243305.3791">18030 11314 1129 0,'0'0'538'0,"0"0"-468"0,0 0-28 16,0 0 2-16,0 0-20 15,0 0 2-15,106 0 11 16,-54-6-1-16,6-1-4 15,9 0-12-15,2 0-19 16,-4 2-1-16,0 1-1 16,10 4-90-16,-13 0-142 15,-20 0-434-15</inkml:trace>
  <inkml:trace contextRef="#ctx0" brushRef="#br0" timeOffset="244446.6312">19823 10998 1060 0,'0'0'554'0,"0"0"-502"16,0 0-37-16,0 0 20 15,0 0-16-15,0 0-9 16,0 0-2-16,-94-20-6 16,62 23-1-16,0 11 17 15,-5 9 2-15,1 6 7 0,0 11-5 16,5 9 16-16,1 4 12 15,11 0-15-15,9-1-18 16,10-5-3-16,3-3 0 16,21-6 2-16,11-4-6 15,11-9-1-15,21-7-9 16,25-15-7-16,-1-3-22 16,-7-10-12-16,-9-19-8 15,-23-5 5-15,9-21 14 16,4-24 15-16,-16 2 15 15,-17 10-13-15,-15 9 5 16,-14 27 8-16,-3 1 32 0,0 5 36 16,0 12-16-1,-6 6-16-15,2 4-22 0,0 3-13 16,4 0-1-16,0 0-6 16,0 0 4-16,0 0-5 15,0 0 6-15,0 0-7 16,0 0 7-16,0 0-1 15,0 0 1-15,0 0 0 16,0 0 1-16,0 0 0 16,0 0 1-16,0 0 0 15,0 0 5-15,0 0-5 16,0 0 1-16,0 0-1 16,0 0 6-16,0 0-7 0,0 0-1 15,0 0-1-15,0 0-9 16,0 3-6-16,0 13 3 15,0 6 13-15,-1 9 1 16,-4 6 0-16,-1 5 1 16,0 8 0-16,-1-4-1 15,0 4 1-15,1-1-1 16,2-5 1-16,4-2 6 16,0-2-7-16,7-11 0 15,12-2 1-15,11-7 17 16,5-7-18-16,34-13-3 15,-8 0-126-15,-6-6-259 16</inkml:trace>
  <inkml:trace contextRef="#ctx0" brushRef="#br0" timeOffset="245119.291">19768 10585 947 0,'0'0'298'16,"0"0"-213"-16,0 0 31 16,0 0-15-16,0 0-27 15,0 0-25-15,0 0-24 16,-3-3-7-16,7 3-4 16,5 0-13-16,8 3-1 15,9 6 22-15,13 5 13 0,25-1 6 16,21-3-10-16,-2-3-8 15,-4-1-4-15,-14-6-17 16,-14 0-2-16,1 0-12 16,-1 0-79-16,-17-6-107 15,-14 2-69-15,-17 1-355 0</inkml:trace>
  <inkml:trace contextRef="#ctx0" brushRef="#br0" timeOffset="245840.2396">20920 10833 1380 0,'0'0'218'0,"0"0"-117"16,0 0 17-16,0 0-46 16,0 0-48-16,0 0-24 15,0 0-13-15,17 3-5 16,7 23 13-16,11 13 5 16,3 7 10-16,10 8 6 15,2 2-4-15,5 4-11 16,-3-4 0-16,-1-1 2 15,-2-8-3-15,-6-4-47 16,0 0-65-16,-11-14-158 0,-13-9-296 16</inkml:trace>
  <inkml:trace contextRef="#ctx0" brushRef="#br0" timeOffset="246167.4843">21475 10753 902 0,'0'0'573'0,"0"0"-470"0,0 0-74 15,0 0-19-15,0 0-10 16,0 0 1-16,0 0 15 15,-75 98 22-15,44-57 23 16,-8 2-1-16,-1 0-13 16,-2 4-17-16,-4-2-5 15,1 2-10-15,1-4-8 16,4-3-6-16,8-1-1 16,3-6-18-16,13 3-78 15,1-9-191-15,12-7-502 0</inkml:trace>
  <inkml:trace contextRef="#ctx0" brushRef="#br0" timeOffset="246840.4636">21879 11520 856 0,'0'0'596'16,"0"0"-512"-16,0 0-55 15,0 0 16-15,0 0-11 16,0 0-2-16,0 0-15 0,-106 20-5 16,61-17-11-1,-3 0 10-15,5-3 19 0,2 0-1 16,6 0-2-1,7 0-7-15,8 0-10 0,9 0-4 16,3 7-6-16,5 5-5 16,3 5 5-16,0 10 1 15,0 6 11-15,0 0-12 16,0 6 0-16,0-3 3 16,-3-2 3-16,-3-1 1 15,-1-4-6-15,2-5-1 16,1-4-1-16,4-7-18 15,0-4-12-15,0-6-19 0,0-3-7 16,10 0 38 0,12-8 19-16,13-6 11 0,9-3-10 15,6 4 0-15,3 3 6 16,3 6-6-16,-8 4 5 16,-2 0-5-16,-8 4 0 15,-8 9 0-15,-4 4-1 16,-14 5-2-16,-4 2-3 15,-8 3 5-15,0-1 1 16,-14 0 8-16,-13 1 0 16,-9-4 5-16,-4-3 2 15,-9-7 2-15,-4-3-5 16,1-4 0-16,-2-6-12 16,5 0 5-16,4 0-6 15,8-6-25-15,6-4-26 0,2-6-108 16,8 3-142-16,9-4-574 0</inkml:trace>
  <inkml:trace contextRef="#ctx0" brushRef="#br0" timeOffset="247223.735">22615 10875 1285 0,'0'0'247'0,"0"0"-167"15,0 0-29-15,0 0-43 16,0 0-6-16,-36 92 49 16,12-38-6-16,-2 9 6 15,-1 3 18-15,1-1 1 16,5 2-23-16,3-4-10 16,5-4-11-16,2-2-2 0,1-5-8 15,4-5-9 1,1-8 2-16,2-6-8 0,2-7-1 15,-1-10-13-15,2-9-84 16,0-13-88-16,0-14-157 16,0-7-527-16</inkml:trace>
  <inkml:trace contextRef="#ctx0" brushRef="#br0" timeOffset="247650.0893">22237 10680 874 0,'0'0'289'0,"0"0"-132"16,0 0 10-16,0 0-41 15,0 0-36-15,0 0-44 16,0 0-33-16,46-6-2 16,-12 3-3-16,14 3 11 15,11-3-18-15,6 2 12 0,4 1 9 16,1-3 3-16,-3 3-8 15,-3 0 2 1,-3 0-10-16,-6 0-2 0,-7 0-7 16,-5 0 0-16,-8 0-13 15,-8 0-14-15,-11 0-22 16,-7-3-24-16,-9 3-130 16,-4-3-113-16,-11 3-698 0</inkml:trace>
  <inkml:trace contextRef="#ctx0" brushRef="#br0" timeOffset="250253.4466">6524 12082 1026 0,'0'0'822'0,"0"0"-680"15,0 0-55-15,0 0-16 16,0 0-41-16,0 0-18 16,0 0-12-16,3-11-65 15,-19 34-145-15,-4 4-124 16,-7 9-222-16</inkml:trace>
  <inkml:trace contextRef="#ctx0" brushRef="#br0" timeOffset="250612.7019">6176 12656 1126 0,'0'0'662'0,"0"0"-576"16,0 0-42-16,0 0 9 15,0 0-12-15,0 0-21 16,0 0-20-16,84-24-18 16,-2 4-160-16,-10 5-354 15,-8 1-486-15</inkml:trace>
  <inkml:trace contextRef="#ctx0" brushRef="#br0" timeOffset="250663.7396">6761 12573 570 0,'0'0'1002'15,"0"0"-880"-15,0 0-101 16,0 0-21-16,0 0-310 0</inkml:trace>
  <inkml:trace contextRef="#ctx0" brushRef="#br0" timeOffset="250971.9586">7595 12329 1716 0,'0'0'203'15,"0"0"-155"-15,0 0-48 16,0 0-14-16,0 0-8 0,0 0 22 15,3 103 11-15,0-54 16 16,0 7-5-16,0 4-8 16,0-1-12-16,2 0-1 15,-2-6-1-15,-3-10 0 16,0-7-45-16,-3-10-110 16,-11-9-115-16,1-10-269 0</inkml:trace>
  <inkml:trace contextRef="#ctx0" brushRef="#br0" timeOffset="251028.9992">7079 11998 1160 0,'0'0'524'0,"0"0"-480"16,0 0-28-16,0 0 42 15,0 0-10-15,169-36-11 16,-29 16 28-16,12-4-24 16,-6 2-9-16,-40 6-12 15,-40 9-5-15,-27 4-15 16,-8 3 0-16,-4 0 0 16,1 6-84-16,-7 7-119 0,-15-2-339 15</inkml:trace>
  <inkml:trace contextRef="#ctx0" brushRef="#br0" timeOffset="252015.1198">9150 12247 1407 0,'0'0'582'15,"0"0"-473"-15,0 0-77 16,0 0-32-16,0 0-14 15,0 0-9-15,-33 94 14 16,18-13 8-16,-6 18 1 16,5-4-1-16,7-20-12 0,9-28-64 15,0-17-63 1,19-7-55-16,1-6-158 16,5-7-407-16</inkml:trace>
  <inkml:trace contextRef="#ctx0" brushRef="#br0" timeOffset="252285.3098">9318 12055 1096 0,'0'0'751'0,"0"0"-663"16,0 0-88-16,0 0-16 16,0 0-269-16,0 0-1 15,117 62-14-15,-65-18-477 0</inkml:trace>
  <inkml:trace contextRef="#ctx0" brushRef="#br0" timeOffset="252515.4737">9960 12262 1026 0,'0'0'663'0,"0"0"-569"16,0 0 4-16,-91-22-29 16,54 22-58-16,-5 20-11 15,3 9 0-15,2 4-9 16,19 6-4-16,12-2-37 15,6 2-11-15,24-5 27 16,19-1 34-16,5-7 6 16,1 1 9-16,-4-4-14 15,-8-3 7-15,-13 2 0 0,-9-2-6 16,-12 4-1-16,-3-1 18 16,-27 3 35-16,-15 4 0 15,-10-3-23-15,-12-2-10 16,-5-1-21-16,2-7-12 15,-12 3-86-15,18-2-168 16,16-4-345-16</inkml:trace>
  <inkml:trace contextRef="#ctx0" brushRef="#br0" timeOffset="253514.9829">11640 12636 1422 0,'0'0'228'0,"0"0"-157"15,0 0-31-15,0 0-30 16,-12 79 3-16,0-32 38 15,-3 12-10-15,-4 0-14 16,5 1-14-16,1-1-6 16,4-5-6-16,3-8 4 15,3-6-5-15,3-12-72 16,6-17-82-16,6-5-197 16,5-6-372-16</inkml:trace>
  <inkml:trace contextRef="#ctx0" brushRef="#br0" timeOffset="253768.932">11770 12365 1207 0,'0'0'786'0,"0"0"-681"16,0 0-31-16,0 0-39 16,0 0-35-16,0 0-23 15,0 0-98-15,28 6-122 16,5 31 68-16,3 2-195 0</inkml:trace>
  <inkml:trace contextRef="#ctx0" brushRef="#br0" timeOffset="254102.1664">12665 12385 1470 0,'0'0'389'0,"0"0"-242"15,0 0-64-15,0 0-83 16,0 0-4-16,0 0-18 16,-33 143 14-16,18-35 8 15,2 8-1-15,2-14 1 16,6-29-5-16,5-28 5 16,0-11 0-16,0 3-2 0,0-5-6 15,5 1 7 1,3-16-8-16,-5-10-13 0,0-7 12 15,-3-4 10-15,0-26 44 16,-14-13-43-16,-11-9-1 16,-5-1-9-16,-11 6 9 15,-5 12 77-15,-2 15-40 16,-1 13-11-16,3 7-8 16,1 10-18-16,10 17-6 15,8 5-9-15,9 5 5 16,12-1-3-16,6 3 2 15,21-8-2-15,18-6 7 16,29-5-23-16,52-20-40 16,-13 0-121-16,-7-17-349 0</inkml:trace>
  <inkml:trace contextRef="#ctx0" brushRef="#br0" timeOffset="254418.3913">13117 12817 841 0,'0'0'738'15,"0"0"-671"-15,0 0-67 16,0 0 10-16,0 0 57 16,94 1 25-16,-49-8-37 15,7-10-18-15,-3-6-13 16,-4-6-5-16,-12-1-8 16,-10 0 16-16,-14-6-8 15,-9 2-3-15,-6 8-14 0,-23 7-2 16,-13 15 13-16,-10 7-13 15,-7 28-1 1,-6 24 0-16,10 5 1 0,13 6 8 16,9-6-1-16,24-12-6 15,9-1 5-15,6-11-5 16,30-3 7-16,9-12-8 16,16-8-37-16,40-13-70 15,-14-13-160-15,-8-8-523 0</inkml:trace>
  <inkml:trace contextRef="#ctx0" brushRef="#br0" timeOffset="254788.9289">13788 12612 1631 0,'0'0'217'0,"0"0"-188"0,0 0-23 16,0 0-6-1,108 40 0-15,-69-9 0 0,-8 7-6 16,-4 3 4-16,-14 4-9 15,-13-1 5-15,-3 2-4 16,-16-6-1-16,-2-8 1 16,3-8 10-16,3-11 9 15,7-10 17-15,7-3 33 16,1-10 29-16,4-27 8 16,31-32-65-16,5 0-31 15,2 3-33-15,7 11 3 16,-7 31 16-16,0 4 4 15,-2 10 8-15,-9 10 2 0,-5 13-8 16,-9 16 7-16,0 8 1 16,-8 10 18-16,-3 2 2 15,-6 5-8-15,3-5-10 16,0-4-1-16,8-4-1 16,8-8-19-16,36-7-54 15,-6-6-97-15,-1-10-190 0</inkml:trace>
  <inkml:trace contextRef="#ctx0" brushRef="#br0" timeOffset="255330.0876">14717 12237 1687 0,'0'0'211'16,"0"0"-154"-16,0 0-57 15,0 0-18-15,0 0-3 16,-41 144 21-16,1-18 0 16,-2 16 1-16,-1-4 13 15,14-18-13-15,19-44 1 16,7-23 4-16,3-18-6 16,16-8 0-16,14 3 5 0,15-1 30 15,22-2 6 1,32-14-12-16,27-13-26 0,4-23-3 15,-21-23-117-15,-36 3-184 16,-40 4-665-16</inkml:trace>
  <inkml:trace contextRef="#ctx0" brushRef="#br0" timeOffset="255625.8147">14570 12834 1587 0,'0'0'311'0,"0"0"-311"16,82-16-2-16,12-11 1 16,30-3 1-16,9-3 6 0,-20 8-5 15,-35 11 0-15,-35 8 0 16,-7 5 1-16,-7 1-2 16,0 0 1-1,-4 0 5-15,-11 11-6 0,-8 11 0 16,-6 14 8-16,0 4 42 15,-3 10-18-15,-13 5-10 16,2-4-22-16,2 1 0 16,-2-5-33-16,8-8-57 15,6-12-66-15,10-11-329 16,9-12-564-16</inkml:trace>
  <inkml:trace contextRef="#ctx0" brushRef="#br0" timeOffset="255831.0405">15578 12253 1936 0,'0'0'243'0,"0"0"-183"15,0 0-60-15,0 0-100 16,0 0-173-16,0 0-119 16,90 66-325-16</inkml:trace>
  <inkml:trace contextRef="#ctx0" brushRef="#br0" timeOffset="256021.175">16210 12385 1487 0,'0'0'189'0,"0"0"-143"16,-35 92-35-16,2-9 12 16,-2 29 6-16,5 6 5 15,7-11-6-15,16-25 4 16,7-28 3-16,0-12-17 15,15-8-7-15,3 5 2 16,12 0-4-16,5-3-9 16,27-15-48-16,-7-8-122 15,-6-13-207-15</inkml:trace>
  <inkml:trace contextRef="#ctx0" brushRef="#br0" timeOffset="256495.298">15782 12950 1416 0,'0'0'586'0,"0"0"-563"16,0 0-23-16,0 0-19 15,169-34-3-15,-39 5-4 16,13 0-28-16,-7-5-6 16,-32 7-3-16,-36 8 6 15,-26 6 6-15,-14 9 38 16,-4 1 13-16,-8 3 38 15,-3 7-13-15,-13 15-9 16,0 12 38-16,-1 3-16 0,-9 2-18 16,5 0-9-1,5-9-10-15,0-7 7 0,16-6-6 16,11-10 10-16,8-7 13 16,4-1 1-16,7-25-14 15,-4-6 2-15,-2-5-2 16,-6 0-3-16,-8 14-9 15,-9 13 0-15,-6 10-25 16,-3 36-13-16,-5 40 33 16,-3 36 5-16,-13 5 17 15,-4-18-7-15,2-30-10 16,5-29 0-16,0-11-1 16,0 5 1-16,-9-2 0 15,-7-2 0-15,-7-10 7 16,1-10 3-16,-4-10-9 0,4-13 13 15,13-17 0-15,8-6-12 16,11-1-2-16,40-5-49 16,37 2-34-16,27 3-5 15,-7 11-77-15,-19 6-397 0</inkml:trace>
  <inkml:trace contextRef="#ctx0" brushRef="#br0" timeOffset="257005.7183">18327 13026 1405 0,'0'0'206'15,"0"0"-162"-15,0 0-43 16,0 0 19-16,100 3 24 15,-47-3-12-15,8-16 2 16,4-8-8-16,-9-3-6 0,-5-5 11 16,-12-2 12-1,-14-5-1-15,-14-4-1 0,-11 1-16 16,-11 2 13-16,-23 11 2 16,-32 15-11-16,-21 18-27 15,-18 45-2-15,2 23-8 16,22 4 7-16,32-9-11 15,30-22 5-15,16-8-2 16,3 2 1-16,22 2 2 16,36 7 6-16,47-11 16 0,47-18-16 15,17-19-54 1,-32 0-135-16,-34-16-312 0</inkml:trace>
  <inkml:trace contextRef="#ctx0" brushRef="#br0" timeOffset="257244.8883">19480 12447 1698 0,'0'0'270'15,"0"0"-227"-15,-67 76-43 16,22 1 0-16,-7 28 10 16,-3 14 10-16,7-3-5 15,9-10-2-15,9-13-4 16,12-4-9-16,12-20 0 15,6-17-88-15,12-21-47 0,17-9 2 16,42-12-95 0,-2 0 35-16,-1-10-349 0</inkml:trace>
  <inkml:trace contextRef="#ctx0" brushRef="#br0" timeOffset="257951.6373">19686 13184 1513 0,'0'0'252'16,"0"0"-180"-16,0 0-47 15,0 0 1-15,0 0-5 16,91-23-10-16,-42 6 17 16,2-5-9-16,1-1-4 15,-10-1-3-15,-11 0 14 16,-12-1 16-16,-12-2-9 0,-7 0-13 16,-17 5-8-16,-19 9-12 15,-13 12-1-15,-11 1-14 16,-2 26 4-16,0 11 5 15,9 10 1-15,9 5 5 16,18 1 7-16,12-6-7 16,14-2 1-16,14-11 9 15,25-4-10-15,26-11-7 16,28-12-49-16,-2-7-100 16,-9-10-87-16,-17-19-140 15,-11-22-132-15,-6-5 265 16,2-12-237-16,-11 4 487 15,-16 18 596-15,-4 6 69 16,-9 21-323-16,-3 13-134 0,3 6-129 16,0 13-73-16,8 13-5 15,2 10 27 1,0 7-5-16,-1 4 5 0,-3 1-10 16,-7-4-8-16,-2-8-4 15,1-9-5-15,-2-8 0 16,0-12 9-16,0-7-3 15,11-7 18-15,18-36 25 16,4-9-42-16,11-8-8 16,5-3-65-16,-11 24 21 15,-4 12 37-15,-4 24 7 16,-15 3 9-16,-3 30 3 16,-9 5 6-16,-3 6-2 0,-3 1-8 15,-2-5-1-15,3-7-7 16,4-8-9-16,6-15 3 15,3-7 6-15,12-3 2 16,5-26 21-16,8-12-9 16,1-11 0-16,-4-5-14 15,-6 11-14-15,-11 13 12 16,-8 20 2-16,-5 13-22 16,-4 23-10-16,1 17 32 15,0 12 13-15,2 6-13 16,3 0-11-16,5-8-79 15,27-4-63-15,-4-17-178 16,-2-15-559-16</inkml:trace>
  <inkml:trace contextRef="#ctx0" brushRef="#br0" timeOffset="258227.0813">21492 13122 1463 0,'0'0'235'15,"0"0"-162"-15,0 0-41 16,96 0-22-16,-39 0 5 15,7-7-2-15,5-6-2 16,-17-4-3-16,-4-7 2 16,-16-5 27-16,-12-7-2 15,-20 2-12-15,-5-1-14 16,-29 11-3-16,-15 14-6 16,-9 10-7-16,-17 37 7 15,-10 35 1-15,15 21 21 16,13-1-6-16,35-19-10 0,22-26 1 15,17-18-7-15,21 1-13 16,24-3-47-16,39-15-83 16,-16-12-185-16,-5-3-487 0</inkml:trace>
  <inkml:trace contextRef="#ctx0" brushRef="#br0" timeOffset="258492.2693">22237 12969 1086 0,'0'0'593'0,"0"0"-343"16,0 0-111-16,0 0-104 15,0 0-35-15,0 0 9 16,0 0-7-16,91 99 7 16,-66-65 1-16,4-8-10 15,-3-10 0-15,6-9-4 16,4-7 1-16,2-14 3 0,4-15 0 16,-2-4-8-16,-5 4-19 15,-8 12 10-15,-14 14-4 16,-5 10 5-16,-8 25 16 15,0 12 31-15,0 8-11 16,1 1-20-16,14-7-25 16,10-9-57-16,41-27-73 15,-5-10-38-15,-1-7-298 0</inkml:trace>
  <inkml:trace contextRef="#ctx0" brushRef="#br0" timeOffset="258688.5256">23417 12435 1716 0,'0'0'247'0,"0"0"-191"0,0 0-56 16,-15 158 0-16,-1-36 33 15,2 11 39-15,5-9-6 16,4-21-4-16,3-20-22 16,2-13-20-16,-1-18-15 15,-1-18-5-15,1-9-77 16,1-8-93-16,0-7-102 15,-3-10-819-15</inkml:trace>
  <inkml:trace contextRef="#ctx0" brushRef="#br0" timeOffset="258843.1792">23099 12996 1837 0,'0'0'317'15,"0"0"-153"-15,123 0-110 16,4-10-30-16,16-4-18 15,6 4-6-15,-19 5-56 16,-27 5-86-16,-31 0-87 16,-20 0-290-16</inkml:trace>
  <inkml:trace contextRef="#ctx0" brushRef="#br0" timeOffset="259023.4239">24020 13333 1431 0,'0'0'189'15,"0"0"-122"-15,0 0-67 16,0 0-72-16,0 0-178 16,0 0-393-16</inkml:trace>
  <inkml:trace contextRef="#ctx0" brushRef="#br0" timeOffset="260000.1189">24326 11711 846 0,'0'0'809'0,"0"0"-704"16,0 0-36-16,0 0 13 16,0 0-34-16,0 0-17 15,0 0-4-15,-41 70 6 16,10-34 5-16,-14 6-4 15,-7 2-18-15,-3-1-10 16,0 0-6-16,3-7-44 16,13-10-69-16,12-9-83 15,15-7-174-15,12-10-470 0</inkml:trace>
  <inkml:trace contextRef="#ctx0" brushRef="#br0" timeOffset="260539.5043">25161 11033 1595 0,'0'0'280'16,"0"0"-199"-16,0 0-55 16,0 0-26-16,0 0-11 15,0 0-20-15,0 0 21 16,11 133 10-16,-4-37 9 15,-3 13-9-15,6-8 1 16,-3-20 1-16,5-26-2 16,-2-17 1-16,2-9-2 15,5 1 1-15,-1-5 0 16,4-5 0-16,0-10 0 16,3-10-1-16,4-10 1 15,13-35 19-15,11-38-1 16,10-39-17-16,3-10 1 0,-7 3 8 15,-10 22-8-15,-14 38 4 16,-6 17 27-16,-9 19 24 16,-3 12-10-16,0 1-13 15,1 2-25-15,-4 1-9 16,-4 14-39-16,-4 3-78 16,-4 20-177-16,-7 5-194 15,-7 8-427-15</inkml:trace>
  <inkml:trace contextRef="#ctx0" brushRef="#br0" timeOffset="260865.7347">25042 11368 971 0,'0'0'526'0,"0"0"-439"16,0 0 18-16,0 0-42 15,89 0-25-15,-2 0 58 16,25 0 2-16,10 0-32 16,-21-3-31-16,-27-1-23 15,-30-2-12-15,-8 2-20 16,3 1-26-16,-2-1-60 16,6 4-48-16,-14 0-200 15,-11 0-398-15</inkml:trace>
  <inkml:trace contextRef="#ctx0" brushRef="#br0" timeOffset="261250.0092">26632 11338 1023 0,'0'0'545'0,"0"0"-374"15,0 0-1-15,0 0-103 16,0 0-38-16,-119-56-29 16,70 75 0-16,-2 18 22 0,2 15 14 15,10 5-10-15,12 2 2 16,15 0-10 0,12-8-6-16,7-6-11 0,23-8 15 15,11-10-4-15,9-12 6 16,8-11-9-16,4-4-3 15,3-23-6-15,9-23-9 16,3-30 7-16,2-23-4 16,-15 6-2-16,-19 23 7 15,-25 31 0-15,-16 28 1 16,-1 3 8-16,-3 8-6 16,0 0-2-16,-13 13-44 15,-16 29 10-15,-7 21 26 0,4 7 8 16,5-4-10-16,13-4 9 15,14-15-10-15,0 2 10 16,3 0 0-16,15-8-1 16,9-8 2-16,7-11-61 15,31-15-55-15,-7-7-145 16,-6-3-604-16</inkml:trace>
  <inkml:trace contextRef="#ctx0" brushRef="#br0" timeOffset="261618.2713">26495 10891 1205 0,'0'0'292'0,"0"0"-186"16,0 0-16-16,0 0-7 15,0 0-7-15,0 0-33 16,0 0-28-16,31 0-2 16,-4 0 1-16,15 0 8 15,9 0 28-15,11 1-5 16,7 2-20-16,2 4-8 15,-3-1-17-15,-7-2 0 0,-6 2-1 16,-9-2-53 0,-4 3-90-16,-16-1-191 15,-12-4-697-15</inkml:trace>
  <inkml:trace contextRef="#ctx0" brushRef="#br0" timeOffset="265453.0759">27690 11163 481 0,'0'0'57'15,"0"0"-2"-15,0 0-55 0,0 0-226 0</inkml:trace>
  <inkml:trace contextRef="#ctx0" brushRef="#br0" timeOffset="265877.3798">27853 11153 309 0,'0'0'927'0,"0"0"-820"16,0 0 2-16,0 0-41 15,0 0-40-15,-100-49-11 16,55 49 19-16,-6 3 8 15,-4 13 10-15,4 7 12 16,5 7-8-16,7 4-11 16,6 5-15-16,5 6-4 15,4 5 3-15,8 3-16 16,2 3-4-16,8-3-3 16,6 3-7-16,0-2 12 15,16-5-6-15,9-3 6 16,6-10-3-16,7-6 0 0,4-7-8 15,5-6-2-15,4-8 0 16,1-5-23-16,-1-4-22 16,-4 0-28-16,4-26-37 15,-15 2-87-15,-11-3-458 0</inkml:trace>
  <inkml:trace contextRef="#ctx0" brushRef="#br0" timeOffset="266231.6306">27533 11499 538 0,'0'0'649'0,"0"0"-556"0,0 0-47 16,0 0 57 0,0 0 12-16,0 0-59 0,84-16 13 15,-42 12 8-15,7-2-11 16,0 2-21-16,2-1-10 15,-5 1-13-15,-1-2-1 16,-8 5-12-16,-5-5-2 16,-7 3-7-16,-10-1-31 15,-8 1-55-15,-7 3-89 16,0-3-203-16,-10 3-645 0</inkml:trace>
  <inkml:trace contextRef="#ctx0" brushRef="#br0" timeOffset="266990.0974">28352 11001 1302 0,'0'0'280'16,"0"0"-169"-16,0 0-18 15,0 0-29-15,0 0-37 16,0 0-20-16,96-6 17 16,-44 6 14-16,11 0-10 15,5 0-15-15,3 0 0 16,-4 0 0-16,-5 0-7 15,-8 0 5-15,-11 0-5 0,-11 0-5 16,-11 0 0 0,-9 0 0-16,-5 0 0 0,-6 0-1 15,1 0 0 1,-2 0-1-16,0 3-35 0,0 10-26 16,0 6 7-16,-6 11 11 15,-13 7 17-15,-11 9 20 16,-9 4 7-16,-10 2-1 15,-5 0 1-15,0-4-1 16,-1 1-1-16,1-3 1 16,5-6 1-16,1 0 15 15,2-7 8-15,3-1 12 16,2-5 6-16,3-3-11 16,5-6 14-16,9-7-5 15,6-2-11-15,9-5-9 0,6-1-4 16,3-3 5-1,0 0-2-15,0 0-5 0,0 0-2 16,0 0-4-16,2 0-6 16,4 3-1-16,7 1-13 15,10 3 12-15,6 3 1 16,15-1 9-16,19-2-2 16,23 0 1-16,-3-5-7 15,-4 1 0-15,-12-3 0 16,-17 0-1-16,4 0 0 15,-4 0-9-15,-11-3-14 16,-11-2-23-16,-11-2-23 16,-7 0-60-16,-10 0-45 0,0-2-333 15,0 5-583-15</inkml:trace>
  <inkml:trace contextRef="#ctx0" brushRef="#br0" timeOffset="267681.5892">29523 11486 1088 0,'0'0'628'0,"0"0"-540"15,0 0-27-15,0 0-7 16,0 0-35-16,0 0-12 15,-84-49-7-15,49 46-2 16,-2 3-4-16,-2 0 6 16,2 0 0-16,3 6 0 15,4 1 0-15,3-1 0 16,9-2 1-16,3 1 0 16,7-3 1-16,4 3 5 15,1-1-6-15,3 2-1 16,0 1 0-16,-2 6 0 15,2 4 1-15,-2 6 0 16,-1 0 6-16,0 7-7 16,-3-3 1-16,1 2 1 15,-1-3-1-15,-1-5 0 0,3 2 0 16,0-8 0-16,1-4 0 16,3-1 0-16,0-1-1 15,0-8 1-15,0 2 5 16,0-3-5-16,3 0 12 15,11 0-1-15,5 0 1 16,13-4 1-16,8-5-7 16,5 5-6-16,4-2 0 15,-3 6-1-15,-4 0-7 16,-7 0 6-16,-3 10 0 16,-5 6-7-16,-8 1 3 15,-3 7 4-15,-5-2-3 16,-8 5 4-16,-3 2 2 15,0-2-1-15,-18-1-1 0,-9 1 1 16,-7-5 7-16,-9-2 3 16,-2-6-4-1,-4-1 5-15,2-7-3 0,4-5 3 16,4-1 4-16,7 0 2 16,3 0-18-16,5-10-28 15,6 3-40-15,-1 0-85 16,4 0-191-16,3 1-877 0</inkml:trace>
  <inkml:trace contextRef="#ctx0" brushRef="#br0" timeOffset="269791.7626">4001 13558 1242 0,'0'0'178'0,"0"0"-44"16,0 0-13-16,0 0-29 15,0 0-12-15,0 0-13 16,0 0-20-16,-12-27-4 15,8 31-14-15,-7 15-29 16,-14 21-11-16,-14 32 10 16,-16 24 0-16,0-3-10 15,10-15 1-15,12-27 9 16,12-19-1-16,-4 8-5 16,4 0 7-16,0-4 0 15,9-6 0-15,5-8-6 16,7-11-2-16,7-1-14 15,21-4 22-15,11-6 32 0,24 0 16 16,28-10-16-16,-3-9 1 16,-12-4-13-16,-12-1-5 15,-25 4-10-15,1-2-5 16,-1-2-61-16,-12-2-23 16,-9 2-56-16,-14-11-111 15,-4 4-127-15,-4 3-547 0</inkml:trace>
  <inkml:trace contextRef="#ctx0" brushRef="#br0" timeOffset="270076.0611">4092 13848 995 0,'0'0'327'0,"0"0"-160"15,0 0-13-15,0 0-44 0,-13 73-51 16,13-34-15-16,0 2-14 16,0 7-16-16,4-1-6 15,2 3-8-15,6-2-12 16,3-4-70-16,9-17-103 15,0-15-145-15,-2-12-428 0</inkml:trace>
  <inkml:trace contextRef="#ctx0" brushRef="#br0" timeOffset="270291.2166">4420 13398 1452 0,'0'0'205'16,"0"0"-167"-16,0 0-38 0,0 0 19 15,97 126 0 1,-55-40 10-16,0 24-6 0,-5-5 6 16,-16-19-8-16,-12-10-8 15,-13-3-6-15,-29 12 4 16,-23 8 0-16,-21-7-9 16,-8-14-2-16,-3-11-1 15,15-16-56-15,7-18-108 16,20-13-238-16,23-12-682 0</inkml:trace>
  <inkml:trace contextRef="#ctx0" brushRef="#br0" timeOffset="270526.3906">5738 13412 1778 0,'0'0'143'16,"0"0"-143"-16,-51 86 0 15,30-9 15-15,2 27 4 0,4 9-12 16,4-14-5-16,4-23-1 15,7-32 0 1,0-6 0-16,0 2 12 0,13 0-5 16,7 0-7-16,10-11-1 15,4-12-19-15,9-17 10 16,9-1-7-16,32-61-53 16,-11 3-114-16,-16-8-662 0</inkml:trace>
  <inkml:trace contextRef="#ctx0" brushRef="#br0" timeOffset="270727.5272">5638 13491 1722 0,'0'0'154'16,"0"0"-131"-16,0 0-23 15,119-43 1-15,-47 13 5 16,-1 5-6-16,4-5-38 15,-33 16-123-15,-5 1-246 0</inkml:trace>
  <inkml:trace contextRef="#ctx0" brushRef="#br0" timeOffset="270920.6616">5677 13789 1580 0,'0'0'220'0,"0"0"-158"15,0 0-45-15,119-43 1 0,-25-3-1 16,21-10-17 0,-18 5-108-16,-27 9-409 0</inkml:trace>
  <inkml:trace contextRef="#ctx0" brushRef="#br0" timeOffset="271140.8182">6278 13669 104 0,'0'0'1570'16,"0"0"-1420"-16,0 0-99 16,0 0-46-16,0 0-4 15,106 0-2-15,-57 0-4 16,-4 14 3-16,-8 12-24 0,-16 5-25 16,-15 11-15-1,-6 8 9-15,-21 2 34 0,-19 1 14 16,-2-6 9-16,3-8-1 15,6-12 1-15,8-11 0 16,22-16-1-16,3-17-187 16,9-11-659-16</inkml:trace>
  <inkml:trace contextRef="#ctx0" brushRef="#br0" timeOffset="271419.0167">6897 13650 1443 0,'0'0'220'0,"0"0"-99"15,0 0-17-15,-85 73-65 0,37-24-18 16,-1 11-13-16,4 2 6 16,21-16 0-16,5 1-2 15,19-15-12-15,9-12-20 16,28-13-3-16,14-7 9 16,10-17-15-16,5-15-46 15,-5-8 1-15,-9-3 15 16,-13 3 27-16,-12 7 32 15,-14 17 19-15,-7 6 63 16,-6 10 22-16,0 1-37 16,0 19-34-16,-6 8-26 15,-4 13-6-15,4 7 7 16,3 3-1-16,3 1-7 16,3-6-36-16,16-9-114 0,29-24-115 15,-5-13-134 1,-1-3-740-16</inkml:trace>
  <inkml:trace contextRef="#ctx0" brushRef="#br0" timeOffset="271594.1316">7289 13472 1763 0,'0'0'236'16,"0"0"-236"-16,0 0-2 15,0 0-210-15,-7 92-97 16,22-52-476-16</inkml:trace>
  <inkml:trace contextRef="#ctx0" brushRef="#br0" timeOffset="271842.5452">7728 13558 1510 0,'0'0'183'15,"0"0"-98"-15,-121 82-18 16,76-29-33-16,10 4-25 15,18-2-9-15,17-6-33 16,39-9-42-16,40-7 27 16,-1-10 36-16,-4-6 12 15,-17-4-1-15,-20 1 1 16,-7 1 10-16,-12 5 12 16,-18 4 3-16,-12 6 38 15,-46 12-21-15,-33 2-20 16,0-5-9-16,6-12-11 0,16-17-2 15,27-21-46-15,4-15-106 16,21-7-423-16</inkml:trace>
  <inkml:trace contextRef="#ctx0" brushRef="#br0" timeOffset="272041.6766">8347 13482 1625 0,'0'0'317'0,"0"0"-229"15,0 0-28-15,-28 102-41 16,1 3-1-16,-4 15-5 16,4 4-12-16,15-28 5 0,9-35-5 15,3-16 8-15,0-14-9 16,15-2-2-16,4 1-6 16,2-7-21-16,3-23-84 15,-6 0-121-15,-9-23-709 0</inkml:trace>
  <inkml:trace contextRef="#ctx0" brushRef="#br0" timeOffset="272210.7976">8076 14009 1864 0,'0'0'240'0,"0"0"-153"16,0 0-56-16,83-12-31 15,17-15-1-15,34-13-24 16,8 4-59-16,-24 3-81 15,-36 16-69-15,-15 12-15 0,-22 5-119 16,-5-3-215-16</inkml:trace>
  <inkml:trace contextRef="#ctx0" brushRef="#br0" timeOffset="272428.1724">8965 13816 546 0,'0'0'553'16,"0"0"-263"-16,0 0-49 16,0 0-72-16,0 0-59 15,-3-87-57-15,-3 68-27 16,-2 5-4-16,-2 7 6 15,-8 4-23-15,-9 3-5 16,-9 17-6-16,-16 28-4 16,-12 33 10-16,-5 26 0 15,14-8 7-15,24-22-1 16,23-32-6-16,11-22 0 0,23-6-13 16,32-4-6-16,33-10-9 15,40-11-74-15,-17-15-178 16,-20-1-559-16</inkml:trace>
  <inkml:trace contextRef="#ctx0" brushRef="#br0" timeOffset="272877.3854">9351 14014 810 0,'0'0'1145'0,"0"0"-1081"16,0 0-27-16,0 0 6 15,0 0-9-15,0 0-24 16,0 0-10-16,30-47-1 16,-15 47-14-16,-3 0 2 15,3 10 4-15,-3 10-1 16,-5 6 4-16,-4 7-19 15,-3 0 17-15,0-6-8 16,0-7 10-16,0-7 0 16,0-10-2-16,9-3 7 15,9-16 1-15,10-15 19 16,14-14-6-16,3-6-13 16,7 2-26-16,-7 14 10 0,-5 18-2 15,-7 17-4-15,-6 10 11 16,-9 25 11-16,-2 9 28 15,-5 22 8-15,-11 16-30 16,0-6-6-16,3-13-59 16,7-16-114-16,14-28-123 15,52-22 32-15,-4-13-83 16,2-15-422-16</inkml:trace>
  <inkml:trace contextRef="#ctx0" brushRef="#br0" timeOffset="273047.5056">10418 13861 430 0,'0'0'1170'0,"0"0"-987"16,0 0-100-16,-97 54-35 0,52-16-20 16,-1 6 0-16,7-1-7 15,14 3-1-15,19-7-1 16,9-2-19-16,73-5-34 16,3-11-101-16,3-11-201 0</inkml:trace>
  <inkml:trace contextRef="#ctx0" brushRef="#br0" timeOffset="273302.6896">10809 14096 1211 0,'0'0'333'16,"0"0"-248"-16,0 0-55 16,0 0-23-16,94-56-7 0,-55 25 1 15,-4-7 0-15,-6 1 39 16,-16 1 21-16,-13 6 49 15,0 10-24-15,-22 11 0 16,-11 9-53-16,-9 12-33 16,-7 25-6-16,4 15 6 15,5 9 35-15,15 4 6 16,16-2-6-16,9-8-1 16,28-8 8-16,35-10-30 15,31-15-12-15,22-22-62 16,-13 0-118-16,-24-20-444 0</inkml:trace>
  <inkml:trace contextRef="#ctx0" brushRef="#br0" timeOffset="273763.5739">13126 13944 1433 0,'0'0'302'16,"0"0"-209"-16,0 0-40 15,-91 16-39-15,36 8-6 16,-5 13-2-16,1 8 42 16,12 5 14-16,16 3-20 15,20-1-16-15,11-5-21 16,49-8-5-16,39-12-6 16,32-24 6-16,-10-3-9 15,-23-17-26-15,-38-6 7 16,-25-4 19-16,-6-9 9 15,-7-22-1-15,-11-22-8 16,-14 3-26-16,-10 8-12 16,-13 17 19-16,4 25 28 0,-3 4 18 15,-3 7-18-15,2 16-71 16,7 2-161-16,11 10-262 0</inkml:trace>
  <inkml:trace contextRef="#ctx0" brushRef="#br0" timeOffset="274014.0454">13935 13555 1534 0,'0'0'228'0,"0"0"-150"16,-117 22-20-16,53 25-15 0,-3 28-4 15,13 24 17 1,19 8-12-16,27-8-15 0,8-20 2 15,11-27-17-15,5-8 0 16,6-5-14-16,-1 5-45 16,-6 1-86-16,-15 5-64 15,-6-14-196-15,-21-13-327 0</inkml:trace>
  <inkml:trace contextRef="#ctx0" brushRef="#br0" timeOffset="274150.1409">13373 14245 77 0,'0'0'1443'0,"0"0"-1167"15,0 0-124-15,175-93-92 16,-26 60-49-16,26 4-11 16,-2 8-9-16,-46 8-114 0,-50 7-359 15</inkml:trace>
  <inkml:trace contextRef="#ctx0" brushRef="#br0" timeOffset="274594.9573">15792 14086 1652 0,'0'0'256'15,"0"0"-167"-15,0 0-61 0,0 0-28 16,-46 93-7 0,10-17 7-16,3-1 0 0,8-5 10 15,6-11-9-15,11-13 1 16,2-6-2-16,3 3-8 15,3-13-76-15,0-16-57 16,17-14-165-16,5-17-52 16,0-10-610-16</inkml:trace>
  <inkml:trace contextRef="#ctx0" brushRef="#br0" timeOffset="274753.9745">15811 13868 1028 0,'0'0'657'0,"0"0"-477"16,0 0-51-16,0 0-88 15,0 0-41-15,0 0-144 16,0 0-143-16,69 53-79 16,-38-7-762-16</inkml:trace>
  <inkml:trace contextRef="#ctx0" brushRef="#br0" timeOffset="275064.1995">16168 14165 1407 0,'0'0'267'16,"0"0"-132"-16,0 0-51 15,103-60-34-15,-66 53-10 16,-1 7-6-16,-8 4-13 16,-2 16-12-16,-10 10-2 0,-7 2-2 15,-8 5-5 1,-1 3-22-16,-9-4 5 0,-4-3 8 16,0-9 7-16,7-12 2 15,6-12 0-15,0 0 60 16,3-22 55-16,16-15-51 15,11-15-64-15,9-2-14 16,9 2-15-16,4 15 12 16,0 23 6-16,-4 14-1 15,1 14 6-15,-7 20 6 16,-5 14 0-16,-13 9 1 16,-6 2-1-16,-12 1-8 15,-6-4-81-15,0-7-86 16,13-25-91-16,2-11-90 15,9-13-189-15</inkml:trace>
  <inkml:trace contextRef="#ctx0" brushRef="#br0" timeOffset="275698.0312">17172 14033 1385 0,'0'0'313'0,"0"0"-208"16,0 0-75-16,0 0-16 15,39 86 21-15,-21-36-19 16,2 5-3-16,6-4-10 15,7-2-2-15,-1-9 5 16,4-14-5-16,6-10 0 16,0-12 0-16,0-8 12 15,10-36-5-15,-6-6-8 0,5-13 0 16,-1-4-15-16,-8 20 15 16,1 3 6-16,-5 15 4 15,-9 18-10-15,1 7-1 16,-1 10-20-16,-1 12-43 15,3 2-36-15,4-4-105 16,1-3 83-16,4-9 94 16,6-6 28-16,3-2 70 15,1-11 10-15,-2-12-7 16,-5-10-17-16,-11-3-23 16,-9-7-16-16,-14 7-2 15,-9 2 46-15,-9 8 0 16,-28 12-14-16,-11 11-29 15,-17 3-18-15,-4 23 0 0,2 14-7 16,2 9 7-16,17 10 6 16,15-3-5-16,20-4 20 15,13-2 19-15,29-8-6 16,29 1-10-16,30-13-17 16,0-7-7-16,-11-14-33 15,-12-6-31-15,-19-16-21 16,2-14 8-16,7-26 17 15,-9 2 13-15,-3-8 21 16,-2 6 26-16,-11 23 52 16,1 9 51-16,-4 14-32 15,-4 10-38-15,3 7-20 16,-8 16-3-16,0 7 8 16,-6 6-18-16,-8 8-1 0,-4 2-15 15,0 7-7-15,-7-4-14 16,-2 3-17-16,9-1-34 15,3-12-157-15,19-16-468 0</inkml:trace>
  <inkml:trace contextRef="#ctx0" brushRef="#br0" timeOffset="275971.5797">19473 14109 38 0,'0'0'1715'15,"0"0"-1456"-15,0 0-142 16,-81-23-117-16,26 23-32 15,-8 7-7-15,2 15 8 16,9 12 8-16,11 8-40 16,24 5-3-16,17-3 14 15,20-2 52-15,24-5 10 0,11-2 12 16,-2-4 4-16,-8-3 12 16,-10-1 2-16,-15-4-11 15,-13-3 2-15,-7-4-1 16,-29 4-9-16,-11-6-21 15,-8 2-31-15,-1-6-80 16,-2-10-29-16,17 0-130 16,16 0-494-16</inkml:trace>
  <inkml:trace contextRef="#ctx0" brushRef="#br0" timeOffset="276229.7547">19580 14437 415 0,'0'0'864'0,"0"0"-763"0,119-21-59 16,-59 5-27-16,-3 2-14 15,-1-6-1-15,-5-5 1 16,-9-2 61-16,-12-5 54 16,-17 1-25-16,-13-2-28 15,-16 9-21-15,-25 9-26 16,-12 15-14-16,-15 12 14 16,-13 38 66-16,-10 30 19 15,16 2-28-15,20-10 0 16,23-11-2-16,32-22 0 15,2 1-11-15,28-1-26 16,28-5-34-16,40-11-22 16,38-23-107-16,-12 0-156 15,-23-17-414-15</inkml:trace>
  <inkml:trace contextRef="#ctx0" brushRef="#br0" timeOffset="276775.0837">21749 14519 1227 0,'0'0'236'15,"0"0"-182"-15,0 0 4 16,0 0 0-16,100 0-7 15,-55-4-11-15,3-6-1 16,-1-6-15-16,-2-4-8 0,-5-2-5 16,-8-2 1-16,-11-2 1 15,-10 2 8-15,-11-2 36 16,-3 0-13 0,-22 2-34-16,-11 2-3 0,-8 9-5 15,-3 13 5 1,-2 0-1-16,3 25 12 0,1 15 27 15,12 3 9-15,14 10-18 16,15-1-5-16,5-1-6 16,34-6-8-16,31-1-17 15,31-12-1-15,30-19-25 16,8-13-60-16,-8-23-73 16,-41-6-154-16,-26-4-351 0</inkml:trace>
  <inkml:trace contextRef="#ctx0" brushRef="#br0" timeOffset="276952.1986">22740 13960 1650 0,'0'0'256'15,"0"0"-190"-15,0 0-26 16,-53 73 3-16,28-1-15 16,-3 21-9-16,6 13-8 15,6-3-11-15,12-11 0 16,4-23-47-16,4-19-93 15,31-8-71-15,-4-18-96 16,3-7-242-16</inkml:trace>
  <inkml:trace contextRef="#ctx0" brushRef="#br0" timeOffset="277689.5207">23087 14433 1542 0,'0'0'353'15,"0"0"-208"-15,0 0-48 16,0 0-63-16,0 0-27 15,115-37-7-15,-67 21 0 16,-2 0 0-16,-1-4 0 16,-8 0 0-16,-8-3 5 15,-10 2 8-15,-13-7 4 16,-6 0-4-16,-18-2-13 16,-16 5-10-16,-14 11-2 15,-7 11-3-15,-3 6 7 16,3 26-7-16,5 11 15 15,12 6 1-15,15 4 7 0,16 0 6 16,7 0 6-16,24-8-20 16,14-2-5-1,25-8-42-15,24-14-61 0,17-18-101 16,-6-7-88-16,-20-22-192 16,-5-30 103-16,-13-18 226 15,-9 1 160-15,-7 6 89 16,-23 27 259-16,-15 28 163 15,-3 5-190-15,0 6-83 16,0 1-105-16,0 3-112 16,6 6-21-16,4 18-21 0,4 8 21 15,4 12 1 1,-1 1 0-16,-4 2-1 16,-2-7-14-16,-5-4-14 0,-3-14 9 15,-1-8 12-15,1-14 7 16,3-3 25-16,12-33 40 15,23-33-65-15,6-1-10 16,2 10-62-16,1 15-10 16,-15 38 50-16,-1 7 17 15,1 10 15-15,-12 22 2 16,-8 15 8-16,-9 2-8 16,-6 0-2-16,-1-2 0 15,-1-8-2-15,3-15-4 16,2-8 2-16,7-16 4 15,4 0 98-15,13-27-13 16,9-15-45-16,7-11-40 16,4 0-1-16,-5 6-20 0,-10 18 15 15,-11 19 3-15,-6 10-13 16,-8 27 10-16,2 15 6 16,-3 12 10-16,0 2-8 15,3 3-2-15,3-6-42 16,22-7-66-16,-1-13-94 15,0-16-477-15</inkml:trace>
  <inkml:trace contextRef="#ctx0" brushRef="#br0" timeOffset="277989.7843">25164 14327 1443 0,'0'0'215'0,"0"0"-165"0,0 0 11 16,100 43-23-1,-52-30-9-15,0-7 6 0,-2-6-10 16,-9-6-6-16,-12-11 0 16,-12-12 2-16,-13-7-11 15,-8-3-2-15,-23 1-8 16,-16 5-8-16,-9 17 2 16,-7 16 6-16,0 9 0 15,7 28 32-15,10 12 12 16,16 11 0-16,18 0-12 15,12 0-8-15,9-1-8 0,22-6-16 16,12-3-15-16,7-11-41 16,33-9-55-16,-11-14-91 15,-5-15-344-15</inkml:trace>
  <inkml:trace contextRef="#ctx0" brushRef="#br0" timeOffset="278279.0616">25755 14268 1139 0,'0'0'599'0,"0"0"-374"15,0 0-84-15,0 0-123 16,0 0-18-16,0 0-1 16,0 0-1-16,73 98 2 15,-55-58-21-15,-3-3-14 16,-3-11 1-16,-3-3-14 16,1-13 2-16,1-10 24 15,5 0 22-15,14-37 50 16,4-5-31-16,10-12-19 0,5-1-13 15,-7 18-33-15,1 15 33 16,-5 19 6-16,-6 12 6 16,-7 30-4-16,-8 11 5 15,-7 6 7-15,-6 3 8 16,-4 1-15-16,0 0-33 16,0-15-149-16,3-15-543 0</inkml:trace>
  <inkml:trace contextRef="#ctx0" brushRef="#br0" timeOffset="278485.2069">26952 13937 1211 0,'-30'92'245'0,"-5"18"-45"15,4-11-14-15,7 0-53 16,9-9-54-16,5-15-45 15,7-16-20-15,1-19-6 16,2-7-8-16,0 0-13 16,0-6-103-16,8-7-193 15,-1-18-952-15</inkml:trace>
  <inkml:trace contextRef="#ctx0" brushRef="#br0" timeOffset="278641.3166">26553 14334 1707 0,'0'0'300'0,"99"-23"-194"16,17 12-74-16,21-2-32 15,4 6-34-15,-18 7-58 16,-18 0-62-16,-32 0-106 16,-18 0-253-16</inkml:trace>
  <inkml:trace contextRef="#ctx0" brushRef="#br0" timeOffset="280093.481">27653 13944 267 0,'0'0'0'0</inkml:trace>
  <inkml:trace contextRef="#ctx0" brushRef="#br0" timeOffset="392451.6676">10679 12686 71 0,'0'0'229'0,"0"0"-196"16,-33 75-25-16,23-46-8 16,4-2 23-16,3-6-8 15,3-5 6-15,0-4 4 16,0-2-5-16,0 0-6 15,0 1-14-15,0-2-37 16,0-2-162-16</inkml:trace>
  <inkml:trace contextRef="#ctx0" brushRef="#br0" timeOffset="419605.6843">4492 15068 166 0,'0'0'120'15,"0"0"-86"-15,0 0-13 16,0 0 18-16,0 0 2 15,0 0-25-15,0 0-10 16,31 42 47-16,-37-42-19 16,-7 0-34-16</inkml:trace>
  <inkml:trace contextRef="#ctx0" brushRef="#br0" timeOffset="420266.5436">4349 14931 1096 0,'0'0'221'0,"0"0"-106"16,0 0-27-16,0 0-56 15,0 0-32-15,0 0 2 16,0 87-2-16,-2-39 33 15,-4 6 8-15,0 2-2 16,0 0-12-16,-1-8-1 16,-2 1-13-16,3-4-6 15,1-8-6-15,1-5-1 16,0-8-2-16,2-8-31 0,2-12-85 16,0-11-106-1,0-16-65-15,6-7 15 0</inkml:trace>
  <inkml:trace contextRef="#ctx0" brushRef="#br0" timeOffset="420345.6006">4332 15047 1008 0,'0'0'253'0,"0"0"-109"15,91-96-24-15,-37 53-8 16,6 4-65-16,4 2-27 16,-3 7-8-16,-4 8-6 15,-11 8-6-15,-7 8-72 16,-27 19-162-16,-9 11-293 15,-6 11-92-15</inkml:trace>
  <inkml:trace contextRef="#ctx0" brushRef="#br0" timeOffset="420390.6319">4346 15202 1028 0,'0'0'191'0,"0"0"-135"0,0 0 38 16,97-50 79-16,-45 21-45 15,6-1-56-15,0 3-44 16,-4 2-21-16,-3 5-7 16,-5 3-16-16,-9 14-105 15,-10 0-142-15,-15 3-498 0</inkml:trace>
  <inkml:trace contextRef="#ctx0" brushRef="#br0" timeOffset="421383.7186">4899 15216 116 0,'0'0'1103'16,"0"0"-909"-16,0 0-15 16,0 0-102-16,0 0-49 15,0 0-28-15,0 0-34 16,0-37-162-16,5 31-430 0</inkml:trace>
  <inkml:trace contextRef="#ctx0" brushRef="#br0" timeOffset="421807.5711">4695 15536 1134 0,'0'0'178'0,"0"0"-97"16,0 0-45-16,76-93-28 16,-31 37 34-16,16-19 10 15,-6 6-2-15,-1-2-26 16,-11 5-16-16,-16 14-7 0,-6 2 6 16,-12 16 2-16,-6 12 6 15,-3 15 43-15,-3 7-3 16,-14 4-55-16,-5 19 6 15,-2 6-6-15,5 8-6 16,7-1-4-16,9-3 9 16,3-2-15-16,9-6-2 15,13-5 17-15,2-3 1 16,4-1 10-16,-5 1-3 16,2-3-1-16,-4 5-6 15,-6 4 0-15,6 11-50 16,-5-6-174-16,-4-8-273 0</inkml:trace>
  <inkml:trace contextRef="#ctx0" brushRef="#br0" timeOffset="422162.824">5465 15093 674 0,'0'0'915'0,"0"0"-742"15,0 0-88-15,0 0-56 16,0 0-29-16,0 0-1 15,-87 100-11-15,77-60 3 16,10-3-2-16,0-5 10 16,13-7 1-16,10-11 8 15,5-4 9-15,2-10 0 0,0 0 2 16,-2-7 5 0,2-12 1-16,-8-8-3 0,-8-9-5 15,-9 0-4 1,-5-4-12-16,-4 4-1 0,-14 3-8 15,-1 13-7-15,-1 9-80 16,-5 11-62-16,1 14-209 16,8 3-215-16</inkml:trace>
  <inkml:trace contextRef="#ctx0" brushRef="#br0" timeOffset="422638.1652">5748 15061 1101 0,'0'0'285'15,"0"0"-51"-15,0 0-127 16,0 0-63-16,0 0-18 0,0 0 9 16,81 36-15-16,-65 0 4 15,-4 4-12-15,-3 9 1 16,0-6-6-16,-6-6 3 16,0-12-9-16,0-11-1 15,0-8 1-15,0-6 7 16,0 0 21-16,4-20 28 15,7-9-3-15,5-11-54 16,8-2-32-16,4 8 12 16,2 6 6-16,0 14 3 15,1 14-1-15,-7 0-16 16,-3 22 9-16,-6 9 13 16,-2 5 5-16,-7 0-11 0,-4-3-23 15,-2-12 3 1,3-6 13-16,-3-12 7 15,0-3 3-15,4-3 9 0,-1-19 16 16,9-15-16-16,6-6-7 16,3-3-33-16,4 7 17 15,-1 9 11-15,-3 13 12 16,-3 13 1-16,-2 4-1 16,-7 14 0-16,-1 19-1 15,-4 10 1-15,-4 7-1 16,0-4-8-16,3-3 8 15,3-14 1-15,9-12-14 16,7-10 14-16,8-7 10 16,6 0 7-16,31-11-17 0,-7-5-86 15,-8 2-277-15</inkml:trace>
  <inkml:trace contextRef="#ctx0" brushRef="#br0" timeOffset="423379.6446">7507 14720 1446 0,'0'0'275'0,"0"0"-155"16,0 0-29-16,0 0-40 16,0 0-31-16,0 0-20 15,-10 73-13-15,10 3 13 16,0 30 0-16,0 9 9 15,0-9 6-15,0-27-14 16,0-25 0-16,0-16-1 16,0-7-9-16,4 4-64 15,-1-1-72-15,-3-4-135 0,0-14-82 16,0-13-567-16</inkml:trace>
  <inkml:trace contextRef="#ctx0" brushRef="#br0" timeOffset="423662.2486">7300 15295 1592 0,'0'0'208'0,"0"0"-142"16,0 0-48-16,64-73-18 15,5 33 0-15,35-15-9 16,32-6-19-16,7-1-73 16,-16 10-158-16,-44 18-82 15,-38 17-522-15</inkml:trace>
  <inkml:trace contextRef="#ctx0" brushRef="#br0" timeOffset="423956.033">8046 14977 863 0,'0'0'289'0,"-88"54"-121"15,37-17 41-15,-1 8-75 16,13 1-75-16,9-6-25 16,14-3-14-16,16-8-18 15,0-9 10-15,28-7 1 16,11-9 12-16,10-4-9 15,8-14-8-15,-2-13-8 16,-4-8-16-16,-11-2 6 16,-12 0 9-16,-11 10 1 15,-8 12 26-15,-9 11 43 0,0 4-10 16,0 0-54 0,-3 14-4-16,-6 9 7 0,3 6-7 15,1 5-1-15,5 3 0 16,0-2-6-16,5-4-25 15,10-8-40-15,21-8-46 16,-1-8-111-16,1-7-299 0</inkml:trace>
  <inkml:trace contextRef="#ctx0" brushRef="#br0" timeOffset="424251.2486">8665 14691 1588 0,'0'0'231'0,"0"0"-155"0,0 0-36 16,0 0-40-16,-24 82 0 16,-3 7 8-16,-9 24 21 15,1-5-7-15,12-22-7 16,13-33-7-16,10-24-7 16,0-1 0-16,0-2-1 15,0-2-1-15,3-9 1 16,4-11 2-16,-1-4-2 15,5-1 0-15,5-24 0 16,12-15-1-16,5-6-29 16,9-1-17-16,7 8 22 0,-4 9 17 15,4 13 0 1,-4 11 1-16,1 6-6 0,-7 10 5 16,-12 16-5-16,-5 7 13 15,-16 4 10-15,-6 5-9 16,-6 2 22-16,-28 1 1 15,-8-2 10-15,-13-7-11 16,-6-9 2-16,-3-7 11 16,4-13-17-16,9-7-19 15,2-14-64-15,13-9-140 16,17-3-306-16</inkml:trace>
  <inkml:trace contextRef="#ctx0" brushRef="#br0" timeOffset="425112.9237">9238 14720 1205 0,'0'0'192'16,"0"0"-63"-16,0 0-14 15,0 0-41-15,0 0-37 16,0 0-37-16,0 0-2 16,-27 50 2-16,15 39 69 15,-12 31 5-15,-4 11-12 16,1-22-34-16,5-30-18 15,16-33-4-15,1-13-5 16,5 3-1-16,0 1 0 16,0 0-53-16,21-12-63 0,4-8-158 15,-2-14-217-15</inkml:trace>
  <inkml:trace contextRef="#ctx0" brushRef="#br0" timeOffset="425453.0694">9496 15408 1071 0,'0'0'229'16,"0"0"-158"-16,0 0-41 16,0 0 15-16,0 0 41 15,0 0-29-15,82-41-8 16,-55 25 1-16,7-6-15 0,2-2-18 16,-3-6-15-1,0 0 14-15,-11 1-6 16,-13-1 5-16,-6 6 23 0,-3 5 16 15,-12 6 37-15,-13 6-20 16,-5 7-27 0,-6 7-30-16,-6 17-9 0,2 8-5 15,9 11 0-15,8-3 13 16,16 3 3-16,7-4-6 16,13-3 11-16,26-10 8 15,27-2 5-15,21-8-13 16,27-12-21-16,2-4-31 15,-20 0-125-15,-32-10-93 16,-34 3-664-16</inkml:trace>
  <inkml:trace contextRef="#ctx0" brushRef="#br0" timeOffset="426525.6352">11100 15209 1174 0,'0'0'329'16,"0"0"-160"-16,0 0-51 16,0 0-54-16,0 0-18 15,0 0-27-15,0 0-19 16,-54 36 1-16,31 11-1 15,3 8 1-15,8 2 6 16,6-8-7-16,6-9-9 16,6-11-2-16,16-9 11 15,4-10 9-15,11-10 1 16,3 0 6-16,6-23 3 16,0-12-13-16,-5-5-6 0,-8-1-1 15,-9 5-15-15,-11 6-13 16,-7 17 27-16,-6 11-20 15,0 2-26-15,0 19-46 16,0 14 65-16,6 8 28 16,7 1 1-16,13-2-1 15,10-11 0-15,10-12 1 16,6-10 2-16,2-7 31 16,4-8 14-16,-8-15 6 15,-5-12 7-15,-6-6-13 16,-16-11-3-16,-7-5-17 15,-13-5-11-15,-3 6-10 16,-3 9-6-16,-10 15 0 16,-3 15-5-16,6 11-20 0,-3 6-70 15,7 10-49-15,0 13-43 16,6 6-53-16,25 11 8 16,11-8-109-16,6-10-153 0</inkml:trace>
  <inkml:trace contextRef="#ctx0" brushRef="#br0" timeOffset="426821.6772">12032 15344 398 0,'0'0'245'0,"0"0"14"16,0 0-100-16,0 0-45 15,0 0-19-15,0 0 1 16,0 0 6-16,60 60 7 16,-42-63 1-16,2-11-22 0,3-6-27 15,-8-3-20-15,-8-3 3 16,-7-4-7-16,0 3-8 15,-13 2-13-15,-16 8 2 16,-3 11-8-16,-10 6-10 16,-10 28-1-16,-3 23-16 15,10 4 15-15,8 6 1 16,17-2 1-16,20-14 0 16,8-1 6-16,29-12 17 15,29-5 0-15,32-13-15 16,26-8-8-16,2-6-94 15,-32-3-150-15,-29-11-663 0</inkml:trace>
  <inkml:trace contextRef="#ctx0" brushRef="#br0" timeOffset="427189.9375">13191 15309 886 0,'0'0'140'0,"0"0"-26"15,-123 9-11-15,69 7-19 16,4 8 35-16,12 6 12 16,8 5-50-16,11 2-1 15,12 5-4-15,7 2-32 16,10 1-20-16,15-1-10 16,14-7-14-16,10-8-3 15,23-14-70-15,25-15-36 16,23-12-82-16,-15-17-53 15,-26-7-324-15</inkml:trace>
  <inkml:trace contextRef="#ctx0" brushRef="#br0" timeOffset="427509.4979">13769 15292 1126 0,'0'0'481'0,"0"0"-398"16,0 0-42-16,-117 26-30 15,68 3 36-15,-2 11 19 16,6 0-18-16,8 6-5 15,15-6-26-15,12-1 11 16,10-11-16-16,10-6-12 16,26-9-1-16,19-13 1 15,6 0-30-15,11-24-6 16,-1-8-8-16,-9-8 5 16,-4-2-9-16,-19 8 32 0,-13 7 16 15,-12 15 65-15,-11 9 16 16,-3 3-34-16,0 0-40 15,-6 12-7-15,-11 8-7 16,1 11 7-16,-8 7 0 16,2 6-34-16,7-2-99 15,3-5-86-15,15-14-34 16,18-9-322-16,5-11-102 0</inkml:trace>
  <inkml:trace contextRef="#ctx0" brushRef="#br0" timeOffset="427861.4435">14195 15381 1341 0,'0'0'269'0,"0"0"-165"0,0 0-69 16,0 0-28-1,0 0-6-15,0 0 7 0,0 0 9 16,47 102-4-16,-47-69-2 16,0 0-1-16,0-6-9 15,0-10 0-15,0-5 0 16,0-9 0-16,0-3 13 15,5-8 5-15,11-16 19 16,9-13-35-16,11-8-3 16,10-2-29-16,5 4 12 15,-2 7 8-15,-4 16 1 16,-5 16 6-16,-14 4-17 16,-7 13 4-16,-10 14 15 15,-8 12 0-15,-1 11 12 16,0 3-5-16,-4 0 1 0,-2-4-8 15,6-9 0 1,6-7-1-16,18-10-1 0,10-11-12 16,51-12-40-16,-7 0-150 15,-6-2-308-15</inkml:trace>
  <inkml:trace contextRef="#ctx0" brushRef="#br0" timeOffset="428747.1491">15143 14891 1400 0,'0'0'272'0,"0"0"-128"16,0 0-9-16,0 0-44 16,0 0-46-16,0 0-33 15,0 0-12-15,-18-2-12 16,0 34-1-16,-11 15 13 15,-3 12 7-15,-2 0-7 16,-1 2 0-16,9-9-58 16,10-6-66-16,12-12-15 15,10-8-59-15,18-9-59 0,7-14-310 16</inkml:trace>
  <inkml:trace contextRef="#ctx0" brushRef="#br0" timeOffset="429037.0626">15558 15077 1532 0,'0'0'304'16,"0"0"-138"-16,0 0-41 15,0 0-53-15,0 0-41 16,0 0-20-16,0 0-11 16,-51 66 0-16,27-23 11 15,-1 12-11-15,1 6 0 16,9-2-1-16,1 0 1 0,8-5-3 15,5-2 2 1,1-5-8-16,0-1 8 16,0-3-5-16,6-4-3 15,9-4 8-15,0-3-49 0,5-13-40 16,6-3 2-16,1-9 9 16,10-7-37-16,-4-13-86 15,-6-9-132-15</inkml:trace>
  <inkml:trace contextRef="#ctx0" brushRef="#br0" timeOffset="429422.3361">15231 15453 810 0,'0'0'318'15,"0"0"-139"-15,0 0 56 16,0 0-77-16,0 0-69 16,0 0-8-16,0 0-22 15,-20 0 0-15,20 0-16 16,3 0-21-16,0-3-14 15,-1 3 5-15,1 0-13 0,2 0 0 16,-1 0 0 0,8-3 7-16,7 0-7 0,14-1 7 15,12-3 2-15,8 0-2 16,7 1-6-16,3-1-1 16,-5 2 0-16,-6 1-120 15,3 4-88-15,-16-3-163 16,-13 3-648-16</inkml:trace>
  <inkml:trace contextRef="#ctx0" brushRef="#br0" timeOffset="431182.027">16808 15236 1106 0,'0'0'221'16,"0"0"-52"-16,0 0-11 15,3-93-50-15,-9 70-39 16,-9 3-13-16,-3 6-2 16,-8 4-6-16,-6 10-21 15,-11 0-27-15,-8 17 0 16,-1 17-6-16,-2 15 5 15,14 8 1-15,10 8 0 0,18 1 34 16,12 3-1 0,0-5-15-16,18-2-9 0,6-9-4 15,-1 0-5-15,-1-4 0 16,-3-5-1-16,-6-2-3 16,-4 1-49-16,-9-7-54 15,0-5-68-15,-31-5-127 16,-1-10-196-16,-2-13-272 15</inkml:trace>
  <inkml:trace contextRef="#ctx0" brushRef="#br0" timeOffset="431579.3126">16233 15790 1064 0,'0'0'483'16,"0"0"-339"-16,52-84-53 16,22 40-59-16,30-9-19 15,10 10 0-15,-4 6-5 0,-25 17-8 16,-28 11-31-16,-13 2-87 15,-6 4-104-15,1 0-36 16,1 3 17-16,-4-3 98 16,-14 2 124-16,-12 1 19 15,-7 0 183-15,-3 0 21 16,0 0-59-16,0 11-65 16,-1 8-47-16,-5 11 60 15,-4 10 6-15,1 5-14 16,-4 4-35-16,3-1-26 0,3 0-7 15,4-4-9 1,-3-2-2-16,6-10-5 0,-3-4-1 16,3-11-39-1,0-10-53-15,0-14-135 0,9-13-72 16,-2-16-559-16</inkml:trace>
  <inkml:trace contextRef="#ctx0" brushRef="#br0" timeOffset="431634.3555">17097 15241 1413 0,'0'0'266'16,"0"0"-199"-16,0 0-67 15,0 0-55-15,0 0-233 16,0 0-64-16,0 0-286 0</inkml:trace>
  <inkml:trace contextRef="#ctx0" brushRef="#br0" timeOffset="432113.5367">17279 15556 1209 0,'0'0'188'0,"0"0"-54"16,0 0-31-16,0 0-65 16,0 0-3-16,0 0-15 15,105-34 2-15,-74 34-14 16,2 7-8-16,-9 13-6 15,-3 10 5-15,-9 3-4 16,-7 10 5-16,-5 0 0 0,-1 4 1 16,-15-5 6-1,2-6-5-15,1-9-1 0,4-11 0 16,3-10 5-16,-1-6 4 16,-4 0 21-16,0-16-12 15,3-16-19-15,2-9-63 16,6-11-5-16,10-2 43 15,20 2 25-15,5 8 24 16,7 9-4-16,-3 8-11 16,0 10 0-16,-6 8-3 15,-9 3-6-15,-3 6 0 16,-4 7-11-16,-5 18 4 16,-2 8 3-16,-7 6 4 15,-3 9 1-15,0 4 6 0,-3 1 5 16,-8-3-4-16,2-1-7 15,0-9 1-15,5-4-1 16,4-10-1-16,0-9-37 16,11-17-175-16,7 0-123 15,5-12-314-15</inkml:trace>
  <inkml:trace contextRef="#ctx0" brushRef="#br0" timeOffset="432706.3186">18258 15162 532 0,'0'0'637'0,"0"0"-507"0,0 0-5 16,0 0-33-16,0 0-52 15,0 0-8-15,0 0-24 16,0 10-7-16,0 1 11 15,0 12 20-15,0 7 6 16,-3 9-2-16,-6 20-10 16,-4 22 1-16,-16 17-4 15,6-6-1-15,1-16-7 16,11-29-8-16,8-14-7 16,0-4 0-16,3 4 0 15,-3 0 1-15,3-9-1 16,0-5 2-16,0-5-2 15,0-8-6-15,0-5-13 0,0-1 19 16,0 0 0-16,0-14 29 16,0-13-4-16,0-9-25 15,-10-10-1-15,-4-3-8 16,-1-1-12-16,-3 10 21 16,0 7 5-16,-1 10-3 15,1 9 17-15,0 12 10 16,-5 2-23-16,0 4-6 15,0 15-6-15,4 10-4 16,6 2 9-16,7 4 1 16,6-1 9-16,6 1 4 15,17-5 0-15,9-3 2 16,8-6-1-16,8-6 4 16,4-5-6-16,-1-10 2 0,-1 0-14 15,-8 0-18-15,-6-7-26 16,-12 1-19-16,-3 6-44 15,-11 0-124-15,-6 0-319 0</inkml:trace>
  <inkml:trace contextRef="#ctx0" brushRef="#br0" timeOffset="433839.7549">18967 15172 988 0,'0'0'511'0,"0"0"-407"15,0 0-37-15,0 0-43 0,0 0-24 16,0 0 0-16,-39 96 6 15,22-42 26 1,1 5 22-16,-3 3 0 0,-2 2-12 16,3 2-14-16,-5-1-15 15,6-6-12-15,-2-5-1 16,5-5 1-16,5-12 8 16,0-5-9-16,2-10 1 15,4-4-1-15,0-8 0 16,-2-3-1-16,5-7-24 15,0 0-6-15,0 0 20 0,0-3 11 16,11-17 0 0,5-13 0-16,14-7-33 0,7-10 20 15,10 1 2 1,8 5 10-16,0 9 1 0,0 11 0 16,-5 8 1-16,-6 9-1 15,-7 7 10-15,-8 0-10 16,-6 10-19-16,-8 10 18 15,-4 10-9-15,-8 2 4 16,-3 5 6-16,-3 2 9 16,-17-2-9-16,-3 3 13 15,-10-7-3-15,-6 0 6 16,-8-4-7-16,-8-6 5 16,-7-3-14-16,-6-11-1 15,2-1-6-15,3-8 7 0,10 0 0 16,12-10 1-1,13-6 6-15,9-1-7 0,19-15-84 16,0 2-196 0,9 0-460-16</inkml:trace>
  <inkml:trace contextRef="#ctx0" brushRef="#br0" timeOffset="434407.1542">18711 14951 1181 0,'0'0'272'0,"0"0"-151"15,0 0-24-15,0 0-47 16,0 0-21-16,0 0 2 16,0 0 10-16,56 0 44 15,-26 4-5-15,7-4-2 16,8 0-37-16,7 0-15 16,9-4-5-16,5-6-6 0,-1 0-8 15,-1 1-6 1,-5 2-1-16,-10 3 0 0,-17 4-7 15,-10 0 6-15,-14 0-14 16,-6 0-5-16,-2 0 7 16,-2 0-3-16,-12 4-28 15,-15 2 25-15,-7 4-9 16,-11 0 18-16,-6 0 1 16,-3-3 9-16,-2 0 0 15,1 0 0-15,3-2 0 16,9-5 1-16,6 2-1 15,10 1 1-15,6-3 1 16,11 0-2-16,4 0 1 16,5 0-1-16,3 0-1 0,0 0 1 15,0 0-25-15,0 0-34 16,0 0-30 0,19 5-45-16,2 5-144 15,-2-3-215-15</inkml:trace>
  <inkml:trace contextRef="#ctx0" brushRef="#br0" timeOffset="457780.6676">19194 16249 485 0,'0'0'142'15,"0"0"-134"-15,0 0 0 16,0 0-8-16,0 0 0 16,0 0 0-16,0 0 10 15,-11-65 38-15,11 65-2 16,0 0-34-16,0 0-12 15,0 0-12-15,0 3 11 16,0 1-1-16,3-1 2 16,-2 0 0-16,-1-3 19 15,0 0 10-15,0 3-9 0,0-3-2 16,-3 6-18-16,-7 1-1 16,-6 3 1-16,-1 0 2 15,-4 0 5-15,-3 0 41 16,-2 0-5-16,-6 0-18 15,2-4-5-15,5-2-3 16,9-1 38-16,8-3 65 16,8-3-1-16,5-14-58 15,20-6-51-15,12-4-10 16,10 1-1-16,3 6 1 16,-1 2-2-16,-7 13-4 0,-7 5-3 15,-15 0-45 1,-12 17-34-16,-8 6 10 0,-15 6 39 15,-21 4 29-15,-12 4 10 16,-4-5 0-16,2-4 15 16,11-8 30-16,14-10 54 15,9-7 36-15,12-3-3 16,4-4-63-16,6-16-69 16,21-6-11-16,2-1-55 15,7 8 19-15,-1 5 22 16,-5 14 5-16,-11 0-3 15,-6 7-9-15,-6 10 19 0,-7 2 13 16,-4 4-3 0,-14-3 3-16,-5-3 18 0,-6-1 15 15,-1-3 9-15,4-6-14 16,-1-1-9-16,9-6 20 16,1 0 19-16,7-3-27 15,0-7-31-15,4-3-3 16,3 1-32-16,-3 5-4 15,-1 4 1-15,-1 3-54 16,-4 6-31-16,-4 13 57 16,-4 1 42-16,4 0 22 15,7-3 1-15,6-7 0 16,3-7-30-16,15-3-47 16,12-6 38-16,-4-6-241 0</inkml:trace>
  <inkml:trace contextRef="#ctx0" brushRef="#br0" timeOffset="458792.2176">20671 15401 1092 0,'0'0'186'0,"0"0"-44"15,0 0 6-15,0 0-64 0,-63-74-56 16,30 62-18-16,-1 5-9 16,-2 7 0-16,0 0-1 15,3 19-1-15,5 8 0 16,5 10-1-16,11 5 1 16,8-1 1-16,4 1-1 15,12-2-1-15,12-5 0 16,-2-1-20-1,5-4-8-15,-3-4 9 0,-3-2 7 16,-9 2 6-16,-9-2 7 16,-3 1-38-16,-14-2-14 15,-14-2 40-15,-11-1 12 16,1-8 1-16,-1-5 6 16,4-4-6-16,4-10-6 0,9-9-98 15,13-7-215-15</inkml:trace>
  <inkml:trace contextRef="#ctx0" brushRef="#br0" timeOffset="459180.3386">20784 15463 743 0,'0'0'149'0,"0"0"-28"16,98-40-38-16,-69 30-34 16,-14 10-24-16,-7 0-4 15,-8 7-15-15,0 17-4 0,-10 12 14 16,-9 6 10-1,-2 7 4-15,6 2-9 0,5-8-10 16,10-7-9-16,0-11 6 16,13-3-2-16,12-12 20 15,9-5-1-15,11-5-5 16,9-15-10-16,6-18-10 16,-5-7-7-16,-6-10-25 15,-7 4-5-15,-15 9 37 16,-12 11 49-16,-9 17 52 15,-6 9-8-15,0 0-72 16,-6 22-21-16,-11 10-6 16,2 12 6-16,1 3 10 15,4 2-10-15,7-2 0 16,3-2 0-16,0-5 0 0,17-7-29 16,28-3-82-1,-3-13-82-15,7-11-96 0</inkml:trace>
  <inkml:trace contextRef="#ctx0" brushRef="#br0" timeOffset="459539.3686">21833 15473 907 0,'0'0'558'16,"0"0"-516"-16,-87 7-36 16,37 15-6-16,-4 8-1 15,4 7 1-15,12 3-1 16,11 3-10-16,15-1 9 15,12-2-4-15,3-4-4 16,27-3-36-16,35-6-62 0,-2-10-70 16,0-10-375-16</inkml:trace>
  <inkml:trace contextRef="#ctx0" brushRef="#br0" timeOffset="460738.1791">22248 15068 829 0,'0'0'398'15,"0"0"-301"-15,0 0-58 16,0 0-39-16,0 0-14 16,0 0-12-16,0 0 26 15,-39 118 0-15,24-61 30 16,-3 8-4-16,3 1 3 15,-2 0-7-15,5 1-6 16,-1-8-10-16,6-6 1 16,4-4-7-16,0-11 0 15,3-8 5-15,0-5-5 16,0-13 0-16,0-5 1 0,0-4 0 16,0-3 5-16,0 0 17 15,3-8 12-15,10-13 23 16,13-9-41-16,3-7-16 15,7 2 0-15,3 5 0 16,-3 8-1-16,-2 10 0 16,-3 10-6-16,-2 2-10 15,-3 12 6-15,-3 15 8 16,-4 7 1-16,-5 11-7 16,-1 2 2-16,-4 2 6 15,3 1 0-15,1-10 1 16,8-4-1-16,3-10 2 15,8-9 5-15,6-8-7 16,22-9-84-16,-11-20-151 0,-4-2-811 0</inkml:trace>
  <inkml:trace contextRef="#ctx0" brushRef="#br0" timeOffset="461256.3885">23781 15061 1219 0,'0'0'262'0,"0"0"-189"16,0 0-46-16,0 0-27 15,0 0-16-15,-37 86 14 16,12-7 2-16,-4 20 0 16,5 6 0-16,11-6 10 15,5-13 1-15,4-22 8 16,4-9-7-16,0-16-3 15,0-2 1-15,13 3-10 16,11-4 7-16,10 1 11 16,13-15-1-16,10-12-16 15,7-10-1-15,19-39-54 16,-14-11-187-16,-15-3-1093 0</inkml:trace>
  <inkml:trace contextRef="#ctx0" brushRef="#br0" timeOffset="461789.653">23395 15460 1217 0,'0'0'140'16,"128"-13"-108"-16,-22 0-24 15,16-1-8-15,-5-2-1 16,-13 0-9-16,-26 2-10 15,-19 1-2-15,-17-1 4 16,-9 1-29-16,-2-2-74 0,-2-5 36 16,-2-1 40-16,-17-2 29 15,-6 4 16-15,-4 2 85 16,0 7 76-16,-4 4-54 16,-5 6-37-16,-5 9-53 15,-11 30-16-15,-8 28-1 16,-10 28 12-16,0 11 8 15,2 0 0-15,12-25-11 16,8-24-9-16,7-13 0 16,6-14 0-16,2-1 1 15,-1-5-1-15,4-4 16 16,3-11 16-16,0-8 19 0,0-1 23 16,10-17 12-16,12-13-24 15,9-10-62-15,7-3-5 16,0 7-2-16,-3 8 6 15,-7 16-6-15,-7 9-2 16,-3 3 2-16,-5 7 5 16,2 13 2-16,-2 5 0 15,1 2-1-15,2 3-5 16,5 0 5-16,2-4-22 16,10-2-50-16,32-11-73 15,-10-7-59-15,1-6-294 0</inkml:trace>
  <inkml:trace contextRef="#ctx0" brushRef="#br0" timeOffset="462135.899">24797 15494 1352 0,'0'0'201'0,"0"0"-107"16,0 0-57-16,-88-10-25 16,51 30-5-16,-1 12 2 15,4 8 1-15,9 2-1 16,10-2 3-16,15-1-6 15,0-5-5-15,19-7 31 16,14-10-17-16,9-8-14 16,7-9 0-16,6-4 10 15,3-25-11-15,-2-11-1 16,-10-6-14-16,-7-4-14 16,-12 11 10-16,-11 12 19 15,-8 20 1-15,-8 7-1 16,-4 24-4-16,-12 18 4 15,0 12 8-15,-2 5-7 0,9 0-1 16,9-6 7-16,0-10-6 16,19-6 0-16,11-10-1 15,6-9 0-15,28-18-29 16,-7-3-126-16,-6-19-213 0</inkml:trace>
  <inkml:trace contextRef="#ctx0" brushRef="#br0" timeOffset="462388.8768">25536 15068 1068 0,'0'0'618'0,"0"0"-552"0,0 0-20 15,0 0-41-15,0 0-5 16,0 0-18-16,0 0 13 16,-15 134 5-16,1-41 23 15,-2 13 1-15,-3-10-4 16,5-22-4-16,4-20 0 15,8-17-8-15,2-5 3 16,0 2 1-16,15 1-3 16,6-4 19-16,13-5-15 15,6-13-13-15,8-12-1 16,30-18-45-16,-14-17-116 16,-12-4-563-16</inkml:trace>
  <inkml:trace contextRef="#ctx0" brushRef="#br0" timeOffset="462622.5196">25261 15467 1612 0,'88'-10'185'16,"21"3"-145"-16,12 1-21 15,-23 5-9-15,-32 1-8 16,-20 0-2-16,5 7-6 15,-11 0-180-15,-10 0-622 0</inkml:trace>
  <inkml:trace contextRef="#ctx0" brushRef="#br0" timeOffset="463669.0721">27507 15367 1337 0,'0'0'169'0,"0"0"-102"15,0 0 5-15,0 0-30 16,0 0-25-16,0 0-11 16,-44-65-5-16,25 65-1 15,-5 0 1-15,-7 13 11 16,-10 16-5-16,-18 24 2 16,-10 20 3-16,6-1 17 0,14-6-6 15,18-5-11-15,20-15 0 16,5 7-5-16,6 6-7 15,0-10 10-15,20-2 2 16,7-8-3-16,6-6-8 16,4-9 0-16,6-9-1 15,3-13 2-15,4-2-2 16,0-21 1-16,-2-15-1 16,-2-7 1-16,-2-23-1 15,-7-17 0-15,-9 2 0 16,-9 10-6-16,-9 7 6 15,-9 22 0-15,-1-3 13 0,0 1 17 16,-6 8 3 0,-10 6-8-16,-2 10-12 0,-8 4-13 15,-2 12-16-15,-3 4-35 16,-1 0-22-16,4 14-22 16,4 5-58-16,8 5-62 15,7-7-102-15,3-5-233 0</inkml:trace>
  <inkml:trace contextRef="#ctx0" brushRef="#br0" timeOffset="464010.3355">26914 15107 1288 0,'0'0'148'0,"0"0"-114"0,0 0 3 16,0 0 17-16,0 0-22 15,0 0-14-15,0 0-11 16,157-17-7-16,-45 17 12 16,6 0 3-16,-9 0-15 15,-28 0 8-15,-25 0-8 16,-10 0 2-16,-6-4-1 0,5-5 5 15,-3 0-6 1,-3 2 7-16,-15 0-6 0,-10 1 0 16,-11 5-1-1,-3 1-21-15,0 0-131 0,-17 19-111 16,-6 1-90-16,1 4-263 0</inkml:trace>
  <inkml:trace contextRef="#ctx0" brushRef="#br0" timeOffset="464336.5682">27854 15327 1008 0,'0'0'606'0,"0"0"-520"16,0 0 7-16,0 0-46 15,0 0-47-15,0 0-2 16,0 0-4-16,76 60 6 16,-38-17 0-16,6 10 0 15,3 3 0-15,2-2 1 16,-1 1-1-16,1-2 0 16,-4-3 0-16,-1-4-1 15,-3-6 1-15,-9-8-19 16,-5-10-38-16,-8-7-4 15,-8-12-44-15,-11-19-40 0,0-14 4 16,0-9-632-16</inkml:trace>
  <inkml:trace contextRef="#ctx0" brushRef="#br0" timeOffset="464567.9544">28288 15312 1463 0,'0'0'204'0,"0"0"-152"15,0 0-37-15,0 0-14 16,0 0-1-16,-89 62 0 16,46-16 0-16,-8 8 2 15,-9 5 0-15,-1 3 7 16,-2 1-8-16,6-6-1 16,8 1 0-16,12-8-1 15,10-7-10-15,12-9-31 0,15-4-122 16,2-10-131-1,14-12-544-15</inkml:trace>
  <inkml:trace contextRef="#ctx0" brushRef="#br0" timeOffset="465138.7412">28819 15827 1568 0,'0'0'190'0,"0"0"-158"16,0 0-17-16,0 0-15 16,-105-30-19-16,52 26-6 0,-2 4 7 15,4 0 10-15,8 0 7 16,10 0 0-16,9 0 0 16,7 0 1-16,6 4-8 15,3 6-2-15,2 7 3 16,-1 6 6-16,3 6 1 15,-2 4 0-15,1 1 1 16,1 5 0-16,-2-2 0 16,0 2-1-16,3-3 1 15,0-10-1-15,0-2 1 16,3-8-1-16,0-6 0 16,0-6 1-16,0-1 9 15,0-3 12-15,9-3 13 0,12-11 5 16,9-6-33-1,10 0-7-15,9 1 0 0,2 3-1 16,-2 12 0-16,0 4 0 16,-8 0 0-16,-6 17 1 15,-8 3 1-15,-8 2-1 16,-9 5-9-16,-7 3 2 16,-3 2 1-16,-10-2 6 15,-12-1 0-15,-5-1 6 16,-5-2-5-16,-4-6 0 15,-3-6 21-15,-4-2-15 16,-2-6-6-16,-3-2 0 16,3-4-1-16,1 0-28 15,5-4-10-15,6-6-31 0,3-12-100 16,10 5-40-16,9-2-194 16</inkml:trace>
  <inkml:trace contextRef="#ctx0" brushRef="#br0" timeOffset="465770.3166">29146 14979 1333 0,'0'0'164'16,"0"0"-120"-16,0 0-22 15,0 0 1-15,0 0-17 16,0 0-6-16,0 0 0 16,0-18-6-16,0 29 5 15,-6 14 1-15,-7 12 10 16,-8 26 35-16,-6 26-5 15,0 20-11-15,6-7-15 16,8-19-8-16,7-30-5 16,4-13 0-16,1-1 0 15,1 4 0-15,0-7 0 0,0-9 0 16,0-9 1 0,0-9-2-16,4-9 0 0,4 0 21 15,14-31 55-15,20-31-31 16,3-2-36-16,0 5-9 15,-5 10-2-15,-18 26 1 16,2 6 1-16,3 0-1 16,-2 12-5-16,2 5-2 15,0 0 0-15,-3 9 6 16,-3 11-5-16,-8 6-8 16,-4 5-4-16,-8 4 14 15,-1 2 5-15,-1 2 0 16,-14-5 2-16,-3-2-1 15,-6-5 8-15,-4-1-2 0,-6-6-1 16,-5-6-4-16,-6-2 8 16,-3-5-9-16,-2-4-1 15,1-3-23-15,7 0-23 16,-7-13-49-16,11-3-130 16,10-4-182-16</inkml:trace>
  <inkml:trace contextRef="#ctx0" brushRef="#br0" timeOffset="467540.0236">28882 14931 502 0,'0'0'244'0,"0"0"-189"15,0 0-45 1,0 0-10-16,0 0 0 0,0 0-9 16,0 0-1-16,-31-6 10 15,31 6 1-15,0 0 23 16,0 0 12-16,0 0 48 15,0 0-9-15,0 0-10 16,0 0-15-16,0 0 22 16,0 0 0-16,0 0-14 15,0 0-10-15,1 0 29 16,14-4 3-16,12 1-35 16,12-4-26-16,16 1-7 15,9-4-11-15,8 4 1 16,-2-7-1-16,-3 3 6 15,-7 0-1-15,-8 0 1 16,-12 3-6-16,-10 1 0 0,-8 2 0 16,-10 4-1-16,-5-3 2 15,-6 3 4-15,-1 0 1 16,0 0-7-16,0 0-1 16,0 0-47-16,0 3-114 15,0 10-144-15,0-3-94 0</inkml:trace>
  <inkml:trace contextRef="#ctx0" brushRef="#br0" timeOffset="467999.9183">29822 15413 1128 0,'0'0'263'0,"0"0"-72"0,0 0-24 16,0 0-69-16,0 0-44 15,0 0-4-15,0 0-7 16,32-16-27-16,6 7-16 16,7 2 1-16,5-3 0 15,0 3-1-15,-2-3 0 16,-7 3-13-16,-5 1-30 15,-3 2-13-15,-6 1-39 16,-5 3-26-16,-10 0-128 16,-3 7-279-16,-9 0-324 0</inkml:trace>
  <inkml:trace contextRef="#ctx0" brushRef="#br0" timeOffset="468509.28">29841 15655 1134 0,'0'0'310'16,"0"0"-163"-16,0 0-48 15,0 0-15-15,0 0-27 16,0 0-35-16,0 0-14 16,100 0-1-16,-52 0 3 15,2-3-9-15,-1-4-1 16,-3-3 5-16,-4 3-5 15,-7-3-9-15,-3 1-11 16,-4 0-28-16,-1 0-44 0,6-6-83 16,-8-1-63-1,-4 2-329-15</inkml:trace>
  <inkml:trace contextRef="#ctx0" brushRef="#br0" timeOffset="468963.8861">30935 15096 322 0,'0'0'942'0,"0"0"-834"15,0 0-19-15,0 0-3 16,0 0-30-16,0 0-22 16,0 0-8-16,0-6 2 15,0 6 1-15,0 0-4 16,0 0 10-16,0 0 6 15,0 0-5-15,0 0-6 16,0 0-8-16,0-3-11 0,0 2 4 16,0-2-15-1,0-3 0-15,0 2 0 0,0 1 1 16,0-1-1-16,0 1-12 16,-1 3 2-16,1 0 3 15,0 0 7-15,0 0 0 16,0 0 0-16,0 0 1 15,0 0 0-15,0 0 9 16,0 0-1-16,0 0-1 16,0 0-6-16,-2 0 3 15,1 3-5-15,-4 11-9 16,-2 16 0-16,-6 10 9 16,-1 9 0-16,-1 7 0 15,-2 4 1-15,4-4 5 0,3-1 1 16,1-1 9-16,3-2-4 15,-1-1-4-15,2-2 2 16,2-4-3-16,1-4 6 16,2-4-1-16,0-5-12 15,0-5 1-15,0-4 6 16,2-10-5-16,1-4-2 16,-2-2 1-16,-1-7-1 15,0 3 0-15,0-3-10 16,0 0-5-16,0 0-23 15,0 0-34-15,0-26-33 16,0 0-156-16,0-8-653 0</inkml:trace>
  <inkml:trace contextRef="#ctx0" brushRef="#br0" timeOffset="469505.2711">30409 14859 1144 0,'0'0'175'15,"0"0"-108"-15,0 0 65 16,0 0-36-16,0 0-42 16,0 0-29-16,0 0-9 15,38-40-9-15,-7 37 6 16,11 2 13-16,10 1 5 15,9 0-5-15,5 0-4 16,1 1-8-16,-1 2-6 16,-3-3-2-16,-4 0 4 15,-2 0 11-15,-6-4 13 0,-11-6 2 16,-9 2-9-16,-10 4-11 16,-10 1-10-16,-7-1-5 15,-2 4 0-15,-2 0-1 16,0 0 0-16,0 0-2 15,0 0-20-15,0 0-3 16,0 0-3-16,0 0-4 16,0 0-40-16,0 0-39 15,-2 16-126-15,-5-3-75 16,-1 1-194-16</inkml:trace>
  <inkml:trace contextRef="#ctx0" brushRef="#br0" timeOffset="471964.5612">6008 12078 113 0,'0'0'209'0,"0"0"-39"16,0 0-46-16,0 0 8 0,0 0 32 16,0 0-3-1,16 0-2-15,-13 0-53 16,-3 0-6-16,0 0-57 16,0 0-43-16,0 0-26 0,0 0-54 15,0 0-73-15,0 0-4 16,6 0-55-16,0 0 151 15,3 0 17-15,0 7-27 16,0-1-53-16,-3 3-107 0</inkml:trace>
  <inkml:trace contextRef="#ctx0" brushRef="#br0" timeOffset="472467.9205">6124 12157 525 0,'0'0'490'0,"0"0"-285"16,0 0-2-16,0 0-34 0,3 0-66 15,3 0-23-15,3 0-39 16,6-7-10-16,12-6-12 16,7-3-7-16,11-4 4 15,7 4-10-15,5-1-5 16,1 4 0-16,-3 3 0 16,-1 6 0-16,-5 4-1 15,-7 0-1-15,-9 0 0 16,-8 3-15-16,-7 4-35 15,-9 4-44-15,-9 14-138 16,-3-1-54-16,-13-1-89 0</inkml:trace>
  <inkml:trace contextRef="#ctx0" brushRef="#br0" timeOffset="472522.9578">6154 12494 859 0,'0'0'140'16,"0"0"-34"-16,0 0 23 16,0 0-41-16,0 0-46 15,0 0-13-15,0 0 39 16,-13 32 20-16,32-32 24 16,9 0 1-16,8 0-28 15,10-8-16-15,8-6-15 16,0 0-24-16,-2-5-13 15,-4 5-16-15,-8 1 1 16,-4 6-1-16,-8 0 0 0,-1 2 0 16,-6 2-1-16,3 2-31 15,-5-2-27-15,-4 3-32 16,3 0-25-16,-3-3-152 16,-5 0-325-16</inkml:trace>
  <inkml:trace contextRef="#ctx0" brushRef="#br0" timeOffset="474079.3152">5050 12500 872 0,'0'0'226'0,"0"0"-48"15,0 0 42-15,0 0-86 0,0 0-44 16,0 0-22-16,0 0-10 16,6 0-13-16,-3 0-25 15,7-3-6-15,1 0-14 16,4-4 2-16,13-3 5 15,5-6 0-15,7-1 4 16,2-2-4-16,0-4-7 16,-2 2 0-16,-9-2 0 15,-7 6 1-15,-6 1-1 16,-5 0 0-16,-8 3 1 16,-5-1 7-16,0-6-2 15,-15 1-6-15,-6-1 0 0,-3 0-17 16,-4 3 17-1,1 7 13-15,-1 0-1 0,1 8-12 16,0-1 0-16,3 3 0 16,0 0-1-16,-1 5 0 15,4 8-1-15,-4 4 1 16,2 10-9-16,-2 3 9 16,1 9-1-16,9 5-5 15,-1 2 5-15,8 7 1 16,2 2-1-16,6-5 1 15,0 0 0-15,17-4 1 16,5-6 1-16,11-5 17 16,9-4 5-16,4-8-2 0,6-6 5 15,-1-8-12 1,4-9 3-16,-3 0-9 0,1-13 1 16,-3-13 7-16,-5-4-10 15,-5-1-6-15,-7-1-10 16,-6-1-21-16,-6 4-26 15,-6-11-55-15,-9 11-76 16,-3 1-215-16</inkml:trace>
  <inkml:trace contextRef="#ctx0" brushRef="#br0" timeOffset="474576.6734">4819 12035 879 0,'0'0'296'0,"0"0"-167"0,0 0 21 16,0 0-9-16,0 0-36 15,0 0-34-15,0 0-21 16,10-14-24-16,5 8-1 15,12-5-15-15,12-7 12 16,13-9 15-16,9-3-14 16,5-3-8-16,1-3-5 15,-2 6-4-15,-12 4-4 16,-7 9-2-16,-15 3 0 16,-11 5 0-16,-7 6 0 15,-4 2-15-15,-9 1-51 16,3 0-63-16,-3 13-113 15,0 1-38-15,3 3-112 0</inkml:trace>
  <inkml:trace contextRef="#ctx0" brushRef="#br0" timeOffset="477249.126">31353 15394 993 0,'0'0'243'15,"0"0"-31"-15,0 0-68 16,0 0-55-16,0 0-25 16,0 0-22-16,-21-50 6 0,20 44-17 15,1 2 1-15,0 2 1 16,0 2 9-16,0 0 1 16,0 0-6-16,0 0-1 15,10 0-1-15,11 0-16 16,17 0-11-16,13 5-8 15,12-1 1-15,4 2-1 16,-2-2-13-16,-6-1-58 16,-10 0-12-16,-8-2-24 15,-13 5-25-15,-9-3-108 16,-14-2-305-16</inkml:trace>
  <inkml:trace contextRef="#ctx0" brushRef="#br0" timeOffset="477674.7153">31327 15731 557 0,'0'0'323'0,"0"0"-161"16,0 0 6-16,0 0 27 15,0 0-32-15,0 0-73 16,0 0-7-16,103 0-11 0,-65-5-37 15,-3 4-26 1,3 1-2-16,-2 0-7 16,-2 0 0-16,-3 3-1 15,-2 3 1-15,-1 1-6 0,-1 0-27 16,20-1-58 0,-8-2-145-16,0-1-248 0</inkml:trace>
  <inkml:trace contextRef="#ctx0" brushRef="#br0" timeOffset="478159.0559">32315 15598 48 0,'0'0'1410'0,"0"0"-1222"15,0 0-78-15,0 0-73 0,0 0-24 16,0 0-13-1,0 0-22-15,15 0 6 0,-1 0 5 16,8 0 11-16,8-3 0 16,5-4 0-16,3 0 1 15,-2-3 0-15,-5-1-1 16,-3-3 1-16,-7 0-1 16,-6-2 8-16,-5 0-8 15,-5-1-1-15,-2-3-16 16,-2-3 2-16,-1 3 14 15,0 1 0-15,0-1 1 0,-10 6 12 16,-3-2-11 0,-2 3 1-16,-6 4-2 0,-4 2 0 15,-7 0 0-15,-2 7 0 16,-4 0-1-16,3 0 0 16,2 7 1-16,0 8 0 15,3 9 2-15,-1 12 8 16,-1 7 7-16,3 11 10 15,3 5 6-15,9 3-3 16,9 0-4-16,8-4-3 16,1-3 5-16,23-5 0 15,9-10 6-15,13-4-7 16,24-12-12-16,26-14-6 16,19-10-9-16,-9-10-1 15,-23-11-11-15,-29 1-21 0,-21 2-30 16,-1-1-41-16,1-9-23 15,-4 4-121-15,-14 4-156 0</inkml:trace>
  <inkml:trace contextRef="#ctx0" brushRef="#br0" timeOffset="478728.4677">31787 14945 224 0,'0'0'823'0,"0"0"-654"16,0 0 7-16,0 0-54 16,0 0-45-16,0 0 0 15,0 0-11-15,39-13-9 16,-31 12 5-16,2 1 1 16,2-3-5-16,11 0-14 15,26-1-20-15,31-2-12 16,33 2-11-16,12 4 0 15,-2 0 0-15,-28 0 0 16,-30 0-1-16,-20 4 6 0,-7-1-4 16,-1 1-2-1,2 2 0-15,-2-2 1 0,-13 2-1 16,-7-6 0-16,-8 3-6 16,-6-3-2-16,-2 0-5 15,-1 0-4-15,0 0-4 16,0 0-23-16,0 0-32 15,0 4-63-15,-4 6-190 16,-4 0-200-16,1-3-104 0</inkml:trace>
  <inkml:trace contextRef="#ctx0" brushRef="#br0" timeOffset="483116.1516">8076 16091 633 0,'0'0'259'15,"0"0"3"1,0 0-84-16,0 0 28 0,0 0-56 16,0-74-36-16,-8 63-35 15,2 0-20-15,-7-2-24 16,1 3-6-16,-3 0-4 15,-3 6-19-15,-6 4-6 16,-1 0 0-16,-5 10-2 16,-4 18-6-16,-2 13 1 15,0 10 6-15,3 5 0 0,11 0 0 16,8-7-1-16,11-3-11 16,3-9 7-16,14 0-7 15,14-5 13-15,8-5 0 16,10-4 0-16,2-9-7 15,7-7-7-15,2-7 0 16,-6-4 7-16,-2-19 6 16,-7-7 1-16,-7-6-1 15,-6-7 1-15,-10-5 0 16,-8-4 0-16,-11-7 2 16,0 2 7-16,-8 1-8 15,-10 9 9-15,-1 12 18 16,-2 8-7-16,0 8-6 15,0 9 18-15,5 0-33 16,4 7-12-16,1 0-23 0,4 3-40 16,4 16-98-16,0 6-323 15,3 2-178-15</inkml:trace>
  <inkml:trace contextRef="#ctx0" brushRef="#br0" timeOffset="483978.7592">7722 15933 709 0,'0'0'118'0,"0"0"2"16,0 0-52-16,0 0-25 15,0 0-2-15,-3-82 38 16,3 74 24-16,0 2-6 16,0 2 31-16,0 1-13 0,0 3-32 15,0-3-32 1,3 3-26-16,6-4-15 0,13-2-7 16,11-8 3-16,27-12 14 15,29-7 8-15,16-7-16 16,-2 4-12-16,-21 6 1 15,-24 10-1-15,-16 7-16 16,13-2-70-16,-6 4-147 16,-16 3-272-16</inkml:trace>
  <inkml:trace contextRef="#ctx0" brushRef="#br0" timeOffset="484704.2855">5138 16305 717 0,'0'0'273'16,"0"0"-33"-16,0 0 6 15,0 0-62-15,0 0-19 16,0 0-14-16,0 0-23 16,0-5-41-16,-3 5-41 15,3 5-36-15,-5 9-10 16,-5 22-11-16,1 4 5 0,-3 13 6 16,2 3 0-16,5-11 0 15,2-1-1-15,2-9-31 16,1-5-57-16,0-6-73 15,3-17-40-15,6-4-184 16,4-6-449-16</inkml:trace>
  <inkml:trace contextRef="#ctx0" brushRef="#br0" timeOffset="485091.5514">5153 16047 1729 0,'0'0'199'16,"0"0"-114"-16,0 0 34 15,0 0-47-15,0 0-39 16,0 0-26-16,0 0-7 16,-15-48-23-16,15 48-84 15,15 8-141-15,25 36-16 16,-1-1-221-16,-5 0-330 0</inkml:trace>
  <inkml:trace contextRef="#ctx0" brushRef="#br0" timeOffset="485134.5825">5602 16414 1360 0,'0'0'187'0,"0"0"-88"16,0 0 0-16,0 0-29 16,0 0-8-16,0 0-30 15,0 0-22-15,31 10-4 16,-17-6-6-16,2 1-10 15,8 0-27-15,15-5-65 16,-8-10-114-16,-1-10-128 0</inkml:trace>
  <inkml:trace contextRef="#ctx0" brushRef="#br0" timeOffset="485663.9589">6020 16068 1465 0,'0'0'189'0,"0"0"-138"16,0 0-37-16,0 0-3 16,0 0-4-16,0 0-6 15,0 0 11-15,13 0 0 16,-7-4-1-16,-3-2 7 16,5-1 0-16,2-3-1 15,-4-6 2-15,0-4-3 16,-3-3-6-16,-3-4 1 15,0 1-10-15,-3 0 9 16,-9 9-9-16,-6 7 0 16,0 10-1-16,-1 0-1 15,-8 23-11-15,2 14-5 0,2 9 11 16,5 3 5 0,12 4 0-16,6-4-3 0,3-2 4 15,18-8 10-15,5-2 5 16,5-10 8-16,9-5 14 15,2-9-8-15,7-6-11 16,2-6-3-16,4-1-15 16,0 0-6-16,-1-10-33 15,10-1-95-15,-13 1-145 16,-11 3-506-16</inkml:trace>
  <inkml:trace contextRef="#ctx0" brushRef="#br0" timeOffset="485721.0004">6602 16273 1657 0,'0'0'222'0,"0"0"-101"16,0 0-59-16,0 0-40 15,0 0-16-15,0-76-6 16,7 70-56-16,-4 5-101 16,0 1-338-16</inkml:trace>
  <inkml:trace contextRef="#ctx0" brushRef="#br0" timeOffset="486822.7848">5469 16933 1064 0,'0'0'212'0,"0"0"-40"16,0 0-26-16,0 0-31 15,0 0-17-15,0 0-14 16,0 0-26-16,-18 0-39 16,45-7-19-16,15-8 0 15,27-9 5-15,29-13 2 0,24-12-5 16,8-14 5 0,-6 4-7-16,-27 7 0 0,-33 18-22 15,-18 7-48-15,-10 8-49 16,-3-4-56-16,-8 6-138 15,-11 3-247-15</inkml:trace>
  <inkml:trace contextRef="#ctx0" brushRef="#br0" timeOffset="487076.9662">5711 16956 1213 0,'0'0'208'0,"0"0"-136"15,0 0-47-15,0 0-12 16,0 0 5-16,91-16 22 16,-42 2-3-16,8-3-8 15,1-4-9-15,0-3-15 16,3 0-5-16,-1-3-12 16,0-1-9-16,25-9-13 15,-18 8-116-15,-7-1-225 0</inkml:trace>
  <inkml:trace contextRef="#ctx0" brushRef="#br0" timeOffset="488351.9615">9371 15936 1252 0,'0'0'501'16,"0"0"-445"-16,0 0-32 16,0 0-10-16,0 0-6 15,0 0-2-15,0 0 4 16,-36-55-9-16,33 54 1 16,0 1 29-16,3 0 5 15,-3 6-36-15,-5 27-7 16,-5 36 7-16,-5 31 0 0,-6 14-3 15,8-14 3-15,7-27 1 16,3-34 1-16,6-8-1 16,0 1 0-16,0-2 0 15,0-3 0-15,0-7-1 16,0-11 0-16,0-3-12 16,3-6-23-16,-3 0 3 15,6 0 17-15,0-13 15 16,7-9-2-16,7-5 2 15,11-8-2-15,9-4 1 16,5 1 1-16,7 5-1 16,0 3-5-16,4 6-3 15,-7 11 0-15,-4 11-7 16,-5 2-4-16,-9 9 10 16,-1 14-1-16,-9 7-2 15,0 1 12-15,-6 4 1 16,1-5-1-16,-2-1 0 0,2-9 1 15,-1-3 1-15,12-10-1 16,6-7-48-16,31-17-144 16,-6-13-75-16,-4-6-639 0</inkml:trace>
  <inkml:trace contextRef="#ctx0" brushRef="#br0" timeOffset="488745.491">10327 15948 1433 0,'0'0'188'0,"0"0"-115"0,0 0-41 16,0 0-19-1,-100 48-3-15,78-7 0 0,2 6 1 16,10 2-10-16,7-5 1 16,3-5-1-16,13-9 5 15,10-6-4-15,5-7 3 16,2-7-5-16,7-7-22 15,-4-3-14-15,1-5-27 16,-1-14-21-16,-3-8 8 16,-12-6 5-16,-2 1 30 15,-8 8 41-15,-5 4 19 16,-3 10 119-16,0 7-30 16,0 3-37-16,0 0-49 15,-3 20-21-15,-8 5-1 16,1 16-1-16,4 5 1 0,0 3 0 15,6 2-12-15,0-5-17 16,9-6-49-16,11-8-57 16,9-9-1-16,23-23-38 15,-4-6-66-15,-5-15-88 0</inkml:trace>
  <inkml:trace contextRef="#ctx0" brushRef="#br0" timeOffset="489232.8371">10743 16134 1305 0,'0'0'276'15,"0"0"-167"-15,0 0-62 0,0 0-41 16,0 0-6-16,0 82 6 16,0-35-5-16,11 2 0 15,8-4 0-15,4-4-1 16,9-14-14-16,4-7 13 16,0-13 1-16,6-7 0 15,1-10 1-15,-6-21 8 16,2-21-7-16,-9-2-1 15,-7-5-1-15,-3 4-27 16,-14 21 13-16,0 4 13 16,0 16 0-16,1 14-9 15,7 0-10-15,1 20 9 16,12 7 4-16,1 3 6 16,8-1-21-16,4-9 6 15,-1-10 9-15,3-10 7 0,-4 0 1 16,1-13 13-16,-3-10-2 15,-6-3-5-15,-8-11-7 16,-10-2-7-16,-7-4-49 16,-5 6-25-16,-11 11 81 15,-14 16 71-15,-11 10-36 16,-7 20-33-16,-5 19-1 16,-4 11 24-16,7 8 30 15,12 6 4-15,14-4 14 16,16-4 1-16,3-7-28 15,29-8 2-15,33-5-32 16,26-14-15-16,31-10-1 16,11-10-18-16,-30-2-82 0,-25-2-249 15</inkml:trace>
  <inkml:trace contextRef="#ctx0" brushRef="#br0" timeOffset="489928.8118">12814 16266 1543 0,'0'0'172'16,"0"0"-160"-16,0 0-12 15,0 0-10-15,88-26 4 0,-55 26-2 16,3 19 1-16,-8 15 7 16,-7 18 6-16,-9 1 9 15,-12 10 3-15,0 0-16 16,-3-14 0-16,-6-5 5 15,-3-12-5-15,4-12 34 16,7-10 12-16,-2-4-15 16,3-6-3-16,0-3 26 15,6-17-10-15,18-26-46 16,4-7-25-16,9-10-41 16,9-4 25-16,-2 18 22 15,5 1 0-15,-7 14 1 16,-6 12 9-16,-6 11 8 0,-8 5 0 15,-4 6-6-15,0 6 1 16,-9 20 6-16,-1 11 5 16,-5 12 11-16,-1 11 10 15,-2 3-8-15,1-1-11 16,4-5-6-16,6-5 8 16,8-11-9-16,5-9-39 15,11-9-43-15,39-23-107 16,-9-3-38-16,0-22-178 0</inkml:trace>
  <inkml:trace contextRef="#ctx0" brushRef="#br0" timeOffset="490195.0008">13971 16352 1403 0,'0'0'253'16,"0"0"-180"-16,0 0-45 16,0 0-6-16,94-15-13 0,-65 33 7 15,-2 8-2-15,-9 8-5 16,-8 9 1-16,-7 1-4 15,-3 3-6-15,-19 0 1 16,-11-7 9-16,-6-11 21 16,-1-8 11-16,0-12 21 15,4-9 16-15,1-13-19 16,10-32-29-16,15-29-31 16,7-2-30-16,10 7-64 15,23 16 10-15,9 20-1 16,7 9-8-16,30 21-55 15,-13 3-123-15,-14 10-545 0</inkml:trace>
  <inkml:trace contextRef="#ctx0" brushRef="#br0" timeOffset="490643.2243">15854 16327 1555 0,'0'0'201'0,"0"0"-169"16,-53 124-14-16,18-26-7 15,6 9 8-15,5-15-4 16,15-27-2-16,6-27-1 16,3-2-5-16,0 0 6 0,6 4-10 15,6-1-3-15,9-8-73 16,14-15-80-16,-2-12-212 16,-1-4-485-16</inkml:trace>
  <inkml:trace contextRef="#ctx0" brushRef="#br0" timeOffset="490877.1951">15967 16051 1774 0,'0'0'293'0,"0"0"-224"16,0 0-69 0,0 0-81-16,0 0-156 0,0 0 21 15,86 72-84-15,-58-8-302 0</inkml:trace>
  <inkml:trace contextRef="#ctx0" brushRef="#br0" timeOffset="491238.4569">16207 16487 1470 0,'0'0'176'0,"0"0"-115"16,0 0-45-16,0 0-9 15,82-46-7-15,-44 46-6 16,5 10 5-16,-4 16-1 0,-4 7 1 16,-9 8 1-16,-7 5 9 15,-12 6-1-15,-7 1-2 16,0-4-6-16,-13-2 1 16,-6-11 5-16,-1-6-5 15,4-10 6-15,-1-7 2 16,8-13 1-16,2-3 7 15,7-34-17-15,3-28-13 16,20-4-36-16,7 2 25 16,15 9 24-16,-6 23-9 15,3 2 9-15,4 3 0 16,-7 13 10-16,-7 14-4 16,-3 3-4-16,-2 10 0 0,-9 14 29 15,-2 11-18 1,-5 9-1-16,-8 10-5 0,-3 4-7 15,0 0-23-15,0-3-9 16,0-9-19-16,4-13-31 16,18-12-60-16,4-9-60 15,-1-12-184-15</inkml:trace>
  <inkml:trace contextRef="#ctx0" brushRef="#br0" timeOffset="491523.4243">17184 16433 1363 0,'0'0'327'16,"0"0"-236"-16,0 0-84 0,0 0-7 16,0 0-17-1,0 0 17-15,15 111 7 0,-11-52-1 16,0 3-5-16,6-3 0 16,-1-5 0-16,7-14 6 15,5-8-7-15,1-15 1 16,7-13-1-16,0-4 6 15,6-21 12-15,12-28 14 16,7-28-6-16,-6 2-8 16,-6 6-18-16,-8 19-6 15,-11 17-7-15,2 8-12 16,2 4-13-16,4 12-58 16,-4 9-172-16,-11 0-346 0</inkml:trace>
  <inkml:trace contextRef="#ctx0" brushRef="#br0" timeOffset="492030.11">17797 16613 1330 0,'0'0'271'15,"0"0"-193"-15,0 0-62 16,0 0-16-16,0 0 12 16,0 0 20-16,0 0 4 15,115 3 5-15,-70-16-13 16,1-4 3-16,-4-6-22 15,-8 0-2-15,-7-3-6 16,-14 2 10-16,-7-3-1 16,-6 5-10-16,-9 2-9 0,-17 7-4 15,-7 10 10 1,-9 3-7-16,-6 23 0 16,3 17 8-16,3 9 1 0,7 7-5 15,11 7 6-15,10-3 17 16,14-2-9-16,0-7 6 15,26-6-2-15,13-8-9 16,7-11-2-16,7-9 0 16,6-10 0-16,1-7-1 15,-2-10 0-15,-9-16 1 16,-4-15-1-16,-12-8-1 16,-4-10 0-16,-3 2-7 15,-10 5-7-15,-3 12 14 0,1 14-1 16,-8 15 2-16,1 8-8 15,4 3-1-15,4 0-13 16,3 13 15 0,2 7 6-16,3 10 1 0,-4 6 1 15,-2 11 6-15,-5 2-7 16,-5 8 0-16,-1 2-65 16,11 7-174-16,0-13-125 15,7-17-356-15</inkml:trace>
  <inkml:trace contextRef="#ctx0" brushRef="#br0" timeOffset="492341.1221">19090 16606 185 0,'0'0'899'0,"0"0"-529"0,0 0-130 16,0 0-107-16,0 0-92 16,0 0-41-16,-94-40-47 15,32 70 15-15,-3 4 22 16,9 5 4-16,13 1-6 15,22-1 11-15,15-2 1 16,9 0 13-16,26 1-6 16,12-1 17-16,4-1-1 15,-1-3-4-15,-6-4-3 16,-8-2-6-16,-13-7-9 16,-11 0 6-16,-6-1-5 15,-4 1 21-15,-21 4 28 16,-8 2-51-16,-10-3-7 15,4-3-78-15,3-17-55 16,11-3-206-16,16-13-850 0</inkml:trace>
  <inkml:trace contextRef="#ctx0" brushRef="#br0" timeOffset="492664.0135">19269 16878 1169 0,'0'0'152'0,"0"0"-110"16,88-11 2-16,-50 8-31 15,1-4-3-15,-5 0-9 16,2-3 1-16,-2-6 5 16,2 0 2-16,-11-10 1 15,-2-1 3-15,-13-4-4 0,-4-1-9 16,-6 2-19 0,-12 4 6-16,-15 7 13 0,-5 9 1 15,-13 10 5-15,-4 6 9 16,-3 24 53-16,5 6 35 15,7 14-11-15,7 2-9 16,13 4 8-16,16 1-13 16,4-4-29-16,40 2-19 15,41-1-17-15,43-12-4 16,15-15-2-16,1-14-7 16,-33-13-8-16,-22 0-68 15,-30-7-145-15,-20-3-657 0</inkml:trace>
  <inkml:trace contextRef="#ctx0" brushRef="#br0" timeOffset="493596.6774">21411 16627 735 0,'0'0'97'0,"0"0"-47"15,0 0 69-15,0 0-1 16,0 0 27-16,-45-83-13 0,45 73 12 16,0 6-4-16,0 1-10 15,0 3-18-15,0 0-44 16,0 4-29-16,0 19-23 16,0 11-4-16,0 15-3 15,-5 9-3-15,1 5-6 16,1-3 0-1,1-4-10-15,2-4-38 0,-3 2-44 16,-9 18-49-16,1-12-109 16,-2-7-274-16</inkml:trace>
  <inkml:trace contextRef="#ctx0" brushRef="#br0" timeOffset="494155.2485">21554 16414 1292 0,'0'0'275'0,"0"0"-130"16,0 0-53-16,-21-89-22 15,18 72-26-15,1 7-31 16,2 5-13-16,0 2 0 16,0 3-56-16,0 3-59 15,0 19-147-15,0 42 1 16,0-2-47-16,0-2-6 0</inkml:trace>
  <inkml:trace contextRef="#ctx0" brushRef="#br0" timeOffset="494224.3026">21596 16743 1005 0,'0'0'172'0,"0"0"-101"16,0 0-6-16,68-88 7 15,-45 69 14-15,-4 10-29 16,-1 9-31-16,0 0 0 15,-5 20 5-15,2 12-21 16,-7 11-3-16,-8 10-6 16,0 6 0-16,-7 1 0 15,-9-4 9-15,3-7-1 16,0-14 4-16,3-7 3 16,6-16-4-16,4-5-5 15,0-7 16-15,0-7 24 16,18-28 1-16,17-36-32 15,4 0-16-15,0-2-12 16,0 11-4-16,-15 29 10 0,0 6 5 16,-2 4 1-16,-4 19-9 15,-3 4-20-15,-2 17 16 16,1 15 7-16,-4 15 6 16,-4 6 8-16,0 7-1 15,-6 2-6-15,1-3-1 16,4-5 0-16,5-5-30 15,32-6-94-15,0-17-117 16,4-15-359-16</inkml:trace>
  <inkml:trace contextRef="#ctx0" brushRef="#br0" timeOffset="494732.4958">22859 16484 1500 0,'0'0'144'16,"0"0"-106"-16,0 0 10 16,0 0 31-16,0 0-26 15,0 0-41-15,0 0-12 16,116-63-11-16,8 46 11 16,15-3 1-16,-9 8-1 15,-30 9 1-15,-38 3-1 0,-18 0 0 16,-16 0 0-1,-1 10-1-15,-8 2-15 0,-7 5-30 16,-12 3-17-16,-12 10 32 16,-37 9 31-16,-32 18 0 15,-32 12 4-15,-11 3-3 16,10-6-2-16,23-14 1 16,31-15 0-16,18-10 1 15,9-5 12-15,5 2 10 16,3-1 3-16,9-3-5 15,13 0-2-15,3-4 13 16,19 1 2-16,15-2-11 16,12 3 8-16,14-7 0 15,5-2-8-15,6-9 11 16,3 0-5-16,-4 0-10 0,-4-10-10 16,-10 1-8-16,-9 2-1 15,-7 3-19-15,-10 1-35 16,-6 3-48-16,7 0-49 15,-4 5-136 1,-3 3-317-16</inkml:trace>
  <inkml:trace contextRef="#ctx0" brushRef="#br0" timeOffset="495298.8948">24517 16744 1650 0,'0'0'217'0,"0"0"-118"0,0 0-14 16,0 0-67-16,-85-62-18 16,8 52-33-16,-24 7-10 15,3 3-4-15,20 0 20 16,29 0 13-16,25 0 8 16,6 0 6-16,0 0 0 15,8 0 0-15,5 0-1 16,5 3-6-16,0 4-19 15,0 9 3-15,6 4 21 16,0 6 2-16,-3 6 0 16,-3 6 0-16,0 1 1 15,0 0 8-15,-12 1 6 16,-3-3-2-16,3-6-7 16,2-6-5-16,3-11 0 0,4-6-1 15,1-3 1-15,2-5 0 16,0 0 9-16,0 0-9 15,16 0-1-15,13-10 1 16,13-6 0-16,11 2 6 16,10-2-7-16,2 3 2 15,4 3-1-15,-3 7 1 16,-8 3-1-16,-10 0 0 16,-13 16 0-16,-11 3-1 15,-13 5 6-15,-11 9 17 16,0 1 5-16,-25 5 7 15,-16 1-10-15,-11-1 3 16,-21-2-12-16,-20-6 0 0,-15-6-4 16,9-6-11-16,21-12 5 15,25-4-6-15,20-3-24 16,3 0-20-16,6-3-11 16,7-3-51-16,17 2-11 15,19-3-155-15,15 4-135 16,8 3-253-16</inkml:trace>
  <inkml:trace contextRef="#ctx0" brushRef="#br0" timeOffset="495709.1426">25202 17254 1265 0,'0'0'308'15,"0"0"-76"-15,0 0-49 16,0 0-60-16,0 0-64 16,0 0-55-1,69-77-4-15,-49 58-57 0,-2 6-11 16,-8 6-24-16,-8 7-56 15,-11 13-154-15,-13 8-235 16,-8 4-297-16</inkml:trace>
  <inkml:trace contextRef="#ctx0" brushRef="#br0" timeOffset="496711.3637">9808 17266 993 0,'0'0'365'0,"0"0"-221"16,0 0-12-16,0 0-27 15,0 0-48-15,0 0-25 16,-12-18-10-16,12 18 12 15,-3 0 30-15,-3 0-25 16,-6 8-39-16,-6 5 0 0,-5 4-38 16,3-3-12-1,5-4 26-15,1-7 24 0,10-3 19 16,4-20-19-16,0-12-7 16,0-5-18-16,0 1 6 15,9 8 2-15,0 13 5 16,-3 15-3-16,3 3-14 15,-2 37-51-15,-4 39-178 16,-3-4-92-16,0-3-402 0</inkml:trace>
  <inkml:trace contextRef="#ctx0" brushRef="#br0" timeOffset="497096.5559">9748 17684 1470 0,'0'0'205'0,"0"0"-104"15,0 0-27-15,0 0-31 16,0 0-29-16,0 0-14 16,-95-4-16-16,69 4 3 15,4 3 11-15,7-3 1 16,9 0 1-16,6-3 21 16,0-13-21-16,6-5-26 15,15-2 1-15,8 4 2 16,9 2-33-16,32 7-88 15,-10 3-105-15,-2 7-252 0</inkml:trace>
  <inkml:trace contextRef="#ctx0" brushRef="#br0" timeOffset="497156.5996">10179 17653 1423 0,'0'0'298'0,"0"0"-135"15,0 0-112-15,0 0-36 16,-104 0-7-16,74 0 1 15,2-8-7-15,8-1 9 16,10-7-6-16,10-3-5 16,0-4-63-16,13 3-25 15,14 6 16-15,6 10-18 16,12 21-134-16,-11 10-92 0,-1 6-301 16</inkml:trace>
  <inkml:trace contextRef="#ctx0" brushRef="#br0" timeOffset="497839.747">10906 17072 514 0,'0'0'356'0,"0"0"-175"15,0 0-84-15,0 0 0 16,0 0-6-16,103-18 5 15,-51 27 10-15,17 0-22 16,25-9-43-16,16 0-13 16,5-23-5-16,-18-4-11 15,-30 2-11-15,-28 11 9 16,-6-1-9-16,-5 5-1 16,-1 2-1-16,-8 4-9 15,-11 4 0-15,-8 0-30 0,0 4-68 16,-17 19 42-16,-11 9 50 15,-9 6 16 1,-5 7-2-16,0-1 2 0,-1 1 0 16,-2-3 7-16,-4 5 6 15,1 2-2-15,-4 5 5 16,0-4 1-16,4-1-1 16,8-8 9-16,10-9 26 15,12-6 0-15,9-9-19 16,0-5-16-16,9-2-3 15,0 0-4-15,0-2 11 16,9 1 8-16,3-5 3 0,10 2-8 16,11-6 8-1,25 0-3-15,20-7-8 0,4-9-8 16,-9 1-11-16,-4-1 0 16,-11 5-1-16,1 0-9 15,9 1-8-15,-10 4-19 16,-6 4-38-16,-6 2-31 15,-10 0-89-15,9 15-41 16,-12-2-276-16,-8-1-252 0</inkml:trace>
  <inkml:trace contextRef="#ctx0" brushRef="#br0" timeOffset="498490.9154">12529 17369 1149 0,'0'0'172'16,"0"0"-121"-16,0 0-18 15,-113-17-7-15,71 17 25 16,-1 0-22-16,-2 10 2 16,-1 2-2-16,-2 6-7 15,-1 2-14-15,1 1-7 16,5-2-1-16,10-2 1 0,12-4-1 16,6-5 0-16,12-3 6 15,3-2-5-15,0 1-1 16,6 6-1-16,9 9 1 15,3 11 0-15,1 7 1 16,-2 8 0 0,-1 2 6-16,-7-5-6 0,3-5-1 15,-3-8 0-15,-3-9 0 16,-3-10 9-16,3-8 0 16,1-2 5-16,2 0 16 15,12-11-13-15,9-13-1 0,10-10 2 16,14-4-17-16,0 2-1 15,4 9 0 1,-3 17 0-16,-5 10-1 0,0 7-8 16,-6 20 9-16,-3 8 6 15,-8 2-4-15,-13 2-1 16,-7-4 0-16,-13 2 6 16,-3-6 9-16,-27 2 17 15,-12-1-9-15,-13-2-10 16,-6-8-6-16,-2-6 0 15,-1-7-4-15,4-9-4 16,9 0-53-16,13 0-65 16,8-5-33-16,18 5-9 15,4 0-242-15,8 5-535 0</inkml:trace>
  <inkml:trace contextRef="#ctx0" brushRef="#br0" timeOffset="498824.3859">13808 17355 362 0,'0'0'1255'0,"0"0"-1152"16,0 0-92-16,0 0-11 16,0 0-9-16,-3 76 9 15,9-27 0-15,4 8 11 16,-4 1-4-16,-2 1-6 16,1-1 0-16,-2-4 0 15,3-8-1-15,-6-3-22 16,0 3-68-16,0-13-120 15,-5-9-161-15</inkml:trace>
  <inkml:trace contextRef="#ctx0" brushRef="#br0" timeOffset="499132.6492">13896 17062 1854 0,'0'0'208'0,"0"0"-208"15,0 0-8-15,0 0-90 16,0 0-49-16,0 0-215 16,0 0 81-16,-24 122-267 0</inkml:trace>
  <inkml:trace contextRef="#ctx0" brushRef="#br0" timeOffset="499399.545">14269 17502 889 0,'0'0'302'0,"0"0"-226"15,0 0 0-15,-29-93 72 16,7 77-37-16,-5 6-63 16,-6 9-42-16,-1 1-6 15,1 12-1-15,3 13-7 16,14 4 0-16,10 1 0 15,6 0-45-15,23 0 23 16,19-1 21-16,23 2 8 16,2-5 1-16,6 3 0 15,-2 1 1-15,-13-1 0 16,-2 5 0-16,-21 0-1 16,-13 4-7-16,-15-6 7 0,-7 2 25 15,-16-4 27-15,-29 1-10 16,-34 1-11-16,1-5-18 15,4-6-4-15,11-6-9 16,8-6-9-16,10 1-109 16,6 0-220-16</inkml:trace>
  <inkml:trace contextRef="#ctx0" brushRef="#br0" timeOffset="500450.1465">15584 17577 1154 0,'0'0'165'16,"0"0"-14"-1,0 0-17-15,0 0-76 0,0 0-42 16,0 0-15-16,35-82 7 16,-11 55-7-16,7 4-1 15,8 1 8-15,7 5 2 16,2 10-10-16,2 7-6 16,-3 3 4-16,-4 18 2 15,-7 14 10-15,-14 5 6 16,-11 6-14-16,-11 5-1 15,-8 7 1-15,-20 2-1 16,-15 6 0-16,-5-10-1 0,2-5 0 16,7-16 1-1,7-11 0-15,16-13 0 0,9-11 14 16,7-1 20 0,0-39 29-16,40-37-64 0,8-11-19 15,4 3-34-15,7 14 18 16,-9 28 15-16,0 7 2 15,1 6 17-15,-12 10-6 16,-6 13-6-16,-13 7 6 16,-1 0-11-16,-5 10 2 15,-2 14 9-15,-1 11 7 16,-5 9 15-16,-3 9 0 16,-3 15 2-16,0 16-5 15,0-5-12-15,-3-13 0 16,-3-10-38-16,6-13-97 0,3-3-87 15,12-4-173 1,5-16-184-16</inkml:trace>
  <inkml:trace contextRef="#ctx0" brushRef="#br0" timeOffset="500752.3631">16853 17564 1332 0,'0'0'161'16,"0"0"-118"-16,0 0-28 15,91 30-9-15,-75-1 7 16,-10 11-12-16,-6 6-1 16,-19 6 1-16,-17 2-1 15,-8-2 1-15,-5-11-1 0,6-11 12 16,3-13 42 0,4-12 14-16,5-5-17 0,-1-19-21 15,1-27-13-15,6-29-17 16,6 1-4-16,13 3-30 15,6 13-18-15,22 28 6 16,7 2 17-16,14 13 6 16,5 12 1-16,11 6-55 15,24 31-93-15,-13-1-163 16,-6-4-536-16</inkml:trace>
  <inkml:trace contextRef="#ctx0" brushRef="#br0" timeOffset="501014.0244">17593 17303 1397 0,'0'0'213'15,"0"0"-143"-15,0 0-28 16,0 0-1-16,0 0-20 16,0 0-4-16,-3 79 29 15,-3-30-16-15,-14 19-12 16,-2 22-17-16,-7 18 5 15,9-10-6-15,2-24 1 16,15-27 0-16,3-19-1 16,4-2 0-16,16 1 0 15,6-1 0-15,13-8-16 16,45-18-31-16,-14 0-64 0,-1-14-228 16</inkml:trace>
  <inkml:trace contextRef="#ctx0" brushRef="#br0" timeOffset="501241.3349">17172 17683 1657 0,'0'0'197'16,"0"0"-144"-16,0 0-32 16,0 0-21-16,0 0-2 15,106-38-17-15,21 23 18 16,19 0 0-16,1 11-53 15,-21 4-53-15,-48 2-193 0,-23 8-335 16</inkml:trace>
  <inkml:trace contextRef="#ctx0" brushRef="#br0" timeOffset="501674.7101">19405 17643 1378 0,'0'0'108'16,"0"0"-94"-16,32-79 1 0,-32 53 40 16,-42 10-14-1,-37 13-33-15,-26 8-8 0,3 25 37 16,18 10 30-16,9 23 19 15,33-7-17-15,10 0-27 16,9 4-24-16,23-19-12 16,23 3 17-16,29-2-7 15,39-14-7-15,25-22 10 16,11-12-7-16,-23-24-8 16,-30-9-4-16,-38 5-8 15,-8-2-1-15,-1-14-3 16,-5 1 0-16,-1 2-13 15,-15 12 25-15,-3 21 3 16,-3 9 3-16,0 5-6 0,-2 25-10 16,-5 11 8-1,0 14 2-15,4 3-1 0,3 5 1 16,0-1 0-16,19-5-31 16,30-1-51-16,46-9-11 15,50-15-110-15,-12-12-36 16,-9-15-350-16</inkml:trace>
  <inkml:trace contextRef="#ctx0" brushRef="#br0" timeOffset="502371.3464">21005 17660 176 0,'0'0'1442'0,"0"0"-1282"16,0 0-111-16,-129-65-30 0,40 61-6 15,2 4-12 1,13 4 5-16,14 17-5 0,29 3-1 15,5-1-1-15,16 1-7 16,10 1-12-16,45-5 14 16,37-11 5-16,1-4-1 15,1-5 2-15,-11-12 0 16,-28-7-2-16,-3-4 1 16,-4-2 1-16,-15 2 2 15,-12 9 6-15,-6 7 42 16,-5 7-29-16,0 0-21 15,-5 27-25-15,-8 13 16 16,0 11 9-16,-2 13-1 0,0 1 0 16,-1 0 0-16,-4 0-1 15,-5-6 0-15,-5-7 1 16,-2-4-5 0,3-11 6-16,6-9-2 0,10-11 2 15,7-13 0-15,6-4 0 16,0-4 13-16,24-32 15 15,36-29-28-15,27-19-73 16,22 1-28-16,5 11 24 16,-5 21 37-16,-18 16 24 15,-14 6 16-15,-12 4 15 16,-19 5 24-16,-14 5 0 16,1-5-15-16,-6-3-18 15,-9-5-6-15,-18 3-30 16,-15 0-29-16,-28 7-81 0,-15 5 60 15,-5 13 51 1,5 0 22-16,13 7 7 0,21 10 1 16,15 2 0-16,9 7 27 15,27 1 11-15,16 5 16 16,7 0 5-16,2 4-22 16,-4-1 8-16,-10-2-12 15,-11-4-6-15,-16-1-5 16,-11 1-1-16,-3 1 3 15,-29 0-11-15,-5 6-14 16,-5-7-4-16,10-2-62 16,19-7-100-16,21-17-57 0,75-21 92 15,0-12-103 1,6-14-333-16</inkml:trace>
  <inkml:trace contextRef="#ctx0" brushRef="#br0" timeOffset="503392.0338">22095 17740 333 0,'0'0'1045'0,"0"0"-757"16,0 0-86-16,0 0-66 15,0 0-79-15,0 0-57 16,-95-36-12-16,45 58-14 16,1 12 17-16,10 7 8 15,19 6-9-15,18-1-12 16,10-6 12-16,32-4 10 16,11-12 7-16,8-5 0 15,3-15-1-15,-7-4-4 0,-8-14-1 16,-9-33 14-1,-20-28-8-15,-14-1-7 0,-4 3-3 16,-18 11-22-16,-9 28 19 16,-2 11 6-16,-9 11-1 15,4 12-43-15,2 16-70 16,12 17-30-16,18 7-130 16,20-1-56-16,55-7 129 15,30-14 126-15,1-17 53 16,-20-2 22-16,-29-19 43 15,-19-7 126-15,4-6 41 16,-1-6-16-16,-1-4-28 16,-12 13-44-16,-10 7 5 15,-9 13-30-15,-7 5-46 16,0 5-32-16,-3 12-10 16,-14 14-9-16,-5 11 8 0,-1 12-7 15,3 2 11-15,11 1-12 16,9-8 1-16,12-6 5 15,24-12-5-15,13-9-1 16,12-14 1-16,8-3-1 16,5-24 0-16,-2-17-9 15,-5-10-3-15,-8-5-14 16,-11 4 8-16,-19 15 18 16,-12 17 11-16,-13 13 11 15,-4 7-22-15,-23 17-3 16,-11 15-4-16,-8 12 1 15,2 7 5-15,1-2-14 0,16-3-7 16,15-7-22-16,8-8 8 16,8-2 22-16,22-10 13 15,12-2-8-15,27-17 2 16,26-7-21-16,25-45-8 16,1-24-37-16,-14-13-64 15,-36 15 23-15,-32 25 45 16,-19 29 69-16,-17 14 43 15,-3 6 107-15,0 7-89 16,-24 36-26-16,-23 39 32 16,-22 36-16-16,-8 18-11 15,5-4-10-15,14-22-17 16,21-21-11-16,13-19-1 16,10-18 0-16,4-16 0 0,6-6-1 15,2-7-7-15,2-2-25 16,0-6-9-16,0-15-3 15,5-4 22-15,13-41 21 16,16-51-11-16,12-59-42 16,8-40-35-16,-4-5 36 15,-9 40 53-15,-13 64 20 16,-8 44 111-16,2 28 2 16,10 4-82-16,11 3-39 15,11 8-12-15,1 9 0 16,-2 9 0-16,-8 18-1 0,-13 8 0 15,-15 9 1-15,-17 6 0 16,-6 1 0-16,-32 4 0 16,-12-6-1-1,-8-5-5-15,3-10 5 0,9-6-9 16,9-11-66-16,16-8-192 16,13-4-631-16</inkml:trace>
  <inkml:trace contextRef="#ctx0" brushRef="#br0" timeOffset="503615.21">24132 18120 1733 0,'0'0'287'15,"0"0"-76"-15,0 0-165 16,0 0-46-16,0 0-217 16,0 0-1172-16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05T04:40:54.1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159 2239 643 0,'0'0'85'0,"0"0"-43"16,0 0 44-16,0 0-21 16,0 0-20-16,0 0 0 15,0-42-13-15,0 40-9 16,2 2-6-16,1 0-4 15,7 0-4-15,1 2 1 16,2 9 6-16,5 5-7 16,3 4 1-16,0 5 4 15,6 4-1-15,1 4 2 16,2 0 4-16,0 5-12 16,1-2-6-16,2 1 12 0,-3-3-12 15,-2-2 0-15,0-4 8 16,-4-2-8-16,-4-7 0 15,-4-3 0-15,1-3 1 16,-4-5-1-16,-1-4 0 16,1-4 11-16,2 0-4 15,3-5 13-15,3-18 11 16,3-8 4-16,6-10-20 16,-2-7-5-16,5-7 2 15,-2-3-4-15,2 1-7 16,-3 0-2-16,3 2 0 15,-2 4 3-15,-1 0-3 16,1 4 0-16,-1 0 1 0,-3 2 0 16,0 2 7-16,-5 5-7 15,2 7 0-15,-6 6 0 16,-5 6-1-16,1 7-5 16,-7 4-20-16,-1 3-16 15,0 4-34-15,-3 1-55 16,0 0-70-16,-3 4-119 0</inkml:trace>
  <inkml:trace contextRef="#ctx0" brushRef="#br0" timeOffset="3011.7835">14036 10067 39 0,'-306'-44'16'0,"-34"-12"11"0,119 13-27 16,39 1-77-16</inkml:trace>
  <inkml:trace contextRef="#ctx0" brushRef="#br0" timeOffset="73666.383">13017 1395 795 0,'0'0'186'0,"0"0"-36"16,0 0-16-16,0 0-49 16,0 0-2-16,0 0-11 15,0-26-6-15,0 26-12 16,0 0-21-16,0 0-11 0,0 0-3 15,0 0-16 1,0 0-2-16,0 9-1 0,-3 7 0 16,-3 8 1-16,0 7 22 15,-3 5 5-15,3 4-5 16,-4 1 4-16,1 0 2 16,-1-2-12-16,4-3-5 15,1-2-5-15,2-6-6 16,0-1 0-16,3-3 5 15,-3-5 2-15,3 0-8 16,0-4-27-16,0-3-56 16,17-8-70-16,5-4-122 0,3 0-116 15</inkml:trace>
  <inkml:trace contextRef="#ctx0" brushRef="#br0" timeOffset="74292.8266">13593 1498 765 0,'0'0'172'16,"0"0"-101"-16,0 0 30 15,0 0-43-15,0 0-6 16,94-66-12-16,-67 58 30 16,-2 2-25-16,5 4-9 15,-3 2-14-15,-2 0 0 16,-6 13-5-16,4 4-10 16,-9 6-7-16,-1 0-12 15,-7 5 0-15,-6-2 2 16,0 2 3-16,-6-1 7 15,-12-1-1 1,-3-2 1-16,-6-5 0 0,-1-2 0 16,1-5 1-16,1-5 6 0,7-6-6 15,0-1 14 1,6 0-3-16,8-4 6 0,5-2 13 16,0 1 2-16,7-1-8 15,10 0-25-15,6 5-1 16,9 1-8-16,4 0 0 15,1 10 2-15,6 10-12 16,-1 4 2-16,-2 4-7 16,-1 0 14-16,-6 2 3 15,-11-4 6-15,-5 1-10 16,-14-3 1-16,-3-1 8 16,-14-2 2-16,-14-3 0 15,-8 0 7-15,-4-5 10 16,-2-3 10-16,-3-6-9 15,5-4-3-15,3 0-6 0,4 0-9 16,4-7-8-16,9-1-44 16,3-2-109-16,8 2-93 15,8 1-498-15</inkml:trace>
  <inkml:trace contextRef="#ctx0" brushRef="#br0" timeOffset="74892.6177">14396 1666 1000 0,'0'0'56'0,"0"0"44"0,0 0 4 15,7-90-18-15,5 63 17 16,4 3-28-16,4 3-38 16,6 4-20-16,3 3-10 15,1 5-6-15,2 7 0 16,0 2-1-16,1 0 1 16,-4 11-1-16,0 7 0 15,-4 6 0-15,-4 3-10 16,-6 2-10-16,-6 3-11 0,-4 0 20 15,-5 0 2-15,0 1-9 16,-13-2 7-16,-3-1 2 16,-11-2 8-16,-1-1 0 15,-2-2 1-15,0-2 0 16,5-3 0-16,-1-2 0 16,10-3 0-16,3-1 0 15,3-2 0-15,6-4-1 16,2 1 1-16,2-3 0 15,0-2 1-15,5 0 12 16,12 0 28-16,5 0 0 16,11-1-11-16,6 0-14 15,7-3-3-15,3 0-7 0,-1 0-4 16,1 0-1 0,-4 0 0-16,-6 0-1 0,-6 0 0 15,-7 0-1-15,-3 0-11 16,-11 0-13-16,-5 0-23 15,-3 0-48-15,-2 0-60 16,-1 0-66-16,1 0-90 16,1-1-360-16</inkml:trace>
  <inkml:trace contextRef="#ctx0" brushRef="#br0" timeOffset="77312.741">17049 907 149 0,'0'0'192'15,"0"0"-91"-15,0 0-15 16,0 0-6-16,0 0-4 15,0 0-18-15,0 0-24 16,8 0-21-16,-1 0-13 16,7 0-1-16,2 0-40 15,5 0-53-15,4 0-40 0,20 0 17 16,-4 3-35 0,-4 0-74-16</inkml:trace>
  <inkml:trace contextRef="#ctx0" brushRef="#br0" timeOffset="82109.7098">8913 496 147 0,'0'0'120'0,"0"0"-48"16,0 0 3-16,0 0-4 15,0 0-5-15,0 0 28 16,25-23-7-16,-22 20-9 0,0-2-29 16,1 1-6-16,1-2 8 15,-5 2-12-15,3-2 3 16,0 2 7-16,-3 0-13 15,0 0-10-15,3 1-1 16,-3-1-4-16,0 1-8 16,3-1 0-16,-3 0 13 15,3-2-2-15,0-1 18 16,0-1 1-16,1-1-11 16,-4 1-6-16,3-1 13 15,-3 3 3-15,0 2-7 16,3 3-7-16,-3 1-15 15,0 0-12-15,0 0-1 0,0 0-6 16,0 2-1 0,3 10 5-16,0 2 1 0,-3 4 1 15,3 3-1-15,-3 0 1 16,0 4 0-16,0-1 0 16,0 1 0-16,0 0 1 15,-3 0 0-15,0 0-1 16,3-3 1-16,-3 1-1 15,3-2 1-15,0-3-1 16,0-1 0-16,0-3 0 16,0-2 0-16,0-5 0 15,0-1 0-15,0-2 0 16,0-1-1-16,0 0-10 16,0-1-2-16,0 0-5 15,0-1-2-15,0 2 0 0,0-2-5 16,0 2-1-1,0-1 7-15,0-1 6 0,0 0 0 16,0 2-3-16,-3 0-3 16,3 1-3-16,0 2 11 15,-3-2-2-15,3 0 7 16,-4 0 5-16,1 2 0 16,0 0 0-16,3-1 1 15,-3 0-1-15,0-1 1 16,0-1 0-16,3-2 0 15,0 1 0-15,0-2 1 16,0 0 0-16,0 0 12 0,0 0 17 16,-3-5 25-16,3-6-36 15,-3-5-9-15,3-6-9 16,-4-6-1-16,4-6-19 16,0-3-4-16,0-2-3 15,0 2 16-15,7 2-6 16,-1 3 7-16,-3 7 8 15,0 6-1-15,-3 6 2 16,0 6 0-16,0 4 24 16,0 3-8-16,0 0-16 15,0 0-17-15,0 10 1 16,-6 8 7-16,-3 6 9 16,-3 6-1-16,0 2 1 0,0 2 0 15,-3 1 0-15,6-1 0 16,-4-1-1-16,1-1 1 15,1-2-1-15,1-1 1 16,4-3 0-16,0-5 0 16,3-3 0-16,3-5 0 15,0-3-1-15,0-3 0 16,0-4 0-16,0-3-1 16,0 0 1-16,0 0-9 15,3-3-3-15,12-14-6 16,3 0-85-16,-6 0-306 0</inkml:trace>
  <inkml:trace contextRef="#ctx0" brushRef="#br0" timeOffset="84757.5542">8998 492 123 0,'0'0'130'16,"0"0"-38"-16,0 0 2 16,0 0 20-16,0 0-19 15,0 0 0-15,0-25 21 0,0 23-22 16,0 1-22-16,0 1-16 15,0-1-8-15,0 1-13 16,0-2-18-16,0 2-2 16,0 0 3-16,0 0 1 15,0 0-8-15,0 0-11 16,0 6-19-16,3 5 13 16,0 6 6-16,0 4-1 15,1 2 1-15,-4 2 0 16,0-1 0-16,0 0 0 15,0-1 0-15,-4-2 1 16,-2-1-1-16,3-1 1 16,-2-2 0-16,2 0 0 15,0-2-1-15,3-4 0 0,-3-1 0 16,3-5 1-16,0-1-1 16,0-1 0-16,0-2 0 15,0 1 0-15,0-2 1 16,0 0 0-16,0 0-1 15,0 0-10-15,0 0-56 16,0 1-90-16,0 2-169 0</inkml:trace>
  <inkml:trace contextRef="#ctx0" brushRef="#br0" timeOffset="85988.4537">8829 1577 420 0,'0'0'104'0,"0"0"17"16,0 0-3-16,0 0-18 16,0 0-6-16,0 0-46 15,-3-72-5-15,3 52-1 16,0-1-28-16,0 2 1 16,0 3-8-16,0 2-6 15,6 4 1-15,-3 1 0 0,0 1-2 16,-3 3 2-1,3 0-1-15,-3 4 7 0,0 0 12 16,0 1 0-16,0 0 0 16,0 0 1-16,0 0-3 15,0 0-3-15,0 0-8 16,0 0-5-16,0 0-1 16,0 0-1-16,0 2-10 15,0 11-15-15,0 8 15 16,3 8 9-16,0 6 1 15,-3 4 0-15,3 2 0 16,0 0 0-16,1-1 0 16,-3-4 0-16,3 0 0 15,-1-6 1-15,0-3-1 16,0-2 0-16,0-4 0 0,-3-5 0 16,3-3 0-16,-3-4 0 15,3-4 0-15,-3-3-1 16,0-1 1-16,0-1-1 15,0 0 1-15,0 0 1 16,0-1-1-16,0-6 1 16,0-3-1-16,0-2 7 15,0-2-7-15,0-4 0 16,3-5-1-16,-3-6-6 16,4-5-18-16,-1-7-37 15,-3-5-25-15,0-6-50 16,0-1-80-16,0-1 9 15,0 2 12-15,0 7 26 16,0 7 170-16,0 10 35 0,0 7 89 16,0 5 3-16,-3 8-47 15,-4 5 13-15,4 3-51 16,-3 1-34-16,0 16-6 16,-2 6-1-16,-2 5 0 15,7 5 12-15,0 0 3 16,3 4 4-16,0 1 12 15,0 1 10-15,0 0-3 16,0 0-10-16,0-1-3 16,0-1-2-16,0-3-1 15,6-3-5-15,-3-5-8 0,0-1 0 16,1-7-4-16,-3-1-5 16,3-6 9-16,-4-1 2 15,3-4-11 1,-3-2 0-16,0-1 0 0,3-2 7 15,-3-1-7-15,0 0 1 16,0 0 5-16,0 0 2 16,0 0-2-16,0 0 7 15,0 0 7-15,0 0 42 16,0-8-14-16,0-8-49 16,0-9-10-16,0-9-59 15,0-11-45-15,-3-8-60 16,-4-28-3-16,2 12-93 0,2 10 35 15</inkml:trace>
  <inkml:trace contextRef="#ctx0" brushRef="#br0" timeOffset="86251.5203">8816 1273 188 0,'0'0'91'15,"0"0"36"-15,0 0-24 16,0 0 11-16,0 0-26 16,0 0-67-16,0 0-21 15,-17-37-13-15,14 61 12 16,3 7 1-16,0 8 10 15,0 7-8-15,0 3 12 16,0 2 12-16,0 1-1 16,0-4 2-16,6-3 1 15,0-4-15-15,2-4 4 16,-5-3-4-16,4-8-6 16,-1-2-5-16,-3-5 6 15,3-4-6-15,-3-4 5 0,-3-2-6 16,3-5 5-16,-3-3 1 15,0-1-7 1,0-1-34-16,0-9-127 0</inkml:trace>
  <inkml:trace contextRef="#ctx0" brushRef="#br0" timeOffset="87596.2019">9050 1269 461 0,'0'0'75'16,"0"0"11"-16,0 0-2 15,0 0 33-15,0 0-30 16,0 0-18-16,0 0-20 16,-18-80-8-16,15 71-5 15,0 0 10-15,0 1-18 0,-3-1-14 16,0 0-5-16,-1 2-3 15,-1-1-5-15,-1 1 6 16,-4 0-7-16,4 0 1 16,-3 0-1-16,0 3 1 15,0 0-1-15,-4 1 0 16,2 1-1-16,-2 2-1 16,1 0-5-16,-6 0 7 15,3 0-1-15,-6 5 0 16,-1 3 1-16,1 0 1 15,0 2-1-15,0-2 0 16,2 1 1-16,1-1-1 16,3 1 7-16,2 1-7 0,-1 0 0 15,4 3-1-15,-2 2 0 16,3 2-1-16,0 4 0 16,3 0 1-16,-1 5 0 15,-1 0 1-15,5 1 0 16,-3 4-1-16,2 0 1 15,4 3 0-15,0 1 0 16,0 2 0-16,0-1 0 16,3-1 1-16,0-1 0 15,0-3 0-15,3-2 6 16,6 0-6-16,1-3 0 16,2 1-1-16,-1-1 1 15,2-2 1-15,2-3 6 16,3 0-6-16,-3-1-1 15,1 0 5-15,1-2-3 0,2 0 3 16,-2-1-6-16,2 0 1 16,0 0 1-16,2-2-1 15,0 1-1-15,0-4 1 16,-3-2 0-16,6 0 1 16,-2-3 9-16,5-2-4 15,-2-1 0-15,2-1 0 16,-3-2-6-16,6-1 0 15,-3 0 0-15,1 0 0 16,2-1 0-16,-5-6 8 16,5-2-8-16,-3-1 8 15,-2-3-8-15,-2-1 8 0,-1-1-2 16,-1 0 6-16,-3-4-5 16,-2 2 0-16,-2 0-6 15,-4-1 4-15,-1 0-5 16,0-2 6-16,-6-2 5 15,0 1-6-15,0-2 17 16,-3-2-9-16,0-3-8 16,0-1-5-16,0-1-1 15,0-1 1-15,0 2-1 16,0 0 0-16,0 3 1 16,-3 4 6-16,0 3 9 15,-3-1 0-15,0 0-1 16,0-1-5-16,-1-2-1 0,-2 1-8 15,1-3 0 1,-1 3 0-16,2 1 0 0,-2 2 0 16,0 1 6-16,0 2-6 15,0 2 0-15,-3 1 0 16,-1 0 0-16,-1 1-1 16,-2 0 0-16,1 2 0 15,0-2 0-15,3 3 1 16,-3-3-1-16,0 3 1 15,0-1 0-15,2 0-1 16,-2 1 0-16,3 2 1 16,-3 0-1-16,2 1-1 15,-1 1-6-15,2 0-5 16,-1 1-1-16,4 0-1 16,-3 1-14-16,3 2-37 0,-3 1-5 15,-8 0-14-15,7 7-79 16,-3 1-171-16</inkml:trace>
  <inkml:trace contextRef="#ctx0" brushRef="#br0" timeOffset="88926.0824">12759 401 365 0,'0'0'100'16,"0"0"-69"-16,0 0-9 15,0 0-2-15,0 0-4 16,0 0-3-16,0 0-4 0,24-30 1 16,-21 27 20-1,-3 2 3-15,0-1-12 0,0 2 9 16,0 0 12-16,0 0 4 16,0 0 2-16,0 0-2 15,0 0-10-15,0 0-4 16,0 0 7-16,0 0-2 15,0 0-3-15,0 0-3 16,0 0-2-16,0 0-7 16,0 0-3-16,0 0-8 15,0-1-9-15,0 1 4 16,0 0-5-16,-7-2-1 16,1 2 0-16,2-1 0 15,-6 1 0-15,4-2 0 0,-3 2 1 16,3 0-1-16,-3 0 1 15,3 0-1-15,0 0-1 16,0 0 1-16,-4 0-1 16,1 0 1-16,-1 0 0 15,3 0-1-15,-6 3 1 16,4 0 0-16,3 0 0 16,-6 0-1-16,6-2 1 15,0 2 0-15,3-1 0 16,0-1 1-16,0-1-1 15,-1 1 0-15,1 1 0 16,0-2 0-16,0 0 0 16,3 0 0-16,0 0 0 15,0 0-1-15,0 0 1 16,0 0-93-16,0 0-252 0</inkml:trace>
  <inkml:trace contextRef="#ctx0" brushRef="#br0" timeOffset="89739.6621">9007 1926 780 0,'0'0'0'15,"0"0"-2"-15,0 0-37 0,0 0-62 16,0 0-72-16,0 0 12 0</inkml:trace>
  <inkml:trace contextRef="#ctx0" brushRef="#br0" timeOffset="91732.5331">12783 433 178 0,'0'0'129'0,"0"0"-13"0,0 0-54 16,0 0 6-16,0 0-37 16,0 0-10-16,0 0-1 15,-17-27 0-15,17 22 0 16,-4 0 18-16,1 0-24 16,3 1-12-16,-3 1-1 15,3 0 7-15,0 1 1 16,0 1 10-16,-3 0 21 15,3-1-2-15,-3 1-4 16,-3-2-6-16,0 1-12 0,-5 0 17 16,4 0-14-16,-5-1-8 15,2 2 2-15,-3-1 2 16,3 1 1-16,0 0-8 16,-2 1-6-16,-3-2 6 15,3 2 0-15,-4 0-1 16,0 0-1-16,2 0 1 15,-1 0-1-15,-3 0 1 16,3 4 2-16,3 2-8 16,-4 0 7-16,-2 1-7 15,6 2 0-15,0 0 0 16,-3 1 6-16,3 1-6 16,2 2 1-16,1 0 6 15,-4-1-2-15,5 3-4 0,-4-1 8 16,3 1 9-1,-3 1 1-15,3 1-4 0,0-2 0 16,3 1-8-16,-1-1 3 16,1 1-1-16,-2-2-2 15,5 1-6-15,0 1 5 16,0 1 10-16,3 0-6 16,-3 0-4-16,3 0-6 15,0 1 1-15,0-1 8 16,0 0-3-16,0 0 3 15,0-3-1-15,4 1-3 16,2 0 5-16,1-1 5 16,2 0-4-16,-2 1 1 0,2 1-3 15,0-2 3 1,3 2-4-16,-3-2 1 0,3 1-7 16,-1-1 3-16,5 0-5 15,-3-1 6-15,2-2-1 16,0-1 0-16,-3-1 8 15,3-2 1-15,-2 1-7 16,4-1 0-16,2-1-7 16,-1-1 1-16,0 1 0 15,1-2 4-15,-2 0-5 16,2-2 0-16,-6-1 17 16,4-1 3-16,-2 0-5 0,3 0-4 15,1 0-5 1,-3-4 1-16,7-3-8 0,-4-1 7 15,-2-1-5-15,2 1 5 16,-7 0-5-16,3-2 5 16,0 0-1-16,-3 0-5 15,-2-2 0-15,4-1 1 16,-1 1 8-16,-4-2-9 16,1 0 0-16,4 0 0 15,-5-2 1-15,0 0-1 16,1 0 6-16,-3 0-6 15,3 1-1-15,-1-1 0 16,-2 0 1-16,2 2 7 16,-5-1 8-16,1 1 3 15,-2 0-5-15,3 1 1 0,-3-1-8 16,-3 0-4-16,0 0 3 16,0-3 0-16,0 1-5 15,0-1 0-15,-3 0-1 16,-6 0 0-16,4 1 0 15,-2-1 1-15,1 1 0 16,-1-1-1-16,1 1 0 16,-4 2 2-16,4 1-2 15,-1 0 1-15,-3 0-1 16,1 2 0-16,0 1-1 16,-6 0-1-16,3 0 1 15,-4 0 0-15,-3-1 0 16,-1 0 0-16,-1-2 0 0,3 2 1 15,-1-2 0 1,2 3-1-16,4 0-8 0,1 3 1 16,0 0-8-16,3 3-2 15,-3 0-8-15,-1 2-2 16,-4 1-13-16,1 1-4 16,-7 0-51-16,-2 8-57 15,-1 3-108-15,6 1-506 0</inkml:trace>
  <inkml:trace contextRef="#ctx0" brushRef="#br0" timeOffset="94009.4181">8929 1910 514 0,'0'0'197'16,"0"0"-51"-16,0 0-3 16,0 0-23-16,0 0-33 0,0 0-19 15,0 0-1-15,0 2-15 16,0-2-17-16,0 0-16 16,0 0-12-16,0 0 2 15,0 0-9-15,0 0 1 16,0 0-1-16,0 0-12 15,15-4-62-15,3-8-38 16,4-4-276-16</inkml:trace>
  <inkml:trace contextRef="#ctx0" brushRef="#br0" timeOffset="94964.258">12659 718 77 0,'0'0'157'0,"0"0"-105"15,0 0 20-15,0 0 13 16,0 0 15-16,0 0-17 0,0 0-6 16,0 1 8-16,0-1-26 15,0 0-14-15,0 0-5 16,0 0 17-16,0 0-17 15,0 0-11-15,0 0 4 16,0 0-11-16,0 0-10 16,0 0-2-16,0 0-9 15,0 0 7-15,0 0-6 16,0 0 7-16,0 0-1 16,0 0 1-16,0 0-3 15,0 0 8-15,0 0 9 16,0 0-7-16,0 0-14 15,0 0-1-15,0 0 6 16,0 0-5-16,0 0-1 16,0 0 5-16,0 0-6 0,0 0 1 15,0 0-1-15,0 0 0 16,0 0 0-16,0 0 0 16,-3 0-18-16,-24 5-76 15,-1-1-198-15,-8 3-34 0</inkml:trace>
  <inkml:trace contextRef="#ctx0" brushRef="#br0" timeOffset="95400.5686">8532 2037 499 0,'0'0'73'0,"0"0"-47"15,0 0 28-15,0 0-11 16,0 0 32-16,0 0 15 15,0 0-14-15,-3-18-54 16,3 18-22-16,3-2-113 16,8 2-126-16,8-2-93 0</inkml:trace>
  <inkml:trace contextRef="#ctx0" brushRef="#br0" timeOffset="95817.8656">12274 880 150 0,'0'0'274'16,"0"0"-210"-16,0 0-63 15,0 0-1-15,0 0-41 16,0 0-26-16,97 0-50 16,-85-1-127-16</inkml:trace>
  <inkml:trace contextRef="#ctx0" brushRef="#br0" timeOffset="96829.7184">9123 406 580 0,'0'0'88'0,"0"0"-62"16,0 0-18-16,0 0-7 15,0 0-1-15,0 0 0 16,0 0 0-16,0-1 9 16,0 1-9-16,0 0 1 15,0 0-1-15,0 5 0 16,0 5 0-16,0 3-30 16,0 9-36-16,-3 0-96 15,-3-3-168-15</inkml:trace>
  <inkml:trace contextRef="#ctx0" brushRef="#br0" timeOffset="97538.4427">8996 2085 93 0,'0'0'80'0,"0"0"-57"0,0 0-21 15,0 0 4-15,0 0 11 16,0 0 39-16,0 0 9 16,0 6-12-16,0-6-27 15,0 0-14-15,0 1-11 16,0 1 5-16,0-1-5 15,0 0-1-15,0 1 0 16,0-2-2-16,0 1 1 16,0 1-22-16,2-2-26 15,-2 0-74-15,3 0 13 0</inkml:trace>
  <inkml:trace contextRef="#ctx0" brushRef="#br0" timeOffset="98900.1527">12759 587 413 0,'0'0'83'0,"0"0"-58"16,0 0-12-16,0 0-6 16,0 0 5-16,0 0 8 15,0 0 13-15,0 1 0 16,0 1-21-16,0 0-12 15,0 4 1-15,0 2 0 16,0 4-1-16,-9 9-29 16,3-2-60-16,0-1-113 0</inkml:trace>
  <inkml:trace contextRef="#ctx0" brushRef="#br0" timeOffset="99336.4604">13000 1921 310 0,'0'0'64'16,"0"0"-40"-16,0 0 11 16,0 0-22-16,0 0-7 15,0 0 17-15,0 0-7 0,5-51 14 16,-2 33-20-16,3 0-10 16,0-10-62-16,3 4-111 15,-3 1-111-15</inkml:trace>
  <inkml:trace contextRef="#ctx0" brushRef="#br0" timeOffset="99917.4059">13041 1504 377 0,'0'0'49'16,"0"0"39"-16,0 0-13 16,0 0 0-16,0 0-15 15,0 0-28-15,0 0-27 16,-12-41-5-16,9 52 0 15,0 6 7-15,0 9 15 16,0 3 0-16,0 8 1 0,-2 4-9 16,4 2-2-16,-1 3-1 15,1-1-4-15,1-1-6 16,-2-2 1-16,1-2-1 16,1-5 9-16,-2-6-9 15,2-4 1-15,0-9-1 16,0-4 0-16,0-7 0 15,0-4 6-15,0-1 9 16,0-4 19-16,0-15-22 16,0-11-13-16,0-11-8 15,0-8 7-15,0-5 0 16,0-3-15-16,0 1 4 16,0 3 11-16,3 5 1 15,8 4 1-15,-5 7 19 16,3 6-4-16,-6 9 6 0,3 5 33 15,-3 8 10-15,-3 5 3 16,0 3-26-16,0 1-23 16,0 0-13-16,0 0-6 15,0 8-9-15,0 11 8 16,-3 7 0-16,-6 10 0 16,3 6 1-16,-3 4 0 15,-2 2 1-15,4-2-1 16,1-4 1-16,0-5 8 15,-1-2-9-15,1-6 1 16,3-3 0-16,-1-5 0 0,3-4 0 16,-1-6-1-16,-2-8-47 15,1-3-153 1,0 0-327-16</inkml:trace>
  <inkml:trace contextRef="#ctx0" brushRef="#br0" timeOffset="100782.5444">8923 623 183 0,'0'0'259'0,"0"0"-193"15,0 0-44-15,0 0-14 16,0 0 10-16,0 0 52 16,0 0 28-16,0 0 21 15,0 0-14-15,0 0-25 0,0 0-25 16,0 0-21-16,0 0-9 16,0 0-6-16,0 0-6 15,0 0-7-15,0 0-5 16,0 0 0-16,0 0 2 15,0 0-2-15,0 0 0 16,3 0-1-16,6 5-31 16,18 6-66-16,-2-1-124 15,-1-1-349-15</inkml:trace>
  <inkml:trace contextRef="#ctx0" brushRef="#br0" timeOffset="101802.6105">13172 1892 451 0,'0'0'125'0,"0"0"-93"0,0 0-7 16,0 0 19-16,0 0 17 16,0 0-9-16,0 0 22 15,0 2-14-15,0-2-1 16,0 0-11-16,0 0 1 16,0 0-4-16,0 0-12 15,0 0-9-15,0 0 3 16,0 0 12-16,0 0 8 15,0 0 6-15,0 0-21 16,0 0-16-16,0 0-3 16,0 0-4-16,-3 0-8 15,-1 0-1-15,-16 0-39 16,1-7-130-16,-2-3-406 0</inkml:trace>
  <inkml:trace contextRef="#ctx0" brushRef="#br0" timeOffset="102511.1116">8774 633 411 0,'0'0'119'0,"0"0"-80"16,0 0-2-16,0 0 1 0,0 0-12 15,0 0 0-15,0 0 0 16,0 0-15-16,3 0-9 15,6 0-2-15,13 5 0 16,2 2-77-16,1 0-232 0</inkml:trace>
  <inkml:trace contextRef="#ctx0" brushRef="#br0" timeOffset="104617.2011">17784 1507 529 0,'0'0'193'0,"0"0"-49"0,0 0 33 16,0 0-33-16,0 0-15 16,0 0-16-16,0 0-18 15,2-7-17-15,-2 7-12 16,0 0-15-16,0 0-13 15,0 0-15-15,0 0-4 16,0 0-6-16,0 0-1 16,0 0-3-16,0 0-9 15,0 0 0-15,0 0 0 16,0 0-2-16,0 2-9 16,0 7-7-16,0 5 7 0,0 9 9 15,-2 5 2 1,-4 6 1-16,0 4-1 15,0 0 9-15,-1-1-9 0,4-2 2 16,-1-1 4-16,1-3-5 16,3 0 0-16,0-3-1 15,0-2 1-15,0-4 1 16,0-2-2-16,0-3 1 16,0-4-1-16,0-5 1 15,2-2 0-15,-2-4-1 16,1 0 0-16,-1-2 0 15,0 0-1-15,0 0 0 16,2 0 1-16,0-2 1 16,3-13 9-16,0-9-10 0,4-9-10 15,-3-7-8-15,2-9-11 16,0-1-15-16,-1-2-5 16,3-1 20-16,-3 6 14 15,-4 0 14-15,3 6 0 16,-6 4 1-16,3 6 0 15,-3 6 13-15,0 5-2 16,0 6 4-16,0 4-6 16,0 4 1-16,0 3-9 15,0 3 0-15,0 0-1 16,0 0-1-16,0 0 0 16,0 0-11-16,0 5-1 15,0 7 4-15,-3 10 2 16,-3 7 7-16,-4 8-1 0,-1 5 1 15,2 3 0-15,1 2 0 16,3 0 0-16,-4 1 0 16,3-3 1-16,-1-2-1 15,2 0 0-15,-1-4 0 16,1-2 0-16,2-4 0 16,-1-7 0-16,4-3 0 15,-3-6 0-15,0-4 0 16,3-6 0-16,0-3 1 15,0-3-1-15,0-1 1 16,0 0 8-16,0 0 1 16,0 0-3-16,0 0 1 15,0 0-7-15,0 0 2 16,0 0 3-16,0 0-6 0,0 0 0 16,0 0 0-16,0 0 0 15,0 0-1-15,0 0-19 16,0 0-17-16,-7 0-53 15,4 0-109-15,-8 0-144 0</inkml:trace>
  <inkml:trace contextRef="#ctx0" brushRef="#br0" timeOffset="106195.4771">9772 581 232 0,'0'0'120'15,"0"0"-43"-15,0 0-21 0,0 0-3 16,0 0 1 0,0 0-5-16,0 0 13 0,0-1 16 15,0 1 10-15,0 0-20 16,0 0-13-16,0 0-18 15,0 0-8-15,0 0-9 16,0 0-12-16,0 0-8 16,0 0 0-16,0 0 0 15,0 0-16-15,3 0-13 16,-2 4-38-16,7 6-76 16,-5-1-26-16,0 0-106 0</inkml:trace>
  <inkml:trace contextRef="#ctx0" brushRef="#br0" timeOffset="107165.9099">10048 1738 143 0,'0'0'212'0,"0"0"-105"15,0 0-2-15,0 0 11 16,0 0 18-16,0 0-24 16,0 0-9-16,3 0-30 15,-3 0-11-15,0 0-10 16,0 0-8-16,0 0-18 16,0 0-12-16,0 0-6 15,0 0-5-15,0 0 9 16,0 0-3-16,0 0-7 15,0 0 1-15,0 0 0 16,0 0 0-16,0 0 0 16,0 0 5-16,0 0-6 15,0 0 0-15,0 0 0 0,0 0-1 16,0 0-20-16,0 0-2 16,0 0 4-16,0 0 6 15,0 0 0-15,0 0 6 16,0 0 6-16,0 0-5 15,0 0-18-15,0 0-23 16,0 0-2-16,3 1-3 16,-1 1 7-16,5 2-92 15,-4 0-43-15,-3-2-86 0</inkml:trace>
  <inkml:trace contextRef="#ctx0" brushRef="#br0" timeOffset="109190.8286">14409 988 201 0,'0'0'209'0,"0"0"-94"15,0 0-25-15,0 0-35 16,0 0-16-16,0 0 10 15,0 0 27-15,0-18-12 0,0 18-15 16,0 0-4-16,0 0-29 16,0 0-1-16,0 0-9 15,0 0-6-15,0 0 0 16,0 0-1-16,3 0 0 16,-3 0 0-16,3 0 1 15,3 0 9-15,-2 3 0 16,5 2 1-16,2-3 1 15,1 3 1-15,5-2-11 16,3-1 7-16,2 1-8 16,4-1 0-16,-4-2 0 15,-1 0-16-15,0 0-4 0,-7 0-12 16,-1 0-33-16,-4 0-130 16,-5 0-109-16</inkml:trace>
  <inkml:trace contextRef="#ctx0" brushRef="#br0" timeOffset="109476.1646">14338 1016 224 0,'0'0'281'0,"0"0"-181"15,0 0-25-15,0 0 10 16,0 0 12-16,0 0-32 0,0 0-28 16,35 0-25-16,-12 1-12 15,-1 2 0-15,2 0 0 16,-2 0 0-16,-3-1 0 16,1 0-1-16,-4-1-86 15,4-1-53-15,-11 0-65 16,1-5-325-16</inkml:trace>
  <inkml:trace contextRef="#ctx0" brushRef="#br0" timeOffset="109681.3013">14324 996 335 0,'0'0'65'15,"0"0"-43"-15,0 0 27 16,0 0 61-16,0 0-12 15,0 0-19-15,101 16-21 16,-69-15-31-16,-6 1-14 16,0-1-11-16,-9-1-1 15,-1 0-1-15,-3 0-45 16,-7 0-76-16,-3 0-110 0</inkml:trace>
  <inkml:trace contextRef="#ctx0" brushRef="#br0" timeOffset="109883.8567">14470 1024 230 0,'0'0'249'0,"0"0"-172"0,0 0-44 15,0 0 19-15,0 0 33 16,0 0-3-16,0 0-31 16,48 3-21-16,-35-3-4 15,-2 0-9-15,-5 0-17 16,-3 0 1-16,1 0-8 15,-4 0 0-15,0 0-114 16,0 0-63-16,0 0-198 0</inkml:trace>
  <inkml:trace contextRef="#ctx0" brushRef="#br0" timeOffset="110161.0535">14603 1055 586 0,'0'0'97'16,"0"0"-68"-16,0 0-9 0,0 0 13 15,0 0-17-15,0 0-16 16,0 0-16-16,3 1-33 16,-3-1-51-16,0 0-22 15,0 0-114-15</inkml:trace>
  <inkml:trace contextRef="#ctx0" brushRef="#br0" timeOffset="110993.3971">14682 901 778 0,'0'0'134'0,"0"0"14"16,0 0 37-16,0 0-1 15,0 0-79-15,0 0-53 16,0 0-23-16,3 0-3 15,-3 0-8-15,0 0-8 16,0 0-9-16,0 0 1 16,0 0 4-16,0 0-5 0,0 0 0 15,0 0 0-15,0 0 0 16,0 0-1-16,0 0-1 16,0 0-24-16,0 0-20 15,0 0-33-15,0 0-104 16,0 2-32-16,-6 15 53 15,-8-3-86-15,4 1-311 0</inkml:trace>
  <inkml:trace contextRef="#ctx0" brushRef="#br0" timeOffset="111853.9447">14665 2003 439 0,'0'0'117'15,"0"0"17"-15,0 0 40 16,0 0-40-16,0 0-34 15,0 0-11-15,0 0 4 16,2 0 1-16,-1 0-15 16,-1 0-24-16,0 0-33 15,0 0-21-15,0 0 8 16,0 0-8-16,0 0-1 16,0 0 0-16,2 0 0 15,4 0-17-15,-3 0-46 16,0-5-77-16,0-6-143 0</inkml:trace>
  <inkml:trace contextRef="#ctx0" brushRef="#br0" timeOffset="112625.079">9559 719 532 0,'0'0'146'0,"0"0"69"15,0 0-29-15,0 0-70 16,0 0-41-16,0 0-9 16,0 0-37-16,-3-4-19 15,3 4-4-15,0 0-5 16,0 0 1-16,0 0-1 16,0 0-1-16,0 0 0 15,0 0-9-15,0 0-14 16,0 3-23-16,6 3-5 15,26 5-66-15,-6-2-57 0,4-4-138 16</inkml:trace>
  <inkml:trace contextRef="#ctx0" brushRef="#br0" timeOffset="113839.9451">14909 2046 424 0,'0'0'110'0,"0"0"-78"15,0 0 1-15,0 0 58 16,0 0 60-16,0 0-22 15,0 0-34-15,3 1-12 16,-3-1-18-16,0 0-13 16,0 0-1-16,0 0-18 15,0 0-7-15,0 0 0 16,0 0 2-16,0 0-3 0,0 0-11 16,0 0-12-1,0 0-1-15,0 0 2 0,0 0-2 16,0 0 10-16,0 0 2 15,0 0-5-15,0 0-2 16,0 0 4-16,0 0 1 16,0 0 0-16,0 0-2 15,0 0-8-15,0 0 8 16,0 0-6-16,0 0 4 16,0 0-5-16,0 0-1 15,0 0 6-15,0 0-7 16,0 0 1-16,0 0-1 15,0 0 1-15,0 0-1 16,0 0 0-16,0 0-1 16,0 0 1-16,0 0-7 0,0 0 5 15,0 0-5 1,0 0-6-16,0 0-5 0,0 0-14 16,0-4-72-16,0-13-73 15,-3 1-30-15,0 1-122 0</inkml:trace>
  <inkml:trace contextRef="#ctx0" brushRef="#br0" timeOffset="115009.5289">9835 1994 808 0,'0'0'147'16,"0"0"-101"-16,0 0-4 16,0 0 3-16,0 0 7 15,0 0 2-15,0 0-2 16,-3 1-19-16,3-1-8 15,0 1-5-15,0-1-10 16,3 0-1-16,7 2-9 16,8-1 8-16,6-1 8 15,9 0 1-15,7 0-4 16,6 0-1-16,2-4-5 0,-1-3-6 16,-3 1 1-1,-1 1-2-15,-10 1-6 0,-6-1-23 16,-6 3-22-16,-7 0-13 15,-4 2-43-15,-10 0-84 16,-3 0-128-16,-11 0-40 0</inkml:trace>
  <inkml:trace contextRef="#ctx0" brushRef="#br0" timeOffset="115402.8112">9815 2089 449 0,'0'0'85'0,"0"0"-54"16,0 0 3-16,0 0 23 0,0 0 3 15,0 0 7-15,0 0 12 16,-16 9-1-16,16-9-11 16,0 0-23-16,0 0 0 15,0 0 6-15,0 1-18 16,6-1-1-16,10 2-1 15,8-2 18-15,9 0 0 16,12 0 0-16,10 0-22 16,3 0-12-16,0 0-7 15,-2-6-6-15,-1 2-1 16,-9 0 1-16,-4 1 0 16,-5 0 0-16,-7 0 1 15,-6 2-1-15,-8 0 0 0,-7-1-1 16,-3 2 0-1,-3-1-9-15,-3 1-43 0,0-3-29 16,0 0-68-16,-3 0-133 0</inkml:trace>
  <inkml:trace contextRef="#ctx0" brushRef="#br0" timeOffset="115705.0245">9884 2177 580 0,'0'0'319'0,"0"0"-230"16,0 0 4-16,0 0-5 15,0 0-10-15,0 0-21 16,0 0-9-16,-6 0-6 0,6 0-3 16,0 0-7-16,0 0-8 15,0 0-5-15,0 0-4 16,3 0-8-16,9 0-6 15,7 0 0-15,11 0 0 16,6 0 6-16,6 0-6 16,4 0 0-16,-1 0 0 15,-2 0-1-15,-5 0 0 16,-3-3-14-16,-5-1-60 16,-4-3-61-16,-3 0-144 0,-8-1-601 15</inkml:trace>
  <inkml:trace contextRef="#ctx0" brushRef="#br0" timeOffset="116682.678">14491 1163 383 0,'0'0'143'0,"0"0"-34"15,0 0-6-15,0 0 41 16,0 0-54-16,0 0-11 16,0 0 8-16,-46-9-10 15,46 9-6-15,0-1-10 16,0 1-16-16,6 0-18 16,13 0-17-16,5 0-8 15,8 0 4-15,6 0-5 16,1 0-1-16,-3 0 1 15,-5-2 0-15,-4-1 0 16,-11 2 2-16,-2-1-2 16,-8 1-1-16,-2 1-1 15,-4 0-39-15,0 0-76 16,-13 0-127-16,-7 0-78 0</inkml:trace>
  <inkml:trace contextRef="#ctx0" brushRef="#br0" timeOffset="116898.824">14360 1273 362 0,'0'0'208'16,"0"0"-141"-16,0 0 13 15,0 0 31-15,0 0 80 16,0 0-8-16,91 8-62 16,-45-8-58-16,-1 0-29 15,1 0-15-15,-11-4-12 16,-3 1-6-16,-8 0 0 15,-9 3-1-15,-2 0-22 0,-4 0-62 16,2 0-22-16,-5 0-98 16,1 0-190-16</inkml:trace>
  <inkml:trace contextRef="#ctx0" brushRef="#br0" timeOffset="118097.0224">9678 587 41 0,'0'0'540'0,"0"0"-406"16,0 0 49-16,0 0 1 15,0 0-55-15,0 0-27 16,0 0-28-16,0 0-27 15,0-2-18-15,0 2-6 16,0-1-8-16,0 1-8 16,0 0-7-16,0 0 0 15,0 0 0-15,0 0-1 16,0 0-31-16,0 0-61 0,3 0-20 16,0 0-27-16,6 0 40 15,-3 12-75-15,0 1-72 16,0 0-122-16</inkml:trace>
  <inkml:trace contextRef="#ctx0" brushRef="#br0" timeOffset="118946.1108">10130 2142 380 0,'0'0'111'0,"0"0"-75"16,0 0 59-16,0 0 47 15,0 0 1-15,0 0-43 16,0 0 2-16,0 1 4 16,0 1-6-16,0-2-10 15,0 0-25-15,0 0-23 0,0 0-17 16,0 0-15 0,0 1 0-16,0-1 5 0,0 0-2 15,0 0-4-15,0 0-1 16,0 0 3-16,0 0-4 15,0 0-6-15,0 0 0 16,0 0 0-16,0 0 5 16,0 0-6-16,0 0 0 15,0 0-11-15,0 0-18 16,0 0-27-16,0 0-58 16,0 0-48-16,0-5-158 0</inkml:trace>
  <inkml:trace contextRef="#ctx0" brushRef="#br0" timeOffset="119792.7387">14576 931 722 0,'0'0'123'16,"0"0"-80"-16,0 0-18 15,0 0-1-15,0 0 9 16,0 0 31-16,0 0 8 15,0 2-18-15,0-2-32 16,0 0-15-16,0 0-7 0,0 0-21 16,0 1-63-16,-2 3-113 15,1 0-2-15,-1 0-149 0</inkml:trace>
  <inkml:trace contextRef="#ctx0" brushRef="#br0" timeOffset="119988.8899">14597 1048 684 0,'0'0'237'0,"0"0"-161"16,0 0-25-16,0 0 8 0,0 0-31 15,0 0-21-15,0 0-7 16,3 1-62-16,3-1-91 15,-2 0-182-15</inkml:trace>
  <inkml:trace contextRef="#ctx0" brushRef="#br0" timeOffset="120665.9827">14703 2208 405 0,'0'0'602'0,"0"0"-526"15,0 0-50-15,0 0-1 16,0 0-8-16,0 0-8 15,0 0-8-15,0 0 0 16,0 0-1-16,0 0-22 16,0 0-88-16,0 0-134 15,0-1-305-15</inkml:trace>
  <inkml:trace contextRef="#ctx0" brushRef="#br0" timeOffset="120824.6336">14703 2208 887 0,'0'9'150'0,"0"-9"-18"0,0 0 35 0,0 0-70 15,0 0-64-15,0 0-33 16,0 0-6-16,8 0-63 16,-2 0-37-16,4 0-155 0</inkml:trace>
  <inkml:trace contextRef="#ctx0" brushRef="#br0" timeOffset="120998.7599">14714 2255 954 0,'0'0'170'0,"0"0"-148"15,0 0-22-15,0 0-12 16,0 0-18-16,0 0-37 15,0 0-102-15,23-10-381 0</inkml:trace>
  <inkml:trace contextRef="#ctx0" brushRef="#br0" timeOffset="121157.8718">14714 2255 819 0,'62'62'282'0,"-62"-62"-214"16,0 0-68-16,3 0 0 0,-3 0-59 16,12 0-34-16,-1-1-108 15,2-2-35-15</inkml:trace>
  <inkml:trace contextRef="#ctx0" brushRef="#br0" timeOffset="122071.037">9620 553 201 0,'0'0'222'0,"0"0"-58"16,0 0 25-16,0 0-11 16,0 0-38-16,0 0-31 15,0 0-1-15,0 0-15 16,0 0-27-16,0 0-26 15,0 0-22-15,0 0-17 16,0 0 6-16,0 0-7 16,0 0 0-16,0 0-16 15,0 0-32-15,0 0-58 16,7 0-46-16,5 4-27 16,-1 2-38-16,-1 0-132 0</inkml:trace>
  <inkml:trace contextRef="#ctx0" brushRef="#br0" timeOffset="124219.4331">18655 1562 611 0,'0'0'193'0,"0"0"-61"16,0 0 2-16,0 0-22 15,0 0-30-15,0 0 2 16,0 0-7-16,0 1-10 16,0-1-13-16,0 0-9 15,0 0-10-15,0 0 0 16,0 0 0-16,0 0 0 15,0 0 4-15,0-1 5 16,3-9-21-16,1-4-15 16,4-4-2-16,5-8-6 0,4-4-10 15,2-2 1-15,5-1-15 16,1 4 0-16,1 6 8 16,0 6 9-16,1 6 6 15,-1 4-8-15,-1 5 8 16,-2 2-8-16,-1 0 1 15,-1 6-1-15,-5 10 0 16,2 4 3-16,-4 4 5 16,-1 2-12-16,-7 4-4 15,-2 1 6-15,-4 0 3 16,0 0 0-16,0-3 0 16,-10 0-1-16,-8-1 2 0,-6 2 1 15,-4-3 5-15,-6 3 0 16,-5-2 1-16,-3-1-1 15,0-2 0-15,5-2-2 16,4-3 2-16,5-5-5 16,5-1 5-16,7-5 1 15,7-1 0-15,-1-2 0 16,3-1 0-16,6-3 1 16,-1 1-1-16,2-2 0 15,0 0 0-15,0 0 1 16,0 1 1-16,0-1 11 15,0 0 4-15,2 2 2 16,6-1-4-16,8 2-5 16,0 0 0-16,13 3 15 0,4-2 3 15,6 0-1-15,5 0-10 16,3 0-6-16,5-1-1 16,-3 0-4-16,3-2 0 15,-7 2 1-15,0 0-6 16,-5-2 0-16,-9 2 9 15,-4-2-9-15,-9 1-1 16,-7-1 0-16,-4-1 0 16,-4 2-1-16,-3-2 1 15,0 0 0-15,0 0-6 16,0 0-8-16,0 0-10 16,0 0-41-16,-3 0-33 15,-11 2-90-15,4 3-31 16,-2-1-135-16</inkml:trace>
  <inkml:trace contextRef="#ctx0" brushRef="#br0" timeOffset="126058.4111">10821 1920 107 0,'0'0'143'15,"0"0"-5"-15,0 0-11 16,0 0-10-16,0 0 36 16,0 0 0-16,0 0-39 15,0 0-18-15,0 0-25 0,0 0-9 16,0 0-5-16,0 0-17 15,0 0-25-15,0 0-5 16,0 0-4-16,0 0-5 16,0 0 2-16,0 0-3 15,0 0-24-15,0-1-60 16,-6-4-69-16,3-1-125 0</inkml:trace>
  <inkml:trace contextRef="#ctx0" brushRef="#br0" timeOffset="126935.1533">10400 588 352 0,'0'0'117'0,"0"0"-19"16,0 0 0-16,0 0-16 16,0 0-34-16,0 0-28 15,0 0-7-15,0 2-6 16,0-2-5-16,0 0-1 16,0 0-1-16,0 0 0 15,0 0 0-15,0 0 2 16,0 0-2-16,0 0 1 15,0 0-1-15,0 1 0 16,3 0 0-16,-3 1 0 16,3 0-1-16,0 0-10 15,0 1-25-15,-3-1-28 0,3 4-14 16,0 0-75-16,-3-2-137 16</inkml:trace>
  <inkml:trace contextRef="#ctx0" brushRef="#br0" timeOffset="127818.5332">10876 1801 524 0,'0'0'99'0,"0"0"10"15,0 0 22-15,0 0-23 16,0 0-9-16,0 0-11 0,0 0-8 16,0 2-4-16,0-2-6 15,0 0-24-15,0 0-21 16,0 2-10-16,0-2-2 15,0 0-5-15,0 0-6 16,0 0 5-16,0 0-6 16,0 0 0-16,0 0 0 15,0 0-1-15,0 0-7 16,0 0-49-16,0 0-65 16,3-3-105-16,3-6-465 0</inkml:trace>
  <inkml:trace contextRef="#ctx0" brushRef="#br0" timeOffset="129536.1121">10785 1998 428 0,'0'0'85'15,"0"0"-64"-15,0 0-15 16,0 0-5-16,0 0-1 16,0 0-24-16,0 0-123 15,24-2-136-15</inkml:trace>
  <inkml:trace contextRef="#ctx0" brushRef="#br0" timeOffset="130087.4407">10785 2063 390 0,'0'0'72'0,"0"0"-49"0,0 0 17 16,0 0 25-16,0 0-17 16,0 0-9-16,0 0-12 15,0 0-12-15,0 0-7 16,0 0-6-16,0 0-2 16,0 0-10-16,0 0-23 15,0 0-51-15,0 0-126 0</inkml:trace>
  <inkml:trace contextRef="#ctx0" brushRef="#br0" timeOffset="131693.5033">10806 2077 430 0,'0'0'122'0,"0"0"-89"16,0 0-15-16,0 0 5 15,0 0 17-15,0 0 8 16,0 0 5-16,0 0 1 15,0 0 6-15,0 0-2 0,0 0-19 16,0 0-6 0,0 0-17-16,0 0-6 0,0 0-10 15,0 0 0-15,0 0-23 16,0 1-17-16,0 1-15 16,0-1 30-16,0 2 15 15,0-2-1-15,0-1 5 16,0 2 6-16,0-2 0 15,0 0 1-15,0 0 25 16,0 0 19-16,0 0 46 16,0 0 0-16,0 0-4 15,6 0-6-15,0-6 32 16,7-4-55-16,4-1-39 16,2-3-12-16,0 0 0 0,4-2-5 15,-3 2-2-15,3-1 0 16,-2-2 6-16,3 0-5 15,-2 0 0-15,2-2 1 16,-6 1-1-16,3-1 8 16,-3 0-1-16,3 0 8 15,-5 0-3-15,-1-2 3 16,3-2-5-16,-3-1 0 16,-2 0-3-16,-3-1 0 15,3-1-2-15,0 2 4 16,-4 2-2-16,0 1 5 15,3-1 3-15,-3 2-5 16,0 1 4-16,1 1 4 0,-4-2-3 16,5 0-7-16,-5 0 2 15,4-1-5-15,-4-3 15 16,-3-1-1-16,3-2-7 16,-6-3-7-16,1 2-5 15,-1 0 1-15,0 4 6 16,0 0-6-16,-1 4-1 15,-5 0 5-15,-6 1-4 16,-1 0-1-16,-1 1 1 16,-2 1-1-16,-2 0-1 15,0 2 0-15,-1 2 1 16,2 0-1-16,1 3 0 16,1 0 1-16,-3 0-1 15,3 2-1-15,-1-2 1 16,2 3 0-16,-2 0 0 0,1 2 0 15,-3-1-1-15,0 0 0 16,-6 2-1-16,2 1 1 16,-5 0 0-16,-1 2 0 15,-2 1-5-15,-2 0 4 16,3 0-4-16,-1 0-1 16,-2 0 7-16,7 1-1 15,1 4 0-15,2-3-1 16,1 1 1-16,3 2 0 15,2-1-9-15,2 0 9 0,-2 0-8 16,4 1 3 0,-3-1-5-16,6 3 2 0,-3-2 9 15,2 4-1-15,-2-1-5 16,1 0-3-16,-2 4-5 16,-2 1 5-16,0 0 3 15,3 2 0-15,-4 0-1 16,2 1 6-16,2 1-5 15,-1-3 5-15,1 0-6 16,0 0 6-16,3 0-5 16,-3 2 5-16,2-1-5 15,4 1 3-15,-2-2-3 16,2 0 5-16,0 0 0 16,2-3-1-16,1 2-9 0,0-2 9 15,0 1 2-15,3-1-1 16,-3 2 0-16,0-1 0 15,0 2 0-15,3 2 1 16,-3 1 0-16,0 2 0 16,3 0 0-16,0 2 0 15,0 5-1-15,3 1-6 16,6 0 7-16,0 6 0 16,7 0-1-16,-2 0 1 15,5 3 0-15,-3-1 1 16,4-1-1-16,-1 1-1 15,1-3 1-15,-1 1 1 16,2-2-1-16,-3-1 0 16,1-2 0-16,1-3 0 0,-1-1-1 15,-1-1 1 1,-3-2 0-16,4 0 0 0,-5-1 0 16,2-2 0-1,-1-2 0-15,0 0 0 0,0-4-1 16,-2-2 1-16,4 0-2 15,-1-3 1-15,2-3 1 16,3-3 0-16,1-1 0 16,5 0 0-16,0 0-1 15,7-5 0-15,-1-5-19 16,3-4-47-16,15-11-83 16,-8 3-100-16,-11 0-622 0</inkml:trace>
  <inkml:trace contextRef="#ctx0" brushRef="#br0" timeOffset="133344.5859">13539 560 466 0,'0'0'124'0,"0"0"-72"16,0 0 43-16,0 0-3 16,0 0-11-16,0 0-39 15,0 0-9-15,-75-45 12 16,62 40-23-16,-3 5-13 16,-4 0-9-16,-2 0-6 15,-4 0-1-15,0 9 7 16,-1 1-1-16,-3 1 1 0,6 2 0 15,-5 0 13-15,9-1-10 16,-3 2-2-16,7 2-1 16,3-1 0-16,-1 4 1 15,5-1 0-15,-1 3-1 16,-2 0 1-16,3 2 1 16,-2 0-1-16,4 0 1 15,-2 1-1-15,2 1 6 16,1 0-7-16,0 0 1 15,1 1 9-15,2 1-4 16,0-4-5-16,1 1 6 16,2-1 2-16,0-1 0 15,0-2-3-15,5 1 9 16,6 1 10-16,2-2 8 0,2-1 1 16,3-2-8-16,0 0-9 15,1-1-5-15,1-3 2 16,2-1-4-16,2-3 2 15,-5-2-6-15,1-2 7 16,-1-2 0-16,-3 0-2 16,4-1 0-16,-4-2 2 15,1 0 13-15,2 0-6 16,-1 0 0-16,3-1 1 16,1-5-10-16,1 0 0 15,-4-3-4-15,5 1-6 16,-6-2 8-16,3-1-8 15,-5-1 5-15,2 1-5 0,0-1 0 16,-3 1 0-16,1 0 0 16,1-1 0-16,-4 0 0 15,0-1 9-15,4 1-10 16,-5-1 0-16,-2-1 0 16,0 1 1-16,0 2 1 15,-1-2 5-15,1 1 2 16,-4-3-9-16,0 1 1 15,0-1 0-15,-1 1-1 16,-1 1 3-16,-1-1-2 16,0 1 5-16,0-1-5 15,-3 1 0-15,3-1 1 16,-3-1-1-16,0-1 0 0,0-1 0 16,0 0 0-1,0-1 1-15,-3-2-2 0,0 1 0 16,0 0 0-16,0 3 1 15,-1 2-1-15,-1 3 0 16,3 4 1-16,1 0 5 16,-2 2 4-16,0-1-4 15,-3-3-4 1,0 1-2-16,-7-1 0 0,0 1 0 16,-4-2-1-16,2 0 0 15,-5 2 0-15,4 1-12 16,-5 0 0-16,2 3 4 15,1 2-12-15,0 2 3 16,3 0-1-16,-4 0-15 0,1 0-25 16,3 4-7-1,-2 3 16-15,4 2-18 0,1-1-13 16,2 0-5-16,-1 1-18 16,2 1-30-16,-1 4-8 15,4 0-2-15,0-2-116 0</inkml:trace>
  <inkml:trace contextRef="#ctx0" brushRef="#br0" timeOffset="135026.9541">16145 4577 98 0,'0'0'120'0,"0"0"-68"15,0 0 14-15,0 0 12 16,0 0-33-16,0 0-2 16,0 0 15-16,0 0-12 15,0 0-13-15,0 0 2 16,0 0-8-16,0 0-25 15,0 0-2-15,0 0-39 16,0 0-39-16,7 2-19 0,0-1-12 16,2 1-131-16</inkml:trace>
  <inkml:trace contextRef="#ctx0" brushRef="#br0" timeOffset="137759.4712">13960 2148 150 0,'0'0'344'16,"0"0"-251"-16,0 0-57 0,0 0-36 15,0 0-21-15,0 0-53 16,0 0-197-16</inkml:trace>
  <inkml:trace contextRef="#ctx0" brushRef="#br0" timeOffset="138513.9201">10403 749 322 0,'0'0'73'0,"0"0"-54"16,0 0-17-16,0 0-1 15,0 0 0-15,0 0 12 16,0 0 16-16,0-1 30 16,0 1 25-16,0 0-6 15,0 0-18-15,0 0-11 0,0 0 22 16,0 0-47-1,0 0-24-15,3 0-78 0,9 4-54 16,0 6 7 0,3-3-243-16</inkml:trace>
  <inkml:trace contextRef="#ctx0" brushRef="#br0" timeOffset="140462.4882">19699 1474 340 0,'0'0'326'16,"0"0"-163"-16,0 0 5 16,0 0-45-16,0 0-13 15,0 0 12-15,0 0-5 0,-6-12-12 16,12 9-48-16,5-3-30 15,1 1-18-15,5 1-9 16,6 1 1-16,-4 0-1 16,7 3 0-16,-1 0 0 15,2 0 0-15,-2 6 1 16,-2 3-1-16,-1 2 0 16,-3 3 1-16,-4 0-1 15,-3 4 0-15,-4 0-10 16,-5 0-6-16,-3 0 9 15,0 1-3-15,-3-1 4 16,-12-1 5-16,-2-1-1 0,-4-4 1 16,-1-2-1-16,3-3 2 15,-5 0 0-15,5-2 0 16,0-3 0-16,5 0 0 16,2-1-1-16,2 1 2 15,3-2-1-15,3 0 0 16,2 0 0-16,2 0 9 15,0 0-8-15,0 0 8 16,0 0 0-16,0 0 11 16,0 0 6-16,0 0 6 15,3 0-5-15,7 0-13 16,6 0-13-16,3 0-1 16,5 0 0-16,-3 1-1 0,6 8-5 15,-1 1 6-15,4 4-1 16,2 3 1-16,-4-1 1 15,-3 3-1-15,-4-1 0 16,-1-1 0-16,-10-1-1 16,-1-1 1-16,-6 2-7 15,-3 0-2-15,0 0 2 16,-3 0 6-16,-10-2 1 16,1 1 0-16,-8-2 0 15,4-1 1-15,-5-3 0 16,2-2 0-16,1-2-1 15,-5-1 1-15,0 0 6 16,-3-3-5-16,2 0-1 16,-1-1 0-16,-1-1 1 15,0 0 5-15,0 0-7 0,0 0 0 16,-4 0-27-16,-2 0-38 16,-10-8-101-16,7-1-130 15,5 0-726-15</inkml:trace>
  <inkml:trace contextRef="#ctx0" brushRef="#br0" timeOffset="142825.7183">22064 1020 1124 0,'0'0'109'0,"0"0"-90"16,0 0-6-16,0 0 0 15,0 0-6-15,0 0-7 16,0 0 0-16,-4 31 1 16,-3-3 30-16,0 10 57 15,-5 9-12-15,0 5-28 16,2 6-3-16,-5 0 0 16,4 1-20-16,4-2-2 15,0-4-6-15,1-2-3 16,-1-6-3-16,3-5-1 0,-2-5-8 15,1-8-1-15,0-5 0 16,2-6 1-16,0-7-1 16,1-3 0-16,2-5-1 15,0-1 1-15,0 0 1 16,0-1 9-16,0-13-2 16,0-10-9-16,0-11 0 15,0-11-1-15,5-10-11 16,3-16-2-16,7-15-14 15,11-12-5-15,4 9 5 16,-2 19 12-16,-1 22-2 16,-8 14 4-16,5-4 7 15,1 2 6-15,1-1 0 16,-5 11 1-16,-2 5 1 0,-5 8-1 16,-1 6 7-16,-2 2-6 15,-4 3 1-15,2 3-1 16,0 0-1-16,0 0 0 15,6 7-1-15,-5 9-11 16,5 5 12-16,2 3-1 16,-4 4 1-16,0 2-1 15,-1 1 1-15,2 0 0 16,-7-1 0-16,-2-4-5 16,-4 0-2-16,-1-5 6 15,0-4 0-15,-13-2 0 0,-7-2 0 16,-6-5 1-16,-6-2 6 15,-5-5 17 1,-4-1-3-16,0 0-5 0,7-7-4 16,-1-3-3-16,11 4-8 15,8 0 0-15,4 3 0 16,5 3-51-16,7 0-135 16,0 11-118-16,0 0-108 0</inkml:trace>
  <inkml:trace contextRef="#ctx0" brushRef="#br0" timeOffset="143090.9064">22628 1569 1077 0,'0'0'302'0,"0"0"-157"15,0 0-16-15,0 0-73 16,0 0-40-16,0 0-10 16,0 0-6-16,-3 58 7 15,-6-26 4-15,-2 9 6 16,-2 5-1-16,-6 1-8 16,-5 1-7-16,-24 17-1 15,3-13-70-15,3-9-246 0</inkml:trace>
  <inkml:trace contextRef="#ctx0" brushRef="#br0" timeOffset="197676.1223">13123 3714 20 0,'42'-36'88'16,"-38"32"-44"-16,-1 0 71 16,0 0-10-16,0 0-35 15,-3-1-26-15,0 3-6 16,0-3 1-16,0 3-39 15,0-1 65-15,0 0 27 0,0 2-2 16,0-2-64-16,0 0-15 16,0 0-11-16,-9-3-14 15,-1 4-91 1,1-3-246-16</inkml:trace>
  <inkml:trace contextRef="#ctx0" brushRef="#br0" timeOffset="198858.8825">13048 3852 421 0,'0'0'63'0,"0"0"-42"15,0 0-11-15,0 0 19 16,0 0 47-16,0 0 74 15,0 0-8-15,-2-56-22 16,2 50-12-16,0 2-4 0,0 1 5 16,0 1-13-1,-1 2-16-15,1-1-15 0,0 1-10 16,0-1 2-16,0-2-6 16,0-2 2-16,0 0-15 15,0-2 6-15,6-3 12 16,5-2-34-16,8-3-12 15,5 0-10-15,0 2 0 16,3 1-2-16,1 7-12 16,2 5-1-16,-7 0 8 15,0 4-9-15,-7 13-37 16,-7 7-19-16,-4 7 2 16,-5 6 34-16,-14 4 21 15,-9-2-1-15,-7-2 9 16,-2-7 6-16,3-8 1 0,3-8 0 15,1-6 1-15,5-6 12 16,7-2-2-16,3 0 15 16,10 0 31-16,0 0-13 15,0-2-2-15,19-3-36 16,8 2-6-16,5 3-6 16,9 0-9-16,3 8 2 15,-3 11-9-15,-11 5-3 16,-7 0 1-16,-7 3-7 15,-13-3 8-15,-3 1 22 16,-3-1-1-16,-24-1 2 0,-11-2 13 16,-8-4 9-1,-9-6 7-15,-3-5-1 0,0-6-11 16,4 0-17-16,10-11-23 16,15-2-20-16,20 0-22 15,21-8-89-15,21 4-163 16,8 2-480-16</inkml:trace>
  <inkml:trace contextRef="#ctx0" brushRef="#br0" timeOffset="199315.2057">13909 3876 846 0,'0'0'131'0,"0"0"41"16,0 0-18-16,0-88-11 15,0 64 11-15,9 5-65 16,8 2-52-16,11 1-26 16,5 4-11-16,10 2-2 15,2 4 2-15,1 6-1 16,-7 0-8-16,-7 10 0 15,-6 11-3-15,-14 9-14 16,-11 6-26-16,-1 8 15 16,-25 7 29-16,-12 3 7 15,-5-3-14-15,-3-8 5 16,5-7 4-16,10-9 6 0,9-9 0 16,8-5 22-16,3-4-8 15,9-5-3-15,1-1-10 16,5-1 10-16,17-2 26 15,11 0 12-15,15 0 4 16,13 0-21-16,0 0-22 16,2 0 0-16,-5-2-10 15,-3-1-23-15,-2 3-66 16,18-3-29-16,-16 1-124 16,-10-4-260-16</inkml:trace>
  <inkml:trace contextRef="#ctx0" brushRef="#br0" timeOffset="199529.3609">15034 3790 1452 0,'0'0'209'0,"0"0"-156"16,0 0-36-16,0 0-10 16,0 0-1-16,0 0-4 15,4 85 23-15,4-42-1 16,-5 5 0-16,-3 4-15 15,0-2-2-15,0-1-7 16,0 0-18-16,-23 12-101 16,3-10-117-16,-10-11-420 0</inkml:trace>
  <inkml:trace contextRef="#ctx0" brushRef="#br0" timeOffset="200087.702">9414 2956 133 0,'0'0'140'0,"0"0"-101"15,0 0-39-15,0 0-98 0</inkml:trace>
  <inkml:trace contextRef="#ctx0" brushRef="#br0" timeOffset="200576.0114">8907 4270 700 0,'0'0'239'0,"0"0"-189"0,0 0-5 16,0 0 1 0,0 0-14-16,0 0-4 0,0 0 1 15,0 1 21-15,6-1-28 16,4 0-22-16,26-12-75 16,-2-5-49-16,5-5-396 0</inkml:trace>
  <inkml:trace contextRef="#ctx0" brushRef="#br0" timeOffset="202523.8759">17967 3526 453 0,'0'0'274'0,"0"0"-85"15,0 0-30 1,0 0-49-16,0 0 9 0,0 0-35 16,0 0 6-16,9-51-19 15,-8 44 2-15,1 3-8 16,1 0-25-16,1 0 4 15,2 1 23-15,5-3-23 16,1 0-28-16,7-1-10 16,4 2-6-16,7 0-6 15,2 2 0-15,3 2 3 16,2 1 2-16,-5 0-8 16,3 4 8-16,-2 8-6 0,-3 2-2 15,-5 3-1-15,-2 0-6 16,-7-1-13-16,-6 1-9 15,-5 1-28-15,-5 0 12 16,0 0 26-16,-9 2 17 16,-9-2 2-16,-9 1 2 15,-1-5 6-15,-5-3 0 16,0-2-7-16,4-5 8 16,7-3 1-16,5-1-1 15,6 0 6-15,3 0-4 16,7 0-1-16,1 0 13 15,0 0-1-15,0 0 18 16,0 0 11-16,6 0-23 16,5 0-17-16,5-3-2 0,2 1 0 15,6-1-1-15,1 1 0 16,2 2-5-16,-4 0-1 16,2 5 1-16,2 7 4 15,-1 4-4-15,3 2-5 16,-6 4 3-16,0 1-3 15,-4 3 5-15,-2-1 3 16,-2 1-6-16,-9-1 2 16,-1-1 0-16,-5 0 1 15,0 0 5-15,-5-2 1 0,-10 1 1 16,-6-4-1 0,0-4 6-16,-11-4 0 0,-3-4 7 15,-6-4 1-15,-7-3 2 16,-7 0-10-16,-1 0-6 15,-2-6-29-15,6 1-54 16,-7-1-105-16,16 3-56 16,9 1-130-16</inkml:trace>
  <inkml:trace contextRef="#ctx0" brushRef="#br0" timeOffset="203510.3943">9815 3069 481 0,'0'0'96'0,"0"0"-28"16,0 0 9-16,0 0 24 15,0 0-10-15,0 0 18 16,0 0-7-16,0 0-17 15,0 0-30-15,0 0-30 16,0 0-14-16,0 0-5 16,0 0 6-16,0 0 17 0,0 0 0 15,0 0-12 1,0 0-2-16,0 0-15 0,0 0 1 16,0 0-1-16,0 0-1 15,0 0-8-15,0 0-24 16,0 0-28-16,0 0-56 15,3 0-57-15,4 7 43 16,0 1-83-16,-1 1-183 0</inkml:trace>
  <inkml:trace contextRef="#ctx0" brushRef="#br0" timeOffset="204232.9681">10160 4174 205 0,'0'0'289'16,"0"0"-183"-16,0 0-9 16,0 0 33-16,0 0-35 15,0 0-18-15,0 0 10 16,0 1-14-16,0-1-3 15,0 0 18-15,0 0 9 16,0 2-24-16,0-2-21 16,0 0-15-16,0 0-11 15,0 0-7-15,0 0 1 16,0 0-2-16,0 0-2 16,0 0-3-16,0 0-9 0,0 0-4 15,3 0-32-15,25-11-76 16,2-7-169-16,3-4-749 0</inkml:trace>
  <inkml:trace contextRef="#ctx0" brushRef="#br0" timeOffset="205010.6556">15194 3314 377 0,'0'0'365'0,"0"0"-209"16,0 0-3-16,0 0-27 0,0 0-74 16,0 0-38-1,0 0-8-15,0 3-5 0,0-3 1 16,0 0-2-16,3 3-50 15,-3 1-73-15,0 9-2 16,0-2-114-16,0 1-90 0</inkml:trace>
  <inkml:trace contextRef="#ctx0" brushRef="#br0" timeOffset="205356.0161">14976 4305 116 0,'0'0'593'15,"0"0"-472"-15,0 0-40 16,0 0 7-16,0 0-20 16,0 0-38-16,0 0-18 15,0 1-4-15,0-1 1 16,4 0-9-16,3-1-59 0,3-8-286 0</inkml:trace>
  <inkml:trace contextRef="#ctx0" brushRef="#br0" timeOffset="206317.1665">19149 3402 637 0,'0'0'555'0,"0"0"-472"16,0 0 18-16,0 0-17 16,0 0-39-16,0 0-18 15,0 0-7-15,0 0-3 16,0 3 7-16,0 1-4 16,0 1-7-16,0 4-4 15,0 4 8-15,0 4 8 0,3 5 1 16,0 6 2-16,0 5 3 15,-3 4 1-15,0 2 0 16,0 6-3-16,0 2-10 16,-3 1-4-16,0 1 4 15,-5 0-9-15,1 0-4 16,1-6 0-16,0-2-5 16,0-6 2-16,3-6 6 15,0-6-8-15,-1-8 0 16,4-4 5-16,0-5-6 15,0-2 1-15,0-3 0 16,0 1 8-16,-3-2-2 16,3 0-5-16,0 0-2 15,0 0 0-15,0 0-66 16,0 0-54-16,-11-4-55 0,2-1-198 16,-3 1-671-16</inkml:trace>
  <inkml:trace contextRef="#ctx0" brushRef="#br0" timeOffset="207086.6752">10698 3127 186 0,'0'0'336'0,"0"0"-144"16,0 0 44-16,0 0-77 15,0 0-94-15,0 0-16 16,0 0-27-16,-1-28-22 16,1 28 5-16,0 0-5 15,0 0-29-15,0 0-18 16,0 0-32-16,3 1-11 0,6 6 57 16,9 7-36-1,-2-3-131-15,1-1-207 0</inkml:trace>
  <inkml:trace contextRef="#ctx0" brushRef="#br0" timeOffset="207574.0249">10812 4196 428 0,'0'0'44'16,"0"0"115"-1,0 0-84-15,0 0 0 0,0 0 15 16,0 0-1 0,0 0-29-16,0 3-1 0,0-3 6 15,0 0-13-15,0 0-48 16,0 0-4-16,9 0-86 16,-2 0-107-16,2 0-155 0</inkml:trace>
  <inkml:trace contextRef="#ctx0" brushRef="#br0" timeOffset="208160.4386">14030 3156 838 0,'0'0'69'16,"0"0"-53"-16,0 0 3 15,0 0-9-15,0 0-3 16,0 0-7-16,0 0 1 15,0 6 0-15,3 0-1 16,3 2-11-16,0 6-82 16,0 12-38-16,-3-4-6 15,1 1-172-15</inkml:trace>
  <inkml:trace contextRef="#ctx0" brushRef="#br0" timeOffset="208635.9226">14263 4322 227 0,'0'0'153'15,"0"0"-86"-15,0 0 29 16,0 0-46-16,0 0 6 16,0 0 21-16,0 0-2 15,0 6-13-15,0-6-4 0,0 0-29 16,0 0-29-1,0 1-2-15,0 3 2 0,3-1-94 16,0-1-100-16</inkml:trace>
  <inkml:trace contextRef="#ctx0" brushRef="#br0" timeOffset="209946.4614">10603 2987 408 0,'0'0'247'0,"0"0"-87"15,0 0-8-15,0 0-45 16,0 0-34-16,0 0-10 16,0 0 8-16,-3 0 5 15,3 0-2-15,0 0-13 16,0 0-37-16,0 0-8 15,0 0-15-15,0 0 9 16,0 0-9-16,0 0-1 16,0 0 0-16,0 0-11 15,0 0-71-15,0 3-61 16,15 2 18-16,22 8-1 16,-1-1-166-16,0-4-297 0</inkml:trace>
  <inkml:trace contextRef="#ctx0" brushRef="#br0" timeOffset="210745.8865">14551 4217 851 0,'0'0'156'15,"0"0"-117"-15,0 0-22 16,0 0 12-16,0 0 19 16,0 0 20-16,0 0 7 15,0 2-5-15,0-2-31 16,0 0-27-16,0 0-11 16,0 0-1-16,0 0-8 15,0 0-7-15,0 0-21 16,0 0-27-16,-3 1-67 15,-3 1-124-15,0-1-136 0</inkml:trace>
  <inkml:trace contextRef="#ctx0" brushRef="#br0" timeOffset="211910.917">10491 2884 16 0,'0'0'578'16,"0"0"-481"-16,0 0 44 15,0 0-5-15,0 0-41 16,0 0-29-16,0 0-10 16,0-18-5-16,0 16-6 15,0 2-19-15,0-1-18 16,0 1-8-16,0 0-38 15,0 0-44-15,3 0-34 16,3 4 57-16,0 6-14 0,4 2-70 16,7 11 3-1,-5-4-34-15,-2-2-118 0</inkml:trace>
  <inkml:trace contextRef="#ctx0" brushRef="#br0" timeOffset="212310.2082">10919 4064 228 0,'0'0'348'0,"0"0"-257"16,0 0-67-16,0 0-15 16,0 0-2-16,0 0 0 15,0 0 21-15,0 0-14 16,12 0-14-16,-1 0-69 0,5 0-133 16</inkml:trace>
  <inkml:trace contextRef="#ctx0" brushRef="#br0" timeOffset="212653.8895">14864 3975 68 0,'0'0'0'0</inkml:trace>
  <inkml:trace contextRef="#ctx0" brushRef="#br0" timeOffset="212779.8203">14864 3975 100 0,'-60'0'46'0,"60"0"-32"16,0 6-8-16,8-2 0 15,1 0-6-15,4-1-88 0</inkml:trace>
  <inkml:trace contextRef="#ctx0" brushRef="#br0" timeOffset="213947.634">19766 3702 818 0,'0'0'147'0,"0"0"-20"16,0 0-43-16,0 0-13 15,0 0 28-15,0 0 21 16,0 0-30-16,0-4-10 16,0 0-11-16,0-2-3 15,0-1-23-15,0-4-10 16,0-4-14-16,9-5-3 16,2-6-6-16,7-2-10 15,2 0 0-15,6 1-1 16,-4 4-1-16,7 7 1 15,-3 3-5-15,3 7-1 16,1 4 0-16,-5 2-2 16,2 0 0-16,-6 8-6 0,3 6 2 15,-7 5-12-15,-2 6-4 16,-1 2 6-16,-8 3-8 16,-6 3-4-16,0 4 16 15,-6 1 12-15,-15 3 6 16,-4-2 0-16,-5 0 0 15,2-6 0-15,-5-3 1 16,4-3 0-16,3-5 0 16,4-1 0-16,5-4 0 15,8-2 0-15,-2-5 0 16,8-2 0-16,2-4-6 0,1-1 6 16,0 0 0-1,0-2 0-15,8 2 1 0,11 1 9 16,6 2 12-16,11-1 13 15,11 1-6-15,7 0-10 16,2-2-10-16,-1-1-8 16,-6-2 0-16,-7-1 0 15,-11 2-1-15,-7-2-27 16,-11 0-47-16,-10 0-59 16,-3 0-148-16,0 0-385 0</inkml:trace>
  <inkml:trace contextRef="#ctx0" brushRef="#br0" timeOffset="214306.6863">18034 3937 90 0,'0'0'282'0,"0"0"-192"0,0 0-54 15,0 0-36-15,0 0-22 16,0 0-41-16,0 0-112 0</inkml:trace>
  <inkml:trace contextRef="#ctx0" brushRef="#br0" timeOffset="217285.9814">18551 3853 139 0,'0'0'326'15,"0"0"-269"-15,0 0-57 16,0 0-37-16,0 0 7 16,159 13 28-16,-62-10 2 15,6-2-140-15</inkml:trace>
  <inkml:trace contextRef="#ctx0" brushRef="#br0" timeOffset="219287.8991">22328 3096 424 0,'0'0'765'0,"0"0"-568"16,0 0 12-16,0 0-75 15,0 0-42-15,0 0-57 16,0 0-27-16,5 14-8 16,-5-1-21-16,0 10 18 15,0 11 3-15,0 11 22 16,-5 11 0-16,-4 3-6 16,-4 3 2-16,2 0-12 15,4-3 0-15,-4-5-6 16,5-6 1-16,5-9-1 15,-1-6 1-15,2-12-1 16,0-7 0-16,0-9-1 0,0-5-9 16,0-9 10-1,0-31 0-15,0-30-57 0,5-33-16 16,10-13 28-16,3 3 26 16,-1 29 17-16,-1 30 2 15,-8 19 22-15,3 9 19 16,1 1-13-16,4 1 8 15,2 1-18-15,5 8-6 16,-1 3-11-16,5 8-1 16,2 4 0-16,4 0-12 15,2 7 2-15,1 10-1 16,-11 5-5-16,-5-2-29 16,-10 3-19-16,-9-2 0 15,-1-1 26-15,-7-2 28 0,-17-2 10 16,-5-1 0-16,-5-2 1 15,-3-3 0-15,-2-1 6 16,3-2-7-16,4 0-22 16,-1 4-78-16,9-1-134 15,7-2-175-15</inkml:trace>
  <inkml:trace contextRef="#ctx0" brushRef="#br0" timeOffset="219925.3347">22832 3756 957 0,'0'0'139'0,"0"0"71"16,0 0-14-16,0 0-63 15,26-76-6-15,-26 64-61 16,0 7-41-16,0 1-18 16,-2 4-7-16,-8 0-8 15,-13 0-7-15,-6 14 7 16,-10 7-1-16,-4 7 8 15,2 10-8-15,2 6 8 0,5 5-1 16,6 5 2-16,4 2-1 16,9-2-5-16,8 1 5 15,4-4 1-15,3-3 0 16,4-4 1-16,14-9 1 16,6-8-1-16,-2-8 8 15,7-7 4-15,-1-9 13 16,2-3-1-16,0 0-7 15,-2-8-8-15,-3-4-4 16,-3 1-6-16,-3 1-2 16,-8 1 2-16,-3 2-1 15,-7 3 1-15,-1 1 0 16,0 2 1-16,0-2 5 16,-3-1 5-16,-6-3-10 0,-5-3-1 15,-9 1 0-15,-3-1-1 16,-3 3-4-16,-4 3-1 15,-3 1 3-15,4 2 2 16,-3 1-1-16,4 0 2 16,6 0-1-16,0 3-46 15,9 9-60-15,6-2-78 16,10 0-306-16</inkml:trace>
  <inkml:trace contextRef="#ctx0" brushRef="#br0" timeOffset="228953.7488">13211 6020 29 0,'0'0'320'16,"0"0"-200"-16,0 0-22 15,0 0-3-15,0 0 48 16,0 0-24-16,0 0-2 16,0 0-13-16,0 0 0 0,0 0 16 15,0 0-18-15,0 0-22 16,0 0-22-16,0 0-11 15,0 0 2 1,0 0 17-16,6-13 0 0,11-7-46 16,9-4-19-16,4 0-1 15,4-1-1-15,2 5-5 16,0 4 5-16,-7 6-8 16,-3 8 3-16,-2 2-5 15,-6 1-36-15,-4 13-25 16,-1 12-6-16,-10 6 33 15,-3 6 23-15,-3 7 13 16,-21 3 7-16,-8 0 2 16,-3-4 2-16,-1-4-2 0,3-10 1 15,4-7-1-15,6-6 1 16,5-4-1-16,4-3 1 16,7-3-1-16,4-3 0 15,3 0 0-15,0 0 0 16,0-1-2-16,12 3 2 15,9-2 1-15,8 2 18 16,6-2 0-16,7 2-3 16,-2-3-8-16,2-2 0 15,-3 2-2-15,-4-2-6 16,0-1 0-16,-5 2-20 16,10-2-76-16,-12 0-159 15,-1 0-351-15</inkml:trace>
  <inkml:trace contextRef="#ctx0" brushRef="#br0" timeOffset="229337.0128">14376 5949 599 0,'0'0'390'16,"0"0"-176"-16,0 0 27 16,0 0-125-16,0 0-43 15,0 0-12-15,0 0-13 16,15-41-8-16,-15 41-20 0,0 0-19 16,0 3-1-16,0 10-13 15,0 6 4-15,0 9 9 16,5 8 2-16,-1 10 8 15,-1 3 2-15,0 1-2 16,-3 0-3-16,0-5-5 16,0-4-1-16,0-2 1 15,0-5-2-15,-6-3-8 16,-5-4-56-16,5-3-40 16,6-7-106-16,0-7-98 15,6-10-502-15</inkml:trace>
  <inkml:trace contextRef="#ctx0" brushRef="#br0" timeOffset="229843.3728">15103 6000 980 0,'0'0'168'0,"0"0"-16"16,0 0-75-16,0 0-31 15,0 0-14-15,105-72-20 16,-73 68-11-16,1 4 0 0,-5 0 8 16,2 5 0-16,-7 12-1 15,-1 4-3-15,-9 5-5 16,-10 3-53-16,-3 4-5 15,-10 2 31-15,-15 0 21 16,-4-2 5-16,-4-5 1 16,0-8 0-16,5-6 0 15,7-6 1-15,5-4 8 16,7-2 1-16,6-1 12 16,3-1-2-16,0 0-7 15,12 0-4-15,14 0-9 16,10 6-7-16,7 5 5 0,2 9-8 15,0 5 5 1,-6 5 5-16,-9 7 1 0,-8-1 7 16,-12 0-7-16,-10-1-1 15,0-4 3-15,-20 2 6 16,-15-5 4-16,-8-3 0 16,-9-2-2-16,-6-6 0 15,-30-7-11-15,16-8-135 16,14-2-417-16</inkml:trace>
  <inkml:trace contextRef="#ctx0" brushRef="#br0" timeOffset="233907.7151">9542 5005 103 0,'0'0'262'0,"0"0"-191"16,0 0-44-16,0 0-15 15,0 0-1-15,0 0 4 16,-6-38 41-16,3 31 36 16,-4-3 48-16,4 3-62 0,-3-2-43 15,0 1-22 1,-5-2-10-16,4 0-6 16,1 2-10-16,0-1 3 0,0 2-7 15,3 3 12-15,-1 3 5 16,4-1 16-16,0 2-12 15,0 0-4-15,0 2-20 16,0 10 5-16,-3 6 14 16,0 8 1-16,0 4 9 15,-5 3 17-15,2 3-16 16,-1-1 6-16,4 0-16 16,-3-2 1-16,6-1 6 0,-3-1 3 15,3 2-4 1,0-1-5-16,0 2 10 0,-3-3-11 15,3-3 0-15,-3-4 0 16,3-5 0-16,-3-7 12 16,3-5-11-1,0-4-1-15,0-3 2 0,0 0 71 16,0-15 10-16,0-9-60 16,0-12-23-16,0-9-16 15,0-7-13-15,6-6-7 16,0-1-18-16,0 1 46 15,1 7 7-15,-1 7 1 16,-3 14 11-16,-3 8 23 16,3 9-10-16,-3 6-1 15,0 7-8-15,0 0-15 0,0 9-21 16,0 11 8-16,0 10 12 16,0 7 0-16,-3 6 1 15,-6 0 0-15,-1 0 1 16,4-7 0-16,-3-4 0 15,2-3 1-15,2-4-1 16,-1 1-1-16,-9 7-21 16,2-8-187-16,-1-5-409 0</inkml:trace>
  <inkml:trace contextRef="#ctx0" brushRef="#br0" timeOffset="235095.5598">9105 6017 476 0,'0'0'55'16,"0"0"-35"-16,0 0-10 15,0 0 5-15,-27 96 4 16,27-67 14-16,0 1-7 16,0 0 1-16,0-4-11 15,6-2-7-15,-3 1-8 16,2-5 6-16,-2 3-6 15,0-2 0-15,1-2 0 0,-1-2-1 16,-3-3 1 0,0-3-1-16,0-6 0 0,0-2-19 15,3-3 6-15,0 0 13 16,0-14 35-16,6-11-34 16,6-12-1-16,0-20-21 15,7-24-15-15,-5 3-21 16,-1 9 2-16,-7 17 55 15,-3 22 91-15,0 6 30 16,-3 3 10-16,-3 10-44 16,0 7-31-16,0 4-56 15,0 0-4-15,0 17-23 16,-7 12 25-16,-1 11 2 16,-1 9-9-16,-3 6 9 0,2 0 5 15,-1-1-4-15,5-9-1 16,0-8 1-16,2-5 0 15,1-5 0-15,3-7 0 16,0-1 0-16,0-6-1 16,0-5 0-16,0-5 2 15,0-3 3-15,0 0 11 16,0-11 0-16,0-13-16 16,0-10-41-16,7-19 2 15,-1-25-13-15,3 3-36 16,-4 6 16-16,-2 13 11 15,-3 22 61-15,0 5 33 16,0 6 107-16,0 10-73 16,0 9-15-16,0 4-41 0,0 0-11 15,0 8-20 1,-3 13 13-16,-2 10 5 0,2 8 1 16,-3 4-12-16,3 7 12 15,0-1 0-15,-1-1 1 16,1-4-1-16,-3-7 1 15,3-7 0-15,0-4 1 16,3-12-1-16,0-4 1 16,0-6-1-16,0-4 7 15,0-4 59-15,0-20-24 0,3-12-42 16,3-24-45 0,0-5-21-16,-6-3-16 0,0 0 57 15,0 23 25-15,0 4 94 16,0 18 14-16,0 11 1 15,0 8-51-15,0 4-58 16,0 0-13-16,0 18-21 16,0 6 20-16,0 10 11 15,0 8 2-15,4 5-5 16,-1-1 6-16,0 0 0 16,0-5 2-16,0-8-2 15,1 2-41-15,3-12-105 16,-7-6-160-16</inkml:trace>
  <inkml:trace contextRef="#ctx0" brushRef="#br0" timeOffset="269015.1086">9475 4986 179 0,'0'0'261'16,"0"0"-177"-16,0 0-5 15,0 0 1-15,0 0-43 16,0 0 6-16,0-16 15 16,0 13 13-16,0 2-19 15,0 1-26-15,0 0-26 16,0 0-3-16,0 0-16 15,0 7-46-15,3 8-55 16,-3 23-12-16,0-3 15 16,0-1-143-16</inkml:trace>
  <inkml:trace contextRef="#ctx0" brushRef="#br0" timeOffset="269532.4774">9223 6320 332 0,'0'0'128'0,"0"0"-53"16,0 0-18-16,0 0 18 0,0 0-10 15,0 0-25-15,0 0 11 16,0 1 2-16,0-1-15 15,0 0-17 1,0 0-5-16,0 0-9 0,0 0-1 16,0 0-6-16,0 0-12 15,0 0-226-15</inkml:trace>
  <inkml:trace contextRef="#ctx0" brushRef="#br0" timeOffset="270261.9963">13250 5254 575 0,'0'0'117'16,"0"0"-83"-16,0 0-22 15,0 0 17-15,0 0 33 16,0 0 10-16,0 0-8 16,0 0-27-16,0 0-18 15,0 0-7-15,0 0-12 0,0 0-5 16,0 2-17-16,3 2-47 15,0 2-11-15,4 14-11 16,-4-2-63-16,0 1-172 0</inkml:trace>
  <inkml:trace contextRef="#ctx0" brushRef="#br0" timeOffset="271232.4487">13438 6539 333 0,'0'0'106'16,"0"0"-62"-16,0 0-15 16,0 0-16-16,0 0-12 0,0 0 5 15,0 0 5-15,0 0 22 16,0-1 9-16,0 1 0 15,0 0 4-15,0 0 18 16,0 0-17-16,0 0 5 16,0 0-10-16,0 0-16 15,0 0-4-15,0 0-15 16,0 0 12-16,0 0 3 16,0 0-4-16,0 0 4 15,0 0 4-15,0 0 2 0,0 0-7 16,0 0-2-1,0 0-2-15,0 0 1 0,0 0 1 16,0 0 2-16,0 0 1 16,0 0-9-16,0 0-1 15,0 0-11-15,0 0 0 16,0 0 1-16,0 0 9 16,0 0-11-16,0 0 2 15,0 0 5-15,0 0-7 16,0 0 1-16,0 0-1 15,0 0 0-15,0 0 0 16,0 0 0-16,0 0 0 16,0 0 1-16,0 0-1 0,0 0 0 15,0 0 1 1,0 0-1-16,0 0-1 0,0 0-7 16,0 0-1-16,0 0 8 15,0 0-35-15,0-2-45 16,7-2-89-16,-4-3-461 0</inkml:trace>
  <inkml:trace contextRef="#ctx0" brushRef="#br0" timeOffset="272494.5977">18676 6027 622 0,'0'0'132'0,"0"0"-63"16,0 0 5-16,0 0 46 0,0 0 30 15,0 0 12 1,0 0 1-16,0-2-60 0,0-6-49 15,0-3-22-15,0-4-13 16,4-2-7-16,7 0-3 16,1-1-8-16,2 0 4 15,8 2 2-15,1 2-6 16,6 1-1-16,2 3 0 16,3 2 0-16,2 4-1 15,3 0-5-15,-3 4 6 16,-4 0-6-16,-2 4 5 15,-6 7-9-15,-4 6 8 16,-7 4-5-16,-6 5-3 16,-7 3 4-16,0 4 4 15,-7 1-8-15,-12 5 9 0,-10-2 1 16,-2-1-12-16,-3-3-8 16,-1-5 12-16,4-3 8 15,3-5 0-15,-1-1 2 16,9-5-2-16,-2 0 8 15,8-4-7-15,-2-1 0 16,6-3-1-16,4 0 1 16,3-3 0-16,2-2-1 15,1 2-1-15,0-3-6 16,0 1 5-16,0 1-4 0,0-2 5 16,0 1 1-1,0 1 0-15,0-1 1 0,6 3 9 16,7 1 2-16,7 0 14 15,5 1 5-15,6 3-1 16,5-4-9-16,3 1-7 16,0-2-3-16,-2 0-4 15,0-1-6-15,-2 0 0 16,2-2 7-16,-8-1-7 16,-3 0 0-16,0 0 0 15,-10 0-1-15,-7 0-8 16,-8 0-33-16,-2 0-61 15,-14 1-282-15,-9 2-431 0</inkml:trace>
  <inkml:trace contextRef="#ctx0" brushRef="#br0" timeOffset="274262.1579">10051 5254 371 0,'0'0'116'0,"0"0"-60"16,0 0-20-16,0 0 10 15,0 0-2-15,0 0 18 16,21-18 30-16,-18 17-28 16,0 0-11-16,-3 1-28 15,3 0-13-15,-3 0-12 16,0 0-1-16,3 0-4 16,-3 0 5-16,0 0 1 15,4 0-1-15,-4 0 6 16,3 0-6-16,3 0-29 15,2 0-48-15,1 0-89 16,-2 2 10-16,-1 3-161 0</inkml:trace>
  <inkml:trace contextRef="#ctx0" brushRef="#br0" timeOffset="275465.9195">10009 6364 165 0,'0'0'158'15,"0"0"-81"1,0 0-21-16,0 0 2 0,0 0-5 16,0 0-7-16,0 0-1 15,1 0 19-15,-1 0 19 16,0 0-2-16,0 0-20 16,0 0-18-16,0 0-15 15,0 0-7-15,0 0-3 16,0 0-7-16,0 0 2 15,0 0 2-15,0 0-1 16,0 0-4-16,0 0-8 16,0 0 11-16,0 0-3 15,0 0-3-15,0 0-6 0,0 0 10 16,0 0-9-16,0 0 11 16,0 0 1-16,0 0-2 15,0 0 5-15,0 0-2 16,0 0-1-16,0 0-2 15,0 0-4-15,0 0 0 16,0 0 0-16,0 0-6 16,0 0-1-16,0 0-1 15,0 0 1-15,0 0-1 16,0 0 0-16,0 0 0 16,0 0 0-16,0 0 0 15,0 0 0-15,0 0 0 0,0 0 0 16,0 0 0-1,0 0 0-15,0 0 0 16,0 0 0-16,0 0-1 0,0 0 1 16,0 0-2-16,0 0 1 15,0 0-1-15,0 0 2 16,0 0 2-16,0 0-1 16,0 0 17-16,0 0 2 15,0 0-3-15,0 0-1 16,0 0-4-16,0 0-2 15,0 0-9-15,0 0 8 16,0 0 4-16,0 0-3 16,0 0-3-16,0 0-7 15,0 0-10-15,0 0 0 16,0 0 8-16,0 0-11 0,4 0-37 16,2 2-47-16,16-1-34 15,-4 2-123-15,3-3-129 0</inkml:trace>
  <inkml:trace contextRef="#ctx0" brushRef="#br0" timeOffset="276449.6107">15276 5499 339 0,'0'0'141'16,"0"0"-54"-16,0 0-22 15,0 0 30-15,0 0-13 16,0 0-15-16,0 0-15 15,0 0 7-15,0 0-3 16,0 0-25-16,0 0-30 16,0 1 1-16,3 1-2 0,0 0-3 15,0 3-7-15,0-1-6 16,4 3-20-16,-1 7-67 16,-2 0-115-16,1-2-23 15</inkml:trace>
  <inkml:trace contextRef="#ctx0" brushRef="#br0" timeOffset="277282.5586">15477 6656 186 0,'0'0'139'16,"0"0"-14"-16,0 0-27 15,0 0 22-15,0 0 3 16,0 0-19-16,0 0-45 16,0 1-27-16,0-1 7 15,0 0-9-15,0 0-4 16,0 0-8-16,0 0 3 16,0 0 20-16,0 0-5 15,0 0-23-15,0 0-6 16,0 0-6-16,0 0-1 15,0 0 0-15,0 0 0 0,0 0 0 16,0 0-11-16,0 0-5 16,0 0 14-16,0 0 1 15,0 0 1-15,0 4 15 16,0-4-15-16,0 0 8 16,0 2-8-16,0-2 2 15,0 0-1-15,0 0 6 16,0 0 1-16,0 0-7 15,0 0-1-15,0 1 1 16,0-1 0-16,0 0 0 16,0 0 8-16,0 0-8 15,0 0 7-15,0 0 0 16,0 0-6-16,0 0 9 0,0 0-10 16,0 0-1-16,0 0 0 15,0 0 8-15,0 0-8 16,0 0 0-16,0 0 2 15,0 0-1-15,0 0 0 16,0 0-1-16,0 0-10 16,0 0-69-16,-4 0-94 15,-5 0-179-15</inkml:trace>
  <inkml:trace contextRef="#ctx0" brushRef="#br0" timeOffset="277976.0514">9821 5197 561 0,'0'0'195'0,"0"0"-68"16,0 0-50-16,0 0-47 15,0 0-7-15,0 0 5 16,0 0 2-16,8 3 11 16,-8-2 6-16,3 1-23 15,0-1-16-15,0 0-7 16,1 1 1-16,2-1-1 0,0 2 1 16,3 1-2-16,3 1-7 15,19 3-52-15,-8-1-119 16,5-3-308-16</inkml:trace>
  <inkml:trace contextRef="#ctx0" brushRef="#br0" timeOffset="278873.8939">15510 6638 484 0,'0'0'115'16,"0"0"21"-16,0 0 16 16,0 0-6-16,0 0-21 15,0 0 1-15,0 0 8 16,0 0-21-16,0 0-39 16,0 0-52-16,0 0-14 15,0 0-8-15,0 0-29 16,0 0-31-16,0 0-58 15,3 0-45-15,6 0-189 16</inkml:trace>
  <inkml:trace contextRef="#ctx0" brushRef="#br0" timeOffset="280314.1322">19651 5910 25 0,'0'0'631'0,"0"0"-542"15,0 0 32-15,0 0-53 16,0 0 28-16,0 0 2 0,0 0 11 16,24-49-34-16,-24 45-36 15,0-1-4-15,0 0-16 16,0 0-6-16,0 4 13 15,0-4 0-15,0 0 9 16,3-1 14-16,2 0-22 16,1-1 12-16,4 0-29 15,4 1-9-15,5 1 1 16,4 0-2-16,5 4 0 16,2 1-2-16,0 0 2 15,-1 0 0-15,-3 11-1 16,-3 4-8-16,-4 0 2 15,-6 5-4-15,-4-1 4 0,-3 3 1 16,-5-1 5-16,-1 2 0 16,0-1-9-16,-10-2 1 15,-9-2-20-15,-9-2 6 16,-2-2 23-16,1-4 0 16,-3-3 1-16,6-5 6 15,2 0 1-15,5-2 2 16,5 0 0-16,5 0 10 15,0-2-5-15,5-2 1 16,1-1 4-16,0 0-5 16,3 3-9-16,0-3 8 15,0 3 17-15,0-1-24 0,0-1 0 16,10-2 5 0,3 5-12-16,6-2 0 0,1 3-1 15,6 0 0-15,0 0-1 16,3 13-8-16,-1 2 7 15,-2 3 2-15,-3 3-8 16,0 4 1-16,-5 0 2 16,-3 0 5-16,-3 1 1 15,-1-2 0-15,-5-2-2 16,-1-2-9-16,-5-2 10 16,0 1 0-16,-3-2 1 15,-12-1 1-15,-1 0 9 16,-7 1 32-16,0-3-11 15,-3-2-6-15,1-3 2 16,-7-3 6-16,-2-2-4 16,-5-4-4-16,-4 0-11 0,-8 0-14 15,-4-1-55-15,-36-8-84 16,13 4-227-16,7-1-534 0</inkml:trace>
  <inkml:trace contextRef="#ctx0" brushRef="#br0" timeOffset="282983.8778">10915 5235 441 0,'0'0'100'16,"0"0"-63"-16,0 0-18 16,0 0 16-16,0 0 30 15,0 0 34-15,0 0 28 0,0 0-18 16,0 0-44 0,0 0-54-16,0 0-11 0,4 0-88 15,2 3-58-15,5 2 35 16,-2 0-46-16,1 0-177 0</inkml:trace>
  <inkml:trace contextRef="#ctx0" brushRef="#br0" timeOffset="283881.5076">10906 6443 460 0,'0'0'97'15,"0"0"-32"-15,0 0 30 16,0 0 8-16,0 0-9 16,0 0-15-16,0 0 5 15,0 0-12-15,0 0-4 16,0 0-20-16,0 0-13 0,0 0-6 16,0 0-2-1,0 0 7-15,0 0 5 0,0 0 13 16,0 0-2-16,0 0-13 15,0 0-7-15,0 0-1 16,0 0-5-16,0 0 3 16,0 0-5-16,0 0 2 15,0 0 3-15,0 3 3 16,0-2-2-16,0-1-3 16,0 0-15-16,0 0-3 15,0 0-6-15,0 0 0 16,0 0-1-16,0 0 0 15,0 0-1-15,0 0-68 16,0 0-84-16,0 0-252 0</inkml:trace>
  <inkml:trace contextRef="#ctx0" brushRef="#br0" timeOffset="284763.5211">14246 5327 416 0,'0'0'110'0,"0"0"-99"16,0 0-11-16,0 0 0 15,0 0 13-15,0 0 6 16,0 0-11-16,0 1 23 15,0 3-22-15,7 6-9 16,0 0-81-16,-1 0-180 0</inkml:trace>
  <inkml:trace contextRef="#ctx0" brushRef="#br0" timeOffset="285236.8579">14315 6498 772 0,'0'0'98'15,"0"0"-71"-15,0 0-14 16,0 0 10-16,0 0 3 16,0 0 5-16,0 0 6 15,3 0-6-15,-3 0-8 16,0 0-16-16,0 0-5 16,0 0-2-16,0 0-30 15,0 0-47-15,0 0-18 0,0 0-14 16,0 0-31-1,0 0-106-15</inkml:trace>
  <inkml:trace contextRef="#ctx0" brushRef="#br0" timeOffset="285838.8997">10649 5269 570 0,'0'0'114'0,"0"0"-50"15,0 0-30-15,0 0 5 16,0 0 10-16,0 0 31 16,0 0 4-16,0 1-8 15,0-1-9-15,0 0-17 16,0 0-29-16,0 3-21 16,0 0-33-16,7 1-60 0,22 6-12 15,-2 1-67-15,1-3-349 0</inkml:trace>
  <inkml:trace contextRef="#ctx0" brushRef="#br0" timeOffset="287260.7413">20654 5777 373 0,'0'0'241'15,"0"0"-92"-15,0 0 20 16,0 0-38-16,0 0 0 0,0 0-10 15,0 0-2-15,17-44-16 16,-17 40-21-16,0 1-17 16,0 3-27-16,0 0-23 15,0 0-15-15,0 0 0 16,0 0-17-16,0 14 0 16,0 7 17-16,0 9 19 15,-5 8 22-15,-3 4-3 16,-2 8 0-16,0 0-11 15,1 1-5-15,-3-1 1 16,1-1-10-16,4-2 2 16,-1-5-6-16,3-2 5 15,-1-6-3-15,2-4-10 16,3-4 10-16,-1-3-9 0,2-7-1 16,0-3 0-16,0-6 0 15,0-3 1-15,0-1-2 16,0-3-53-16,0 0-41 15,0-3-42-15,0-4-182 16,0-4-747-16</inkml:trace>
  <inkml:trace contextRef="#ctx0" brushRef="#br0" timeOffset="292295.0118">22485 5475 101 0,'0'0'385'16,"0"0"-207"-16,0 0-61 16,0 0-10-16,0 0 11 0,0 0-11 15,0 0 0 1,3-13-21-16,-2 10-11 0,1-1-21 15,-1 1-19-15,1-1-15 16,-2 1-10-16,1 3 5 16,-1 0 6-16,0 0-3 15,0 0-8-15,0 0-1 16,0-1 2-16,0 1 0 16,0 0 6-16,0 0 5 15,0 0 3-15,0-2 10 16,0 2-2-16,0 0-2 15,0 0-12-15,0 0-18 16,0 0-1-16,0 0-14 16,0 0-8-16,0 9 3 0,0 6 10 15,0 10 9-15,0 4 0 16,0 8 10-16,-1 2-4 16,-1 2-4-16,-1-1-1 15,2-1 0-15,-2-2-1 16,1-2 1-16,-1-1-1 15,2-4 9-15,-1-1-9 16,1-3 2-16,1-5-1 16,0-3 5-16,0-3-3 15,0-3-2-15,0-5 5 16,0-1-6-16,0-2 1 16,0-1 0-16,0-2 0 15,0 1 0-15,0-1 0 0,0 2-1 16,0-2 1-1,0 1 0-15,0-1-1 0,0 1 0 16,0-1 0-16,0-1 1 16,0 3-1-16,0-2 0 15,0-1-1-15,0 0 0 16,0 2 1-16,0-2-1 16,0 0 1-16,0 0 2 15,0 0-2-15,0 0 0 16,0 0 1-16,0 0 1 15,0 0 7-15,0 0-7 16,0 0 5-16,0 0 3 16,0 0 6-16,0-6-8 0,-3-1-8 15,3-6 1-15,-4 0 15 16,0-5-14-16,3-4-1 16,1-4 8-1,0-5-8-15,0-5-2 0,1-4-14 16,10-1-22-16,-1 0-1 15,3 1 22-15,-2 5-6 16,0 2 16-16,-1 3-1 16,-3 4 7-16,-1 2 0 15,0 6 0-15,0 1-1 16,2 3-9-16,-2 4-12 16,-3 2 12-16,1 0 9 15,1 1 1-15,-1 2-1 0,2-4 1 16,0 2 0-1,0-3 1-15,2-2-1 0,3 2 0 16,0-1 0-16,2-1-1 16,4 2-6-16,-2-1 6 15,1 2 0-15,-2 2 1 16,0 2-2-16,-2 1 1 16,2 2-6-16,-4 2 4 15,1 0-4-15,2 0 5 16,-2 4-5-16,-1 5 6 15,0 5-8-15,-1 3-3 16,-1 6 2-16,1 3 4 16,-6 4-4-16,-3 0 5 15,0-1 4-15,0-5 1 0,-11 2 0 16,-4-8 0-16,-5-2-2 16,-7-7 2-16,-6-3 16 15,-1-5-1-15,-1-1-2 16,2 0-3-16,7-3 0 15,2-5 2-15,9 0-6 16,3 1 4-16,7 0-10 16,5 4-9-16,0 3-55 15,3 0-158-15,11 8-139 16,-1 4-133-16</inkml:trace>
  <inkml:trace contextRef="#ctx0" brushRef="#br0" timeOffset="293091.8369">23013 6066 834 0,'0'0'205'16,"0"0"-8"-16,0 0-55 15,0 0 3-15,0 0-25 16,-15-85-85-16,-1 70-24 16,-4 3-9-16,1 4-2 15,-1 3 0-15,2 0-1 16,1 4-5-16,-7 1 4 0,3 0 0 16,-3 0-4-1,5 1 5-15,0 4-4 16,5-1 4-16,6-2 0 0,4 3-1 15,-2-3-7-15,2 3-7 16,2 0-22-16,2 2-12 16,-2 3 13-16,2 3 21 15,-1 4 10-15,-1 3 6 16,-1 4 0-16,0 1 0 16,-1 2 0-16,-1-2 1 15,-1 2-1-15,1-4 1 0,0-3 5 16,4-1-6-1,-2-2 0-15,3-3 1 0,0-1-1 16,0-3-5-16,0-1 3 16,0-2-21-16,0-3 0 15,0-2 15-15,3-2 8 16,10 0 20-16,5 0-8 16,4-2-2-16,3-9-3 15,2-1-6-15,2-2-1 16,-7 4 0-16,0 2 0 15,-2 3-1-15,-4 2 1 16,1 3-7-16,-4 0 5 16,2 0-8-16,-1 9 9 15,-1 2 0-15,-1 4 0 16,-2 0 1-16,4 3 0 16,-8 3 0-16,0 1 2 15,-2 2-1-15,-2 1 6 0,-2 0 0 16,0 1 9-16,0-1-7 15,-8-1-2-15,-2 0 5 16,-5-2-11-16,0-4 0 16,-1-3 28-16,-4-2 13 15,-2-3-22-15,-5-6-4 16,-5 2-15-16,-2-5-1 16,-3-1-7-16,-5 0-53 15,-19-8-65-15,12-2-115 16,3 0-249-16</inkml:trace>
  <inkml:trace contextRef="#ctx0" brushRef="#br0" timeOffset="321623.0323">9472 8407 35 0,'0'0'32'0,"0"0"-21"15,0 0-11-15,0 0-43 16</inkml:trace>
  <inkml:trace contextRef="#ctx0" brushRef="#br0" timeOffset="322309.4277">14406 7704 133 0,'0'0'128'0,"0"0"-93"0,0 0-22 16,0 0-13-16,0 0-1 15,-115-22-10-15,64 22-79 16,-1 1-29-16</inkml:trace>
  <inkml:trace contextRef="#ctx0" brushRef="#br0" timeOffset="324419.82">13260 7899 124 0,'0'0'211'16,"0"0"-140"-16,0 0-38 15,0 0 1-15,0 0 4 16,0 0-14-16,0 0 2 16,6 3 3-16,-3-2 6 15,0 1-22-15,0-1-6 16,1 2-7-16,7 3-15 16,-5-2-39-16,0-3 14 15,0 1 23-15,0-2 11 16,-3 0 5-16,1 0 1 15,-4 0 36-15,0 0 13 0,0 0 20 16,0 0 5-16,0 0 8 16,0 0 9-16,0 0-14 15,0 0-4-15,0 0 20 16,0-6-18-16,6-8-53 16,8-9 29-16,5 0-35 15,5-4 0-15,3 1-8 16,3 4-7-1,-2 6 5-15,2 5-6 0,-3 4-5 16,-2 4 4-16,-1 3-9 16,-3 7-6-16,-7 13-6 15,-4 8 2-15,-10 6 19 16,0 3-12-16,-10 5-6 16,-7-2 19-16,-7-4 1 0,-3-2 9 15,-6-5 0-15,2 1 10 16,-2-1-5-16,1-8-6 15,9-2-7-15,2-3 9 16,12-6-10-16,3-3 0 16,6-6-1-16,0 1-11 15,0-1 11-15,12-1 6 16,9 3 38-16,7 3 2 16,8-5-10-16,3 2-9 15,0 1-14-15,4-2-6 16,-5-1 0-16,0-1-5 15,-2 0-1-15,-6 0 0 0,-4 0 1 16,0 0-2-16,-6 0-26 16,-1 3-67-16,3-3-52 15,-1 0-92-15,-6 0-114 0</inkml:trace>
  <inkml:trace contextRef="#ctx0" brushRef="#br0" timeOffset="325082.2968">14263 7830 599 0,'0'0'78'0,"0"0"-49"15,0 0 4-15,0 0 16 16,0 0 35-16,0 0 43 16,0 0-28-16,-39-49-23 15,39 42-16-15,3 1-21 16,9-1-7-16,1 0-6 16,7 1-15-16,-1 2-9 15,2 4-2-15,0 0 0 16,0 0-10-16,-2 3 9 15,-3 8 0-15,4 2 0 16,-8 4-12-16,-2-1-12 16,-4 4 15-16,-6 3 0 15,0 0-5-15,-8 3-14 0,-9 3 6 16,-9-5 17-16,3-3 2 16,0-6 4-16,4-5 3 15,4-3 3-15,0-4-5 16,9 0 7-16,3-2 1 15,3-1 6-15,0 0-15 16,6 0-13-16,7 0 13 16,10 0 10-16,0 6-3 15,9 1 1-15,1 6-8 16,-3 3 6-16,-1 4-6 0,-3 4 0 16,-8 1-10-1,-4-2-2-15,-7 1 11 0,-7 2-9 16,0-4 10-16,0-1 11 15,-18-2 13-15,-3-2-3 16,-12-3-1-16,-7-4-11 16,-2-5-9-16,-3-3 0 15,2-2-14-15,4 0-63 16,8-2-9-16,5-3-10 16,9-1-76-16,8 2-22 15,3 3-165-15</inkml:trace>
  <inkml:trace contextRef="#ctx0" brushRef="#br0" timeOffset="326307.9208">15577 7757 770 0,'0'0'185'16,"0"0"-39"-16,0 0-42 15,0 0-62-15,0 0-19 16,0 0-7-16,0 0-10 16,0 1-5-16,0 1 7 15,0-1-7-15,0-1 0 16,0 7-1-16,0 3-1 15,-2 2 1-15,-2 11 10 16,-3 4 19-16,1 3-4 0,-4 6 1 16,3 3 2-1,-2 0-2-15,2 2 12 0,-2 1-9 16,3-1-16-16,-1-2-3 16,-1 1-3-16,3-3-6 15,1-5 1-15,1 1-1 16,3-9 1-16,-3-2 5 15,0-5-7-15,3-7 1 16,0 0-1-16,0-7 0 16,0-2-32-16,0-1-24 15,0 0-27-15,0 0 3 16,0 0-39-16,0 0-111 0,0 0-148 16</inkml:trace>
  <inkml:trace contextRef="#ctx0" brushRef="#br0" timeOffset="353312.1284">19158 8125 712 0,'0'0'111'15,"0"0"-46"-15,0 0 46 16,0 0-44-16,0 0-12 15,0 0-15-15,10-35 10 16,-10 33 5-16,0 2 3 16,0 0-35-16,0-1-6 15,0 1-2-15,0 0 8 16,0-2-16-16,0 1 15 16,0-2 10-16,0-1 30 15,2-2 7-15,8-1-37 0,4-3 6 16,5-2-9-16,7 2-18 15,9-1-10-15,4 1-1 16,1 1 1-16,2 8-1 16,-6 1-1-16,-5 0-6 15,-3 4 1-15,-4 10 5 16,-6 2-11-16,-6 7-4 16,-9 6-4-16,-3 4-25 15,-19 4-9-15,-17 6 1 16,-6-1 11-16,-4-1 29 15,2-6 13-15,10-5 0 16,6-6 1-16,7-6 6 0,9-2 9 16,3-7-4-16,9 0-10 15,0-3-2-15,5 1 8 16,17-3 59-16,9 6-9 16,8-3-10-16,7 0-19 15,-1-1-19-15,3-2-9 16,-6-1 0-16,1 0 6 15,-7-3-5-15,-7 0-1 16,-3 0-1-16,-7 0 1 16,-6 0-1-16,-6 0-5 15,-4 0-18-15,-3 0-21 16,0 0-42-16,-6 0-139 16,-8 0-186-16</inkml:trace>
  <inkml:trace contextRef="#ctx0" brushRef="#br0" timeOffset="354236.6397">10448 7089 51 0,'0'0'264'0,"0"0"-136"16,0 0-28-16,0 0-35 15,0 0-65-15,0 0-51 16,0 0 18-16,0 64-70 15,0-35-132-15</inkml:trace>
  <inkml:trace contextRef="#ctx0" brushRef="#br0" timeOffset="354424.7713">10309 8523 383 0,'0'0'35'0,"0"0"-25"15,0 0 7-15,0 0-17 16,0 0-58-16</inkml:trace>
  <inkml:trace contextRef="#ctx0" brushRef="#br0" timeOffset="355852.5017">20612 8143 1332 0,'0'0'117'16,"0"0"-43"-16,0 0-34 15,0 0-21-15,0 0 26 16,0 0 1-16,0 0 13 16,0-10 8-16,0 10-10 15,0-2-7-15,0 0-12 16,0-3-15-16,-1-2-10 15,-1-5-11-15,-1 1 4 16,2-2 0-16,-1 2 10 16,2 1 39-16,0 1 1 0,0 3-15 15,0-1-13 1,0 0-7-16,-1-2 0 0,1 2-9 16,0 0-1-16,0 0 1 15,0 1 7-15,0 5 5 16,0 1-22-16,0 0-2 15,0 0-34-15,0 11-9 16,-3 13 16-16,-3 11 20 16,-4 12 7-16,-1 12 8 15,0 4-8-15,0 3 0 16,2-3 0-16,-1-4 0 16,2-4-7-16,2-7-92 0,1-5-19 15,1-1-39-15,2-9-75 16,1-12-292-16</inkml:trace>
  <inkml:trace contextRef="#ctx0" brushRef="#br0" timeOffset="356589.664">11208 7329 104 0,'0'0'387'15,"0"0"-259"-15,0 0-30 16,0 0-1-16,0 0-55 16,0 0 7-16,0 0-3 15,0 0-5-15,4 0-20 16,-4 0-16-16,0 0-5 16,0 0-106-16,0 6-105 15,0 4 40-15,0 3-108 0</inkml:trace>
  <inkml:trace contextRef="#ctx0" brushRef="#br0" timeOffset="357011.0218">11312 8738 681 0,'0'0'140'0,"0"0"-113"15,0 0 11-15,0 0-15 16,0 0 0-16,0 0-23 15,0 0-39-15,19 0-110 0,-9 0-28 16,4-6-219-16</inkml:trace>
  <inkml:trace contextRef="#ctx0" brushRef="#br0" timeOffset="357562.3653">14312 7367 801 0,'0'0'253'0,"0"0"-187"15,0 0-41-15,0 0-25 16,0 0-62-16,0 0 2 16,0 0 32-16,0 7 22 15,3 2 4-15,3 2-27 16,3 9-34-16,12 13-60 16,-6 0-96-16</inkml:trace>
  <inkml:trace contextRef="#ctx0" brushRef="#br0" timeOffset="357991.1986">14396 8483 176 0,'0'0'653'16,"0"0"-581"-16,0 0-13 15,0 0 11-15,0 0 14 16,0 0-16-16,0 0-5 0,-5 0-31 16,5 0-7-16,0 0-16 15,0 0-9-15,0 0-24 16,0 0-57-16,0 0-107 15,0 0-181-15</inkml:trace>
  <inkml:trace contextRef="#ctx0" brushRef="#br0" timeOffset="359581.488">21119 8120 567 0,'0'0'106'16,"0"0"-15"-16,0 0-33 15,0 0 0-15,0 0-5 16,0 0 24-16,0 0 26 15,-1 0-9-15,1-6 19 16,0-1-13-16,0 0-29 0,0-3-23 16,4 0-15-16,9 0-18 15,-2-2-8-15,6 1 8 16,4 2-7-16,2 0 4 16,2 2-10-16,1 6 0 15,1-1-2-15,0 2-2 16,-2 0-4-16,0 6 0 15,-3 7 5-15,-3 0-6 16,-5 6-9-16,-4 2 0 16,-6 2 1-16,-4-1 9 0,0 2-32 15,-9 2-23 1,-9-2 8-16,-1-1 14 0,-4-3 24 16,0-1 9-16,-4-5 6 15,0-4 0-15,0-3 6 16,5-2-6-16,4 0 10 15,6-5-9-15,5 0 8 16,7 0 5-16,0 0 14 16,0 0 34-16,10 0-21 15,7 0-3-15,6 0-37 16,6 0 4-16,3 5-5 16,3 6 0-16,-2 5-6 15,0 7 5-15,-7 1-9 16,-3 5 9-16,-7 1-11 15,-4-3-2-15,-9-2 0 0,-3-1 14 16,-2-4 26-16,-14 0-7 16,-8-5-12-16,-7-4 9 15,-6-1 3-15,-8-3-2 16,-6-7-11-16,-2 0-6 16,-16-14-38-16,14-6-165 15,16 1-303-15</inkml:trace>
  <inkml:trace contextRef="#ctx0" brushRef="#br0" timeOffset="360171.8995">23148 7602 967 0,'0'0'379'16,"0"0"-294"-16,0 0-53 16,0 0-27-16,0 0-5 15,0 0-58-15,0 0 58 0,-25 43 13 16,21-3 40 0,-5 6-2-16,0 9-23 0,-2 3-15 15,-2 1-4 1,-1 1-8-16,0-2 12 0,2-5-13 15,0-3 1-15,0-10-2 16,1-4-22-16,2-11-43 16,-1-10-75-16,-1-15-32 15,4-9-113-15,2-16-504 0</inkml:trace>
  <inkml:trace contextRef="#ctx0" brushRef="#br0" timeOffset="360437.0892">23129 7572 1467 0,'0'0'128'0,"0"0"-88"16,0 0-15-16,87-43-18 15,-55 39-7-15,3 3 0 16,2 1 0-16,2 5-8 16,1 12 0-16,-4 6 8 15,-6 4-9-15,-6 2 0 16,-14 1-12-16,-10-2 2 15,0-3-29-15,-13-5-18 16,-20-1 39-16,-7-5 27 16,-8-5 13-16,-3-4 0 15,1-5-13-15,5 0-3 16,4 0-132-16,13 0-172 16,13 0-317-16</inkml:trace>
  <inkml:trace contextRef="#ctx0" brushRef="#br0" timeOffset="360788.8333">23738 7943 1393 0,'0'0'164'15,"0"0"-143"-15,0 0-21 16,0 0-57-16,0 0 12 15,0 0 45-15,-104 89 0 16,62-57 16-16,-2 4-3 16,1 0-3-16,6-2-1 0,5 2-8 15,9-6 8-15,9-3 0 16,6-4-8-16,8-1 14 16,0-2-15-16,13-3 29 15,18-1 22-15,24-2-14 16,27-4-11-1,23-6-14-15,-8-4-4 0,-20 0-7 16,-23-4 5-16,-21-3-6 16,1-6-17-16,8-7-39 15,-8 0-168-15,-13 1-168 0</inkml:trace>
  <inkml:trace contextRef="#ctx0" brushRef="#br0" timeOffset="361011.9917">23784 8124 230 0,'0'0'1147'15,"0"0"-1006"-15,0 0-107 16,0 0-34-16,0 0 0 16,0 0 1-16,0 102 10 15,-3-52-1-15,-6 6-4 16,-7 4-5-16,-4-1 0 15,-8 0-1-15,-26 20-100 16,8-15-112-16,-2-12-366 0</inkml:trace>
  <inkml:trace contextRef="#ctx0" brushRef="#br0" timeOffset="368413.7126">13626 10301 360 0,'0'0'349'0,"0"0"-209"0,0 0-14 15,0 0-31 1,0 0-43-16,0 0-1 0,0 0 23 16,0 0 8-1,0 0-6-15,0 0-9 0,0 0-17 16,0 0-10-16,0 0-5 16,4 0 7-16,-4 0 10 15,6 0 17-15,1 0 5 16,5-10-22-16,8-3-35 15,5-1-16-15,8 1-1 16,0 2-1-16,3 3 0 16,-2 4 0-16,-1 1-5 15,-6 3-5-15,-4 3-1 16,0 11-4-16,-8 8-21 16,-6 4-8-16,-2 3-13 15,-7 2 27-15,0 5 16 0,-7-5 14 16,-11-2 0-16,-9-2 1 15,-1-8-1-15,-5-8 1 16,-3-3 0-16,4-7-9 16,3-1 8-16,5 0-7 15,9 0 8-15,5-1 0 16,4-2 0-16,6 3 1 16,0-3-1-16,0 3 0 15,13 0 0-15,2 0-8 16,9 0 7-16,4 3-9 15,8 10 4-15,-3 5 4 0,3 5 1 16,-8 4-8 0,-1-2 9-16,-9 2 0 0,-3 0 0 15,-9-1 0-15,-3-3 0 16,-3 0 1-16,0-3 0 16,-13-1 9-16,-4-5-4 15,-4-4 4-15,-6-4-4 16,-9-2 4-16,-1-1-9 15,0-3 0-15,-2 0-1 16,3 0-6-16,1 0-24 16,9 3-46-16,-4-3-84 15,11 3-41-15,6-3-178 0</inkml:trace>
  <inkml:trace contextRef="#ctx0" brushRef="#br0" timeOffset="369403.5922">14746 10693 55 0,'0'0'110'16,"0"0"-80"-16,0 0-30 16,0 0-4-16,0 0-45 0</inkml:trace>
  <inkml:trace contextRef="#ctx0" brushRef="#br0" timeOffset="370070.3195">14987 10343 550 0,'0'0'169'0,"0"0"-6"15,0 0-11-15,0 0-64 16,0 0-51-16,0 0-22 16,0 0-15-16,-20-15 0 15,20 15-1-15,-3 5 0 16,0 9 1-16,0 2 8 16,0 11 19-16,-5 5 24 15,4 8 21-15,-2 6 14 16,0 4-15-16,-3 0-19 15,-4 0-18-15,3-4-18 0,0-3-7 16,3-4-7 0,1-2 4-16,3-5 1 0,3-5-7 15,0-4-19-15,0-9-74 16,6-14-87-16,10 0-111 16,1-14-291-16</inkml:trace>
  <inkml:trace contextRef="#ctx0" brushRef="#br0" timeOffset="370567.674">15331 10472 955 0,'0'0'184'0,"0"0"-77"16,0 0-13-16,0 0-65 15,91-30-17-15,-55 27-11 16,1 3 6-16,0 0 27 16,2 0 12-16,-6 7-7 15,-9 3-18-15,-3 6-8 16,-8 1-13-16,-10 2-1 16,-3 8-20-16,0 3 3 15,-13-1 18-15,-10 5 1 16,1-4-1-16,-4-1 0 0,3-3 2 15,-1-3-2 1,6-2 1-16,5-4 0 0,2 1-1 16,5-4 0-16,4-1 0 15,2 0 0-15,0-2 2 16,9-1 18-16,11 2 25 16,6-5-5-16,9 2-8 15,1-5 7-15,3-4-7 16,4 0-9-16,-8 0-11 15,1 0-5-15,-4-3-7 16,-4 0 0-16,-1-1 0 16,-8 0-1-16,1 1-25 15,-7 0-17-15,-1 3-21 16,-1 0-39-16,-2 0-116 16,-6 0-146-16,1 0-290 0</inkml:trace>
  <inkml:trace contextRef="#ctx0" brushRef="#br0" timeOffset="371417.2812">9851 9299 789 0,'0'0'119'0,"0"0"-27"0,0 0-45 16,0 0-34-16,0 0-12 15,0 0-1-15,0 0-6 16,-3-25-33-16,3 27-36 16,0 8 28-16,6 21-41 15,0-5-19-15,0 0-134 16</inkml:trace>
  <inkml:trace contextRef="#ctx0" brushRef="#br0" timeOffset="371988.6856">9493 10690 489 0,'0'0'130'15,"0"0"-63"-15,0 0 20 16,0 0-9-16,0 0-36 15,0 0 0-15,0 0 8 16,0 0 0-16,0 0-3 0,0 0 4 16,0 0-15-1,0 0-11-15,0 0-4 16,0 0-3-16,0 0-2 16,0 0-5-16,0 0-5 0,0 0-5 15,0 0-1-15,6 3-39 16,28-3-23-16,-1 0-98 15,0-3-408-15</inkml:trace>
  <inkml:trace contextRef="#ctx0" brushRef="#br0" timeOffset="372630.4959">13899 9618 692 0,'0'0'331'15,"0"0"-228"-15,0 0-69 16,0 0-31-16,0 0-3 16,0 0-39-16,0 0 25 15,0 19 13-15,7-7 0 16,-4 2-25-16,3 6-42 15,3 16-49-15,2-3-62 16,-4-6-338-16</inkml:trace>
  <inkml:trace contextRef="#ctx0" brushRef="#br0" timeOffset="373012.7685">13935 10853 434 0,'0'0'182'0,"0"0"-53"0,0 0 34 16,0 0-40-16,0 0-47 15,0 0-13-15,0 0-1 16,0 0-13-16,0 0 10 16,0 0-18-16,0 0-5 15,0 0-8-15,0 0-18 16,0 0-4-16,0 0-6 15,0 0-7-15,-8 0-58 16,0 0-61-16,-2-4-425 0</inkml:trace>
  <inkml:trace contextRef="#ctx0" brushRef="#br0" timeOffset="373890.2379">9669 9564 537 0,'0'0'124'0,"0"0"-20"16,0 0-23-16,0 0-47 16,0 0-12-16,0 0 27 15,0 0 29-15,0-4-26 16,0 1-11-16,0 0-11 16,0 3 1-16,0-1-5 15,0-1-18-15,0 2-7 16,0 0 0-16,0 0-1 0,0 0-5 15,3 0-47-15,15 0-122 16,-3 0-61-16,4 0-277 16</inkml:trace>
  <inkml:trace contextRef="#ctx0" brushRef="#br0" timeOffset="374677.7524">14042 10929 310 0,'0'0'218'0,"0"0"-124"0,0 0-20 15,0 0 1 1,0 0-19-16,0 0-16 0,0 0-12 16,0 0-9-1,0 0-9-15,0 0-10 0,0 0-31 16,0 0-153-16</inkml:trace>
  <inkml:trace contextRef="#ctx0" brushRef="#br0" timeOffset="375823.0945">19249 10505 586 0,'0'0'223'0,"0"0"-7"15,0 0-45-15,0 0-26 16,0 0-46-16,0 0-14 16,0 0-35-16,62-60-31 15,-27 50-9-15,1 1-9 16,5 5 1-16,1-1-1 0,-3 5 14 16,-1 0-8-16,-3 0 0 15,-11 9-6-15,0 7 0 16,-10 1 1-16,-5 6-1 15,-6 0-1-15,-3 3-9 16,0 1 2-16,-10-3 1 16,-6-2-1-16,-6-2 5 15,0-6 1-15,0-5 1 16,0-5 0-16,4-4 1 16,-3 0-1-16,9 0 1 15,-1 0 0-15,6-3 1 0,6-1 11 16,1 4-5-1,0-3 1-15,8 3 3 0,9 0-12 16,12 0 0-16,-1 0-1 16,6 7-5-16,4 9-1 15,-4 3 6-15,-1 5 1 16,-3 6 7-16,-10 0-6 16,-4-1-1-16,-9 1 0 15,-7-5 0-15,0-1 0 16,-10-4 2-16,-16-3-2 15,-5-4 9-15,-10-3 14 16,0-3-1-16,-10-7 12 16,4 0-15-16,3 0-9 15,7-3-8-15,5-4 0 16,7 0-2-16,4 0-25 16,-2-3-54-16,6 1-175 0,5 1-441 0</inkml:trace>
  <inkml:trace contextRef="#ctx0" brushRef="#br0" timeOffset="377083.3236">10988 9577 251 0,'0'0'149'16,"0"0"-45"-16,0 0-31 15,0 0 1-15,0 0-14 16,0 0 11-16,0 0 13 15,0 0-13-15,0 0-24 0,0 0-28 16,0 0-10-16,0 0-9 16,0 0 0-16,0 0-1 15,0 0 1-15,3 3-1 16,0 1 1-16,0-1-2 16,3 7-48-16,-3 0-104 15,0-3-66-15</inkml:trace>
  <inkml:trace contextRef="#ctx0" brushRef="#br0" timeOffset="377793.8287">10676 10816 217 0,'0'0'164'16,"0"0"-98"-16,0 0 25 16,0 0 10-16,0 0-29 15,0 0-20-15,0 0-21 16,0 3-15-16,0-3-6 15,0 0 1-15,0 0 4 16,0 0 8-16,0 0 3 16,0 0 0-16,0 0-2 15,0 0 1-15,0 0-16 16,0 0-2-16,0 0-1 16,0 0 8-16,0 0 5 15,0 0-6-15,0 0-7 0,0 0-5 16,0 0 0-1,0 0-1-15,0 0 1 0,0 0 0 16,0 0-1-16,0 0-8 16,9 0-110-16,6 0-73 15,9-3-306-15</inkml:trace>
  <inkml:trace contextRef="#ctx0" brushRef="#br0" timeOffset="378464.3006">15778 9862 730 0,'0'0'132'16,"0"0"-99"-16,0 0-23 16,0 0-9-16,0 0-1 15,0 0 1-15,0 0 5 16,0 3-6-16,0-3-1 16,4 7-67-16,0 6 3 15,-4-1-49-15,3 2-85 0</inkml:trace>
  <inkml:trace contextRef="#ctx0" brushRef="#br0" timeOffset="378843.5702">15698 10895 859 0,'0'0'132'0,"0"0"-102"16,0 0-21-16,0 0-9 15,0 0-16-15,0 0-6 16,0 0 11-16,0 4 5 16,0-1 5-16,0 0 0 15,-6-3-54-15,-8 0-132 16,1 0-397-16</inkml:trace>
  <inkml:trace contextRef="#ctx0" brushRef="#br0" timeOffset="379536.8348">10694 9429 644 0,'0'0'159'0,"0"0"-16"15,0 0-72-15,0 0-29 0,0 0-28 16,0 0-12-1,0 0 0-15,-3 3-2 0,3-3 0 16,0 6-11-16,6 2-4 16,27 10-38-16,-3-1-89 15,2-3-107-15</inkml:trace>
  <inkml:trace contextRef="#ctx0" brushRef="#br0" timeOffset="380808.7258">20293 10628 922 0,'0'0'207'15,"0"0"50"-15,0 0-130 16,0 0-59-16,0 0-5 15,0 0-30-15,0 0-21 16,102-77 2-16,-68 67 2 16,4 1-1-16,0 5 0 15,-2 1-7-15,-2 3-2 16,-4 0-5-16,-3 3-1 16,-8 10-2-16,-4 4 1 15,-4 4-8-15,-7 7 3 16,-4 3-13-16,-10 5 9 15,-16 0 9-15,-7 1-4 0,-6-5 5 16,1 1 0-16,-5-9 0 16,4-2 0-16,3-8 0 15,10-1 1-15,8-6 14 16,8 0-9-16,9-4-5 16,1-3 7-16,0 3 0 15,11 0 31-15,14-2-2 16,13 2-5-16,12 3-6 15,5-5-8-15,6 2-9 16,-2 0-9-16,-4-3-1 16,-3 0 0-16,-9 0-31 15,-8 0-60-15,-9 0-63 16,-11-6-147-16,-11-1-714 0</inkml:trace>
  <inkml:trace contextRef="#ctx0" brushRef="#br0" timeOffset="381040.8901">14391 9775 289 0,'0'0'0'0</inkml:trace>
  <inkml:trace contextRef="#ctx0" brushRef="#br0" timeOffset="383421.2374">21544 10493 84 0,'0'0'1118'0,"0"0"-1012"15,0 0-93-15,0 0-13 16,0-76-55-16,0 55 10 16,0-2 11-16,4 0 25 0,-1 6 9 15,0 2 14-15,0 5 57 16,-3 3 51-16,1 3 1 16,-1 1-16-16,0 3-16 15,0 0-45-15,0 0-41 16,0 0-5-16,0 7-16 15,0 9 5-15,-4 0 10 16,-2 11 1-16,-5 3 1 16,2 4 9-16,-3 5 9 15,1 3-4-15,-5 5 1 16,2 1 7-16,-1-1-11 16,-2-4 16-16,2 1-9 0,1-4 4 15,1-2-2-15,0-4-11 16,3-2 3-16,1-5-11 15,2-3 4-15,0-6-5 16,4-4 0-16,0-4 1 16,2-4-2-16,-1-5-76 15,2-1-86-15,0-1-182 16,0-9-629-16</inkml:trace>
  <inkml:trace contextRef="#ctx0" brushRef="#br0" timeOffset="491321.0196">23446 10086 449 0,'0'0'159'16,"0"0"-71"-16,0 0 4 15,0 0-18-15,0 0-15 16,0 0-20-16,0 0 6 16,22-7-3-16,-22 7 3 15,0 0-3-15,0 0 6 0,0 0 2 16,0 0-2-1,0 0 6-15,0 0-8 0,0 0-10 16,0 0-7-16,1 0-7 16,-1 0-4-16,0 0-12 15,2 0-6-15,-2 0-13 16,0 13 0-16,0 8 13 16,0 10 1-16,0 7 5 15,0 11-3-15,-8 1 3 16,-2 2-5-16,0 2 6 15,-3 1-5-15,0-4-1 16,1-2 1-16,2-4-2 16,-7-4 8-16,4-5-8 15,0-6 7-15,2-8-7 16,5-8 1-16,3-7 5 0,1-7 5 16,2 0 18-16,0-10 22 15,0-17 5-15,8-29-56 16,9-33-3-16,6-34-10 15,7-9-11-15,2 4 8 16,-4 32 16-16,-6 33 0 16,-4 21 0-16,0 9-1 15,3 2-7-15,1 2 7 16,4 2 1-16,-1 10 0 16,-1 8 0-16,-2 9-6 15,1 0-9-15,-1 20 2 0,-5 10 1 16,-3 2-11-16,-8 5 6 15,-4 0 8-15,-2-5-8 16,-6-5-5-16,-13-3 10 16,-3-9 11-16,-4-1 1 15,-4-8 0-15,-3 0 0 16,2-6-21-16,-14 0-82 16,12 0-179-16,6 0-317 0</inkml:trace>
  <inkml:trace contextRef="#ctx0" brushRef="#br0" timeOffset="491801.9144">23877 10376 836 0,'0'0'641'0,"0"0"-570"15,0 0-42-15,107-26-19 16,-65 26-9-16,-2 0 0 16,-3 7-1-16,-5 6 0 15,-13 3 0-15,-4 1-7 16,-9 2 1-16,-6 4-27 16,-3 1-11-16,-21 3 28 15,-7-1 15-15,-4 0 1 16,1-9-6-16,6-4 5 0,9-9 1 15,6-1 0 1,9-1 0-16,2 0 6 0,2-1-4 16,0 1 8-16,13 3-10 15,7 2 1-15,7 3-1 16,4 7 1-16,1 0 1 16,-2 3 4-16,-8 2-6 15,-6 4 10-15,-6-2 3 16,-9 0-6-16,-1 1 3 15,-4-1-4-15,-19-1 1 16,-7-4 1-16,-8-2-1 16,-9-7-6-16,-8-3-1 0,-28-7-43 15,14-14-149 1,9-8-443-16</inkml:trace>
  <inkml:trace contextRef="#ctx0" brushRef="#br0" timeOffset="502203.9153">16032 13161 114 0,'0'0'156'0,"0"0"-71"0,0 0-13 15,0 0-36-15,0 0 3 16,0 0-6-16,0-7-7 16,0 7-11-16,0 0-15 15,0-3-15-15,0 3-28 16,0 0-28-16,0 0-31 16,0 0 71-16,0 0 31 15,3 0 21-15,-3 0 20 16,0 0 5-16,0 0 7 15,0 0-11-15,0 0-13 16,0 0 1-16,0 0-4 0,0 0 0 16,0 0 10-16,0 0 9 15,0 0-19-15,0 0-16 16,0 0-9-16,0 0 1 16,0 0 5-16,0 0-6 15,0 0-1-15,0 0 1 16,0 0 1-16,0 0-1 15,0 0-1-15,0 0-13 16,0 0-16-16,0 0-1 16,0 0 0-16,0 0-15 15,0 0 6-15,1 0 13 16,2 0 9-16,-1 0-18 16,1 0-60-16,-2 0-71 15,1 0 6-15</inkml:trace>
  <inkml:trace contextRef="#ctx0" brushRef="#br0" timeOffset="503207.6293">15954 13112 434 0,'0'0'109'0,"0"0"49"0,0 0-3 16,0 0-38-16,0 0 9 16,0 0-28-16,0 0 31 15,23-44 12-15,-23 41-29 16,0 3-5-16,0 0-12 16,0 0-16-16,0 0-26 15,0 0-37-15,0 0-16 16,0 3-13-16,0 11-16 15,0 9 14-15,3 11 15 16,-3 8 7-16,0 7-6 16,0 4 5-16,0 3 1 15,0-2-6-15,0-2 0 16,0 0-1-16,0-5-48 0,-3-7-62 16,3 0-34-1,0-10-131-15,0-15-264 0</inkml:trace>
  <inkml:trace contextRef="#ctx0" brushRef="#br0" timeOffset="503780.1264">16735 13254 1330 0,'0'0'186'0,"0"0"4"15,0 0-63-15,0 0-84 16,0 0-42-16,118-53-1 15,-63 43-5-15,3 6 4 16,-5 4-7-16,-9 0 0 16,-13 14-6-16,-13 6-26 15,-15 6-42-15,-6 10-1 16,-28 0 56-16,-15 8 19 16,-6-5 7-16,0-6-15 15,10-9 9-15,12-8 7 16,11-9 1-16,13-5 9 0,6-2 10 15,0 3 5-15,22-1-20 16,11 3-5-16,9 8-1 16,7 4 0-16,-3 3-1 15,-5 4 1-15,-9 2 1 16,-11 3 9-16,-9-5-1 16,-9 2-2-16,-3-3 0 15,-20 1 10-15,-29 4 0 16,-30-1-1-16,0-4-4 15,-2-12-11-15,13-5-7 16,23-6-45-16,-4-16-71 16,7-1-154-16,22-6-296 0</inkml:trace>
  <inkml:trace contextRef="#ctx0" brushRef="#br0" timeOffset="504520.5752">17619 13307 646 0,'0'0'182'0,"0"0"51"0,0 0-73 16,0 0 5-16,-3-73-25 16,3 53-79-16,10-3 4 15,3 6-28-15,5 1-20 16,9 2-8-16,1 4-9 15,6 4 0-15,8 3-1 16,0 3-1-16,0 0-7 16,-2 14 1-16,-6 5 6 15,-6 7-14-15,-6 4-22 16,-12 3 3-16,-10 4-21 16,-3 5 19-16,-23 1 23 15,-8-3 8-15,-7 0 6 16,-1-2 0-16,0-7 0 15,2-5 1-15,10-6-1 0,9-7 13 16,6-3 3-16,9-4-7 16,4-6-2-16,2 0 8 15,2 0 37-15,19 0 2 16,4 0-23-16,15 0-17 16,8-6-5-16,6 2 1 15,3 1-8-15,-5 0-2 16,-4 3 1-16,-5 0 0 15,-6 0-1-15,-4 0 0 16,1-2-86-16,-5 0-140 16,-11-3-399-16</inkml:trace>
  <inkml:trace contextRef="#ctx0" brushRef="#br0" timeOffset="506876.3208">11877 12104 829 0,'0'0'120'0,"0"0"-81"15,0 0-10-15,0 0-1 16,0 0-10-16,0 0-3 16,0 0-5-16,0-13 25 15,0 13 1-15,0-1-13 16,0 1-6-16,0 0-11 16,0 0-5-16,3 0-1 15,-3 0-24-15,3 0-20 0,3 1 11 16,-2 9-25-16,13 13-84 15,-8-3-60-15,0 0-171 0</inkml:trace>
  <inkml:trace contextRef="#ctx0" brushRef="#br0" timeOffset="507449.945">12065 13221 377 0,'0'0'125'16,"0"0"-5"-16,0 0 0 16,0 0 7-16,0 0-38 15,0 0-15-15,0 0-20 16,3 2-11-16,-3-2-2 16,0 0-4-16,0 0 2 15,0 0 9-15,0 0 7 16,0 0 5-16,0 0-2 15,0 0-7-15,0 0-11 16,0 0-11-16,0 0-7 16,0 0-3-16,0 0-10 15,0 0-3-15,0 0-6 0,3 0-10 16,18 0-69-16,0-7-114 16,6-1-167-16</inkml:trace>
  <inkml:trace contextRef="#ctx0" brushRef="#br0" timeOffset="508068.4692">17860 12190 405 0,'0'0'158'16,"0"0"-83"-16,0 0-26 16,0 0 12-16,0 0 50 15,0 0 32-15,0 0 2 16,0 0-5-16,0 0 2 15,0 0-62-15,0 0-52 16,0 0-19-16,0 0-8 16,0 0-1-16,0 0 0 0,3 3-13 15,3 4-26-15,0 6-53 16,-1 11-34-16,-2-1-117 16,-3-4-109-16</inkml:trace>
  <inkml:trace contextRef="#ctx0" brushRef="#br0" timeOffset="508387.696">17798 13637 894 0,'0'0'288'0,"0"0"-74"16,0 0-64-16,0 0-83 15,0 0-41-15,0 0-20 16,0 0-6-16,2 3-18 15,-2 0-46-15,0 1-97 16,1 1-42-16,4-3-350 0</inkml:trace>
  <inkml:trace contextRef="#ctx0" brushRef="#br0" timeOffset="509350.7755">21125 13085 1128 0,'0'0'260'0,"0"0"-66"16,0 0-110-16,33-79-46 16,-1 52-25-16,10 2-10 15,7 7 3-15,3 2 0 16,2 9 5-16,-2 7-3 15,-2 0 3-15,-6 4-10 16,-8 16 0-16,-6 5-1 16,-8 9 1-16,-13 3 5 15,-9 5-6-15,-5 1 0 16,-21 3 0-16,-10-2-1 16,-8-2 1-16,0-5 1 0,2-2-1 15,4-8 2-15,9-3-2 16,6-7 0-16,8-5 0 15,10-2 0-15,5-3 1 16,3-1 0-16,23-2 27 16,26 2 79-16,30-3-45 15,28-3-36-15,3 0-16 16,-16 0-2-16,-25-9-7 16,-29 5-1-16,-11 1-23 15,1-4-71-15,-7-3-55 16,-10 1-144-16,-16 2-399 0</inkml:trace>
  <inkml:trace contextRef="#ctx0" brushRef="#br0" timeOffset="509908.9888">12644 12169 35 0,'0'0'0'0</inkml:trace>
  <inkml:trace contextRef="#ctx0" brushRef="#br0" timeOffset="510112.1334">12714 11991 307 0,'0'0'177'0,"0"0"1"16,0 0-45-16,0 0-84 15,0 0-49-15,0 0-61 16,0 0-83-16,0-15-39 16,0 28-132-16</inkml:trace>
  <inkml:trace contextRef="#ctx0" brushRef="#br0" timeOffset="510325.2851">12957 13336 424 0,'0'0'225'0,"0"0"-154"16,0 0 33-16,0 0-23 15,0 0 26-15,0 0-28 16,0 0-41-16,7 3-38 16,19-3-10-16,-7-3-67 15,7-1-141-15</inkml:trace>
  <inkml:trace contextRef="#ctx0" brushRef="#br0" timeOffset="510693.2207">16668 12227 209 0,'0'0'0'0</inkml:trace>
  <inkml:trace contextRef="#ctx0" brushRef="#br0" timeOffset="511909.3667">22215 12917 1352 0,'0'0'119'15,"0"0"-57"-15,114-10-39 16,-54 10-15-16,0 0-1 15,-5 6-6-15,-9 7 12 16,-10-2-12-16,-10 6 1 16,-13 1-1-16,-12 3-1 15,-1 2 0-15,-27 4-1 16,-14 2-1-16,-7-3 1 0,-3 1-6 16,6-8 5-16,10-5 1 15,5-5 0-15,10-5 1 16,11-4 1-16,6 0 29 15,3 0 45-15,11 0-32 16,17-7-9-16,13 4-25 16,9 3-9-16,7 0 0 15,3 13 1-15,-5 11 9 16,-4 8 6-16,-9 5 1 16,-9 3 9-16,-13-1-10 15,-12-2-4-15,-8-2-5 16,-12-1 0-16,-20-7 4 0,-13-5 5 15,-10-5-2 1,-7-7 1-16,-10-4-6 0,1-6-9 16,-36-17-82-16,19-6-121 15,13-2-532-15</inkml:trace>
  <inkml:trace contextRef="#ctx0" brushRef="#br0" timeOffset="512828.4498">13772 13782 628 0,'0'0'255'0,"0"0"-125"15,0 0-8-15,0 0-5 16,0 0 2-16,0 0-39 16,0 0-8-16,3 0-16 15,-3 0-30-15,0 0-17 16,0 0-9-16,6 0-37 16,15-20-112-16,4-3-195 0,-1-3-482 15</inkml:trace>
  <inkml:trace contextRef="#ctx0" brushRef="#br0" timeOffset="513403.81">16065 13662 889 0,'0'0'98'0,"0"0"-98"0,0 0-46 16,0 0-130-1,0 0-359-15</inkml:trace>
  <inkml:trace contextRef="#ctx0" brushRef="#br0" timeOffset="514658.897">23342 12969 896 0,'0'0'143'16,"0"0"-29"-16,0 0-39 15,0 0-11-15,0 0-3 16,0 0 9-16,0 0-14 0,0 3-5 15,0-3-10 1,0 0-9-16,0 0 7 0,0 0 11 16,0 0 5-1,0 0 8-15,0 0 4 0,0 0 1 16,0 0-7-16,0 0 7 16,0 0-8-16,0-3-4 15,-1-2-9-15,1 3 2 16,0-1-8-16,0 1-15 15,0 2-15-15,0 0-6 16,0 0-5-16,0 0-17 16,0 7-7-16,0 12-6 15,0 10 21-15,0 7 8 16,0 11 1-16,1 2 0 16,2 1 7-16,1 0-6 0,-1 0-1 15,1-5 1 1,3-4-1-16,-2-3 0 0,-2-1 0 15,-2-8-6-15,-1-5-7 16,0-1-52-16,0-6-51 16,0-7-76-16,-1-4-67 15,1-6-615-15</inkml:trace>
  <inkml:trace contextRef="#ctx0" brushRef="#br0" timeOffset="517697.4069">12620 13673 879 0,'0'0'94'0,"0"0"-94"16,0 0 1-16,0 0-1 16,0 0-1-16,0 0-6 15,0 0 6-15,12 0 1 16,3 0 23-16,17-9-23 16,3-3-100-16,-2-6-518 0</inkml:trace>
  <inkml:trace contextRef="#ctx0" brushRef="#br0" timeOffset="518173.7455">17269 13659 584 0,'0'0'145'0,"0"0"-67"16,0 0 39-16,0 0-25 16,0 0-14-16,0 0-17 15,0 0-25-15,15-32-2 16,-15 32-7-16,0 0-2 15,0 0-1-15,0 0 1 16,0 0-8-16,0 0-9 16,0 0-8-16,0 0-29 15,0 0-84-15,-2 0-172 16,-5 0-289-16</inkml:trace>
  <inkml:trace contextRef="#ctx0" brushRef="#br0" timeOffset="525606.5161">25904 12372 1264 0,'0'0'181'15,"0"0"-98"-15,0 0 7 16,0 0-48-16,0 0-27 16,0 0-15-16,8 19-1 15,-8 12 1-15,0 11 8 16,-6 22 7-16,-9 17-2 15,-2-1 12-15,2-11-9 16,1-10-3-16,4-15-12 16,1-2 5-16,-1 5-3 15,3-14 3-15,2-4-5 0,2-9-1 16,2-9-1-16,-1-8 0 16,1-3-9-16,1 0 3 15,-2-13-3-15,-2-14-30 16,2-10-9-16,2-22 15 15,0-30 18-15,21-20 9 16,8-6 7-16,2 19 0 16,-3 27 18-16,-4 29-4 15,-1 9 21-15,5-1-6 16,6-1-10-16,6 2 2 16,-1 9-8-16,-3 6-4 15,0 6-3-15,-5 10-6 16,-2 0 1-16,-6 3-1 15,-5 14-1-15,-6 6-6 0,-7 3 5 16,-5 3 1-16,0-3-8 16,-8 1 9-16,-10 0-1 15,-4-4 1-15,-4-6-1 16,-3-1 1-16,-4-3 0 16,0-6-1-16,0-1-9 15,3-2-35-15,5-4-75 16,9 0-145-16,11 0-325 0</inkml:trace>
  <inkml:trace contextRef="#ctx0" brushRef="#br0" timeOffset="526210.1038">26582 12703 998 0,'0'0'321'0,"0"0"-158"16,0 0-40-16,0 0-53 16,0 0-41-16,0 0-21 15,0 0-8-15,-72-7-12 16,37 4 3-16,1 3 8 16,3 0 1-16,5 3-1 15,6 4 0-15,5 1 0 16,1-1-1-16,5 6-5 0,2-2 7 15,-2 8-1 1,5-2 0-16,-1 3 0 0,2 3 0 16,1 0 1-1,1 1 0-15,-1 1 0 0,1-5 0 16,-1 3 0-16,1-6 0 16,-1-6 0-16,2-2 0 15,0-3 1-15,0-2-1 16,0-4 1-16,0 0 5 15,0 0 4-15,13 0 51 16,9-11-8-16,8-4-31 16,5 1-11-16,4-2-9 15,0 6-1-15,1 6-1 16,-2 4-1-16,-1 0 1 16,-4 7-6-16,-2 10 5 15,-5 5 0-15,-9 5 0 16,-6 3-2-16,-8 2 2 0,-3 2-5 15,-5-1 5-15,-15-1 0 16,-7-2 1-16,-6-3-1 16,-4-3 1-16,-4-5 0 15,-2-3 0-15,0-6 0 16,-2 0 2-16,2-6-2 16,-1-1-2-16,-18-3-74 15,11 0-88-15,8 0-346 0</inkml:trace>
  <inkml:trace contextRef="#ctx0" brushRef="#br0" timeOffset="577114.3998">11620 14142 575 0,'0'0'138'15,"0"0"47"-15,0 0-40 16,0 0-15-16,0 0-14 16,0 0 3-16,0 0-10 0,0-40-13 15,0 38-2-15,0 2-5 16,0 0-14-16,0 0-33 15,0 0-24-15,0 5-11 16,0 15-7-16,-4 7 7 16,-2 10 24-16,-3 9 15 15,-4 3-12-15,3 4-4 16,0 0-10-16,3 0-9 16,-2-7-10-16,3-3 5 15,0-4-6-15,-2-8-8 0,5-6-65 16,3-8-81-16,0-11-99 15,11-6-411-15</inkml:trace>
  <inkml:trace contextRef="#ctx0" brushRef="#br0" timeOffset="577715.6925">12526 14225 1243 0,'0'0'183'0,"0"0"10"15,0 0-57-15,0 0-70 16,81-60-15-16,-50 40-1 16,6 4-11-16,-1 2 0 15,-3 4-11-15,-4 5-13 16,0 5-6-16,-2 0-8 15,-6 7 0-15,-2 11 0 0,-2 2 1 16,-7 4-2 0,-7 5 1-16,-3 1-1 0,-6 3 1 15,-13 0 0-15,-11 3 0 16,-3-2 0-16,-6-2 7 16,0 2-7-16,4-5 0 15,2-3-1-15,7-2 0 16,7-4 0-16,9-4 0 15,7-6 0-15,3-3 0 16,0-1 1-16,13 1 6 16,11-1 8-16,3 1 8 15,7-4-4-15,5 1-7 16,0-4-12-16,2 0-36 16,2 0-96-16,19-10-76 15,-14-4-160-15,-5-9-670 0</inkml:trace>
  <inkml:trace contextRef="#ctx0" brushRef="#br0" timeOffset="578120.9938">13402 14241 1326 0,'0'0'192'0,"0"0"-3"15,0 0-105-15,97-66-13 16,-57 47-12-16,2 5-23 15,-3 1-14-15,-7 6-14 16,0 4-7-16,-8 3-1 0,-8 0 0 16,-7 10-1-1,-9 10-23-15,0 6-14 0,-16 3-10 16,-9 2-6 0,2-4 11-16,-4-2 26 0,8-8 7 15,3-4 9-15,7-3 1 16,7-7 0-16,2 1 0 15,0 2 0-15,5 4 1 16,17-1 6-16,3 8 21 16,8 3 17-16,0 1-17 15,-4 5-9-15,-3-3-10 0,-9 3-7 16,-7-2 4 0,-10 1-5-16,0-1 5 0,-18-1 1 15,-10-3 0 1,-14-1-1-16,-6-9-6 0,-37-10-51 15,12 0-94-15,12-7-510 16</inkml:trace>
  <inkml:trace contextRef="#ctx0" brushRef="#br0" timeOffset="579771.3178">11422 15232 378 0,'0'0'219'15,"0"0"20"-15,0 0-44 16,0 0-43-16,0 0-22 15,0 0 2-15,0 0-25 16,0-19-21-16,0 15 3 16,0-3 0-16,0 4-33 15,0-4-25-15,9 1-17 0,6-1-13 16,6 1-1 0,9-1-1-16,5 4-6 15,8 3 1-15,-2 0 5 0,-5 6-8 16,-3 7-7-16,-11 1-16 15,-7 6-8-15,-9 5 4 16,-6 2 3-16,-6 0 9 16,-12 3 9-16,-7-8 9 15,1-2 5-15,6-6 0 16,1-7 1-16,10-1 0 16,4-3 0-16,3-3 1 15,0 0-1-15,0 4-1 16,7-1-12-16,10 4 7 15,1 0 6-15,-1 2 0 16,3 4-1-16,-5 1 1 0,-2 2 0 16,-2-2-1-1,-8 2 0-15,-3 0 1 0,0 1 1 16,-6 2 6 0,-15-1 11-16,-7 0 9 0,-8-4 1 15,-3-1-9-15,-4-3-7 16,1-3-11-16,6-1 0 15,5-6-1-15,4 1-34 16,11-1-52-16,7 0-163 16,9 0-310-16</inkml:trace>
  <inkml:trace contextRef="#ctx0" brushRef="#br0" timeOffset="580249.6583">12483 15295 1480 0,'0'0'190'0,"0"0"-29"15,0 0-73-15,0 0-60 16,0 0-22-16,101-82-6 16,-62 68 0-16,0 4 0 0,0 3 0 15,-7 7-6 1,-3 0-14-16,-8 10-32 0,-5 10 6 16,-13 9 0-16,-3 5 11 15,-10 6 18-15,-16 3 2 16,-7 0 14-16,1-1 0 15,-4-2 1-15,3-7 0 16,8-3 25-16,8-7 11 16,7-11 1-16,10-2-21 15,0-6-4-15,5-1 1 16,24-3 31-16,7 0 26 16,12-5-6-16,10-5-31 15,0 0-26-15,5 0-7 0,-2 0-44 16,21-1-81-1,-18 1-67-15,-8-3-209 0</inkml:trace>
  <inkml:trace contextRef="#ctx0" brushRef="#br0" timeOffset="580461.8098">13536 15269 1280 0,'0'0'515'0,"0"0"-353"15,0 0 34-15,0 0-103 16,0 0-55-16,0 0-25 16,0 0-11-16,12 63 11 15,-12-28 5-15,0 9-11 16,0 8 5-16,0 1-12 16,0 1-22-16,3 14-139 0,0-15-137 15,1-16-613-15</inkml:trace>
  <inkml:trace contextRef="#ctx0" brushRef="#br0" timeOffset="581138.227">16432 14321 1046 0,'0'0'156'16,"0"0"-11"-1,0 0 9-15,0 0-87 0,0 0-48 16,0 0-12-16,0 0 22 16,-17 85 19-16,13-44 11 15,-2 4-16-15,-4 2-15 16,-2 2-16-16,-5 0-12 15,7 1 0-15,4-1-28 16,6-2-90-16,0-11-197 16,12-16-463-16</inkml:trace>
  <inkml:trace contextRef="#ctx0" brushRef="#br0" timeOffset="581481.2502">17317 14512 162 0,'0'0'1233'15,"0"0"-1111"-15,0 0-52 16,107-40-38-16,-61 34-13 16,5 5-6-16,-3 1-12 15,-5 0 1-15,-9 10-1 16,-8 7-1-16,-11 3 0 15,-12 4-16-15,-3 8 0 16,-18 5 10-16,-12 2 6 0,-3 4 0 16,-2-4 0-16,6 1 0 15,2-6 8-15,8-8 9 16,10-3-7-16,9-9-8 16,3-4 4-16,23-4 1 15,29-6-7-15,46-20-15 16,-14-3-176-16,3-11-406 0</inkml:trace>
  <inkml:trace contextRef="#ctx0" brushRef="#br0" timeOffset="581832.4802">18264 14452 1273 0,'0'0'247'0,"0"0"-148"0,0 0-42 15,82 0-40-15,-40 0-5 16,1 10-12-16,-1 3 0 15,-9 4 1-15,-8 0-1 16,-12 3-10-16,-6-1-25 16,-7 4-3-16,-3-3 11 15,-13 0 8-15,2-1 13 16,5-5 5-16,3-4 1 16,2 0 0-16,4 0 0 15,7 0 0-15,16 4 15 16,9 4 13-16,4 2-4 15,-4 0 3-15,-2 4-1 16,-8-2-7-16,-9 2-8 16,-7-1 0-16,-6 1 2 0,-9 1-2 15,-17 2 3 1,-10 0 0-16,-10 0-14 0,-19 1-10 16,-38-4-75-16,15-4-168 15,6-10-577-15</inkml:trace>
  <inkml:trace contextRef="#ctx0" brushRef="#br0" timeOffset="582765.0551">16058 15374 393 0,'0'0'940'15,"0"0"-799"-15,0 0 44 16,0 0-93-16,107-59-49 15,-71 49-25-15,-1 7-11 16,-2 3-6-16,-4 0-1 16,-9 6-5-16,-8 13-4 0,-5 5-8 15,-7 9-17-15,-8 3-8 16,-13 1-1-16,-3 0 7 16,5-8 14-16,4-3 15 15,3-9 6 1,10-4 1-16,2-4-1 0,7 1 1 15,12 0 0-15,14 1 19 16,1 5 3-16,7-2 0 16,-3 5-3-16,-5-3 9 15,-8 4 1-15,-8 0-10 16,-14 0-3-16,-3-1 0 16,-9 5 7-16,-18-1-8 15,-12 0 0-15,-9-2-5 0,-1-6-3 16,-3-4-7-1,7-5-6-15,5-6-58 0,19-5-56 16,14-7-124-16,7-6-292 16</inkml:trace>
  <inkml:trace contextRef="#ctx0" brushRef="#br0" timeOffset="583222.6995">17211 15467 1215 0,'0'0'192'0,"0"0"29"15,0 0-105-15,0 0-70 16,106-83-26-16,-57 70-4 16,-4 6 0-16,1 4-10 15,-7 3-4-15,-7 3-1 16,-6 17-1-16,-16 3-8 16,-10 10 1-16,-1 7-11 15,-27 6 1-15,-14 7-31 16,-7-3 17-16,-3 2 18 15,10-9 11-15,6-6 2 16,9-11 0-16,15-6 0 0,6-10 12 16,6-4-1-16,12-6 15 15,21 0 22-15,13 0-11 16,13-6-20-16,12-1-17 16,-1-6 0-16,3 3-52 15,24-4-65-15,-23 4-170 16,-6 1-404-16</inkml:trace>
  <inkml:trace contextRef="#ctx0" brushRef="#br0" timeOffset="583477.9509">18512 15497 1465 0,'0'0'284'0,"0"0"27"16,0 0-60-16,0 0-147 15,0 0-70-15,0 0-34 16,0 0-4-16,3 35 2 16,-3-1 2-16,-6 8 1 15,0 9-1-15,1 5 0 16,2 6-1-16,-3 1-51 16,0 23-134-16,-1-17-101 15,1-13-319-15</inkml:trace>
  <inkml:trace contextRef="#ctx0" brushRef="#br0" timeOffset="584665.9761">21539 14347 1141 0,'0'0'260'15,"0"0"-148"-15,0 0-11 16,0 0-46-16,0 0-39 16,0 0-10-16,-15 43 0 15,6-10 21-15,2-1 7 16,-4 5 1-16,3 3-12 15,2-1-14-15,-1 1-2 16,3 3-1-16,1 0-6 0,3 0-18 16,0 7-70-1,9-11-122-15,7-12-293 0</inkml:trace>
  <inkml:trace contextRef="#ctx0" brushRef="#br0" timeOffset="585014.8711">22398 14536 1335 0,'0'0'161'16,"0"0"-98"-16,0 0-28 15,109-37-27-15,-63 30-8 16,5 4-8-16,-8 3-53 0,-3 0-22 15,-10 13-7 1,-12 1 6-16,-10 6-97 0,-8 2 75 16,-14 5 31-16,-17 6 14 15,-6-1 35-15,-5 5 26 16,5-1 8-16,7 1 93 16,7-2-6-16,8-5 8 15,8-3-22-15,7-3-25 16,0-5 14-16,20-2 17 15,13-4-20-15,12-3-22 16,42-10-45-16,-11-3-119 16,-4-11-248-16</inkml:trace>
  <inkml:trace contextRef="#ctx0" brushRef="#br0" timeOffset="585451.1812">23480 14433 1397 0,'0'0'184'16,"0"0"-116"-16,92-37 11 15,-47 27-51-15,-5 7-21 16,-4 3-6-16,-7 0-1 0,-9 13-42 15,-9 4-16-15,-8 6 23 16,-3 3 24 0,-8 4-6-16,-12 0 4 0,0-4 1 15,1-2 6-15,8-4 5 16,8-4-6-16,3 1 7 16,9-5 0-16,18 5 25 15,10 0 16-15,5 3-20 16,4 5-10-16,-7-1-3 15,-7 3 3-15,-13 1 8 16,-13 3-3-16,-6-1-6 16,-19 0-3-16,-19 2 8 15,-10-5 1-15,-10-2-15 16,-3-4 9-16,-2-4-10 0,-17-7-28 16,16-4-123-16,16-6-443 0</inkml:trace>
  <inkml:trace contextRef="#ctx0" brushRef="#br0" timeOffset="586757.981">11620 14284 732 0,'0'0'122'0,"0"0"-19"15,0 0 23-15,0 0-50 16,0 0-16-16,0 0 6 16,0 0-15-16,-1-32-10 15,1 31-21-15,0 1-11 16,0 0-9-16,0 0-54 15,0 0-85-15,0 19-97 0,4 2 47 16,4 2-120-16</inkml:trace>
  <inkml:trace contextRef="#ctx0" brushRef="#br0" timeOffset="587494.188">11753 15532 93 0,'0'0'177'0,"0"0"-69"15,0 0-8-15,0 0-50 16,0 0-30-16,0 0-14 15,0 0-5-15,0 17 0 16,0-13 0-16,0-1 1 16,0 0 6-16,0-3 44 15,0 1 73-15,0-1 53 16,0 0-13-16,0 0-28 0,0 0-12 16,0 0-21-16,0 0-30 15,0 0-10-15,0 1-20 16,0-1-5-16,0 0-7 15,0 0-8-15,0 0 5 16,0 0-10-16,0 0-6 16,0 0 3-16,0 0 6 15,0 0 4-15,0 0 1 16,0 0 1-16,0 0 5 16,0 0 2-16,0 0-1 15,0 0-3-15,0 0-11 16,0 0-2-16,0 0-3 0,0 0-4 15,0 0 0 1,0 0-4-16,0 0-5 0,0 0 0 16,0 0-1-16,0 0 0 15,0 0 0-15,0 0-1 16,0 0 2-16,0 0-1 16,0 0 0-16,0 0-1 15,0 0 0-15,0 0-16 16,0 0-68-16,0 0-84 15,9 0-145-15,5-2-660 0</inkml:trace>
  <inkml:trace contextRef="#ctx0" brushRef="#br0" timeOffset="588212.4463">18576 14684 631 0,'0'0'204'0,"0"0"-19"15,0 0-22-15,0 0-51 16,0 0 14-16,0 0-19 15,0 0-21-15,21-47-7 16,-21 44-6-16,0 3-31 0,0 0-26 16,0 0-16-16,0 0-6 15,0 0-18-15,0 0-22 16,0 6-27-16,0 8-29 16,0 23-58-16,0-5-39 15,0 5-192-15</inkml:trace>
  <inkml:trace contextRef="#ctx0" brushRef="#br0" timeOffset="588560.7752">18408 16137 1088 0,'0'0'156'16,"0"0"-36"-16,0 0-47 16,0 0-54-16,0 0-19 0,0 0-49 15,0 0-25-15,4 0-32 16,-1 0-123-16,0 3-366 0</inkml:trace>
  <inkml:trace contextRef="#ctx0" brushRef="#br0" timeOffset="589311.3083">21348 15219 111 0,'0'0'1114'16,"0"0"-999"-16,0 0-33 15,0 0-5-15,0 0-48 16,63-76-10-16,-57 70 8 0,-2 3-9 15,-4 2 5-15,0 1 2 16,0 0-5-16,0 0-4 16,0 0-4-16,0 0-3 15,0 0 7-15,0 0 22 16,0 0 14-16,0 0 2 16,0 7 3-16,0 10-26 15,0 8-12-15,0 16 48 16,0 14 20-16,0 5-7 15,0 6-23-15,0-3-8 16,0-8-12-16,-4-1-20 16,-2-11-16-16,-2-3 1 0,-1-5-2 15,-3-5-74 1,-8-3-119-16,4-10-98 0,3-12-526 16</inkml:trace>
  <inkml:trace contextRef="#ctx0" brushRef="#br0" timeOffset="590192.3289">12909 14373 1001 0,'0'0'123'16,"0"0"25"-16,0 0-60 15,0 0-47-15,0 0-19 16,0 0-5-16,0 0 2 16,2 0-13-16,-2 0-6 15,1 3-55-15,1 4-131 16,-1 23-27-16,-1-3-38 16,0-1-237-16</inkml:trace>
  <inkml:trace contextRef="#ctx0" brushRef="#br0" timeOffset="590560.589">12938 15665 230 0,'0'0'330'0,"0"0"-142"15,0 0 1 1,0 0-40-16,0 0-52 0,0 0-21 15,0 0-19-15,0 0 15 16,0 0 2-16,0 0-24 16,0 0-23-16,0 0-18 15,0 0-9-15,13 0-94 16,0 0-107-16,7-6-190 0</inkml:trace>
  <inkml:trace contextRef="#ctx0" brushRef="#br0" timeOffset="591069.2366">17804 14763 730 0,'0'0'207'0,"0"0"-64"16,0 0-1-16,0 0-64 16,0 0-45-16,0 0-21 0,0 0-12 15,2-16-25-15,-1 16-90 16,6 29-103-16,0-5-39 16,-1 2-68-16</inkml:trace>
  <inkml:trace contextRef="#ctx0" brushRef="#br0" timeOffset="591309.4445">17522 15793 582 0,'0'0'108'16,"0"0"-29"-16,0 0-12 15,0 0-67-15,0 0-32 16,0 0-133-16,0 0-415 0</inkml:trace>
  <inkml:trace contextRef="#ctx0" brushRef="#br0" timeOffset="592156.4992">22106 15444 859 0,'0'0'723'0,"0"0"-641"16,0 0-34-16,0 0-25 15,74-87-14-15,-25 64-9 16,6 7-1-16,1 3 1 16,-1 6-1-16,-7 7 2 15,-8 0-1-15,-9 14 1 0,-10 6 0 16,-13 9-1-1,-8 4-5-15,-11 6-2 16,-23 8 1-16,-14-1 5 16,-7 4 0-16,-1-4 1 0,5-3 0 15,5-11 1-15,13-5 0 16,10-10 13-16,13-7-2 16,8-7 1-16,2-2 9 15,20-1 56-15,28 0-14 16,32 0-38-16,25-10-17 15,-3 1-7-15,-19 4-1 16,-27 0-1-16,-21 4-23 16,3-3-67-16,-6 1-59 15,-8-1-341-15</inkml:trace>
  <inkml:trace contextRef="#ctx0" brushRef="#br0" timeOffset="592890.8882">13545 16329 823 0,'0'0'182'0,"0"0"-109"15,0 0-22-15,0 0-51 16,0 0-19-16,0 0-101 16,20-83-205-16</inkml:trace>
  <inkml:trace contextRef="#ctx0" brushRef="#br0" timeOffset="594868.1135">23391 15387 804 0,'0'0'119'16,"0"0"-9"-16,0 0-40 15,0 0-28-15,7-72-26 16,-4 55-3-16,0-1 5 0,-2 7 37 15,1 4 22-15,-1 3-2 16,-1 4-16-16,2 0 4 16,1-3 10-16,1 3 13 15,9-4 10-15,4 1-52 16,8 0-31-16,7 3-13 16,1 0 2-16,-1 0-2 15,-2 3 0-15,-1 10 0 16,-12 1 0-16,-5 0-7 15,-7 5-4-15,-5 2-24 16,-5 4-4-16,-18 2 20 16,-12 3 10-16,-2-1 9 15,-4-2 0-15,6-4-1 16,3-6 1-16,11-8 0 0,7-3 1 16,9-2-1-16,5-4 7 15,0 3-1-15,21 0 3 16,7 4-9-16,7 6 2 15,4 4-1-15,-2 2 21 16,-6 2-1-16,-7 8 1 16,-9-2 0-16,-14 5-9 15,-1 2 0-15,-13-2-4 16,-15 2-8-16,-7-1 17 16,-5-7-4-16,0-2-6 15,-2-5-2-15,3-9-6 16,0-9 0-16,-16-2-84 15,10-15-97-15,5-1-509 0</inkml:trace>
  <inkml:trace contextRef="#ctx0" brushRef="#br0" timeOffset="596578.2526">7497 14502 237 0,'0'0'109'16,"0"0"-60"-16,0 0-5 16,0 0-17-16,0 0-12 15,0 0 0-15,0 0 1 16,0 0-6-16,0 3-10 16,0 1-14-16,4 2-16 15,-4-2-99-15</inkml:trace>
  <inkml:trace contextRef="#ctx0" brushRef="#br0" timeOffset="599929.2601">24772 15268 803 0,'0'0'172'16,"0"0"14"-16,0 0-26 15,0 0-27-15,0 0-24 16,0 0-32-16,0 0-27 16,77-25-9-16,-71 23 11 15,0-1-15-15,5 1-4 16,4-1-12-16,7 2-12 15,11-2-8-15,9-3 0 16,8 2 9-16,7 1-10 16,3 0 1-16,-2 2-1 0,-6-2-17 15,2 3-72-15,-15 0-106 16,-14-3-485-16</inkml:trace>
  <inkml:trace contextRef="#ctx0" brushRef="#br0" timeOffset="600179.4237">24702 15529 1109 0,'0'0'220'0,"0"0"52"16,0 0-63-1,0 0-67-15,0 0-45 16,89 0-46-16,-40-7-31 0,5-3-4 15,1 0-5 1,0 1-10-16,-2-1 0 0,-5 0 0 16,-4 1-1-16,-7 2-17 15,4-6-63-15,-11 5-81 16,-8-2-199-16</inkml:trace>
  <inkml:trace contextRef="#ctx0" brushRef="#br0" timeOffset="600582.0213">26111 14482 1592 0,'0'0'192'15,"0"0"-100"-15,0 0-64 16,0 0-28-16,0 0-11 16,0 0-8-16,0 0 7 15,-26 79 12-15,15-32 16 0,-5 19 2 16,-2 20 7-1,-6 16-9-15,2-6-1 0,2-20 1 16,7-24 0-16,5-15-6 16,-2 2-4-16,1 5-4 15,1-2-1-15,2-10-1 16,3-7-6-16,3-11-44 16,0-14-73-16,5-4-48 15,7-19-69-15</inkml:trace>
  <inkml:trace contextRef="#ctx0" brushRef="#br0" timeOffset="600887.9314">26014 14627 1167 0,'0'0'180'0,"0"0"19"0,39-76-74 16,-13 50-55-16,3 3-31 15,6 6-14-15,4 4-16 16,1 6-9-16,0 4 1 15,-4 3 0-15,-5 0 0 16,-4 10 0-16,-6 7-1 16,-1 6 2-16,-7 4 9 15,-7 2-2-15,-6 4-9 16,0 0-8-16,-18-3 8 16,-9 3-1-16,-7-7 1 15,-8-3 0-15,-7-9 0 16,-6-1 1-16,1-10 0 0,0-3-1 15,5 0-14-15,10-13-67 16,12-4-157-16,17 1-491 16</inkml:trace>
  <inkml:trace contextRef="#ctx0" brushRef="#br0" timeOffset="601187.1396">26744 14987 1355 0,'0'0'489'0,"0"0"-402"15,0 0 2 1,0 0-63-16,0 0-26 0,0 0 1 15,-22 103 34-15,5-56 9 16,-1 5 9-16,-3 0-9 16,-1 5-20-16,-3-4-14 15,-3 0-10-15,-4-4-34 16,-8 14-117-16,6-10-139 16,8-10-682-16</inkml:trace>
  <inkml:trace contextRef="#ctx0" brushRef="#br0" timeOffset="606407.8619">8644 13798 510 0,'0'0'140'16,"0"0"-43"-16,0 0 20 15,0 0-33-15,0 0-26 16,0 0 11-16,3-9 25 0,-3 9-17 15,0-1-19-15,0 1 8 16,0 0-19-16,0-3-21 16,0 3-16-16,3 0-1 15,-3 0-8-15,0 0 0 16,0 0-1-16,0 0-1 16,0 0-6-16,0 0-12 15,0 0-19-15,3 0-18 16,0 7 30-16,0 0 11 15,3 6 14-15,-3 1 1 16,2 4 0-16,-1-1 1 16,-1 3-1-16,0 0 0 15,-3 0 0-15,0-1 0 0,0 1 0 16,0-3 0 0,0 0 0-16,-6 0 1 0,1 1 0 15,-2-1 0-15,1 3 0 16,0 3 1-16,3-3-2 15,-3 3-1-15,-1 0-29 16,4-3-54-16,0-1-19 16,-5-2-3-16,2-4-99 15,0-6-65-15</inkml:trace>
  <inkml:trace contextRef="#ctx0" brushRef="#br0" timeOffset="606755.2074">8653 13908 443 0,'0'0'69'0,"0"0"-7"16,0 0-22-16,-22 76-5 0,14-53 10 15,5-1-11 1,-3-1 4-16,-1 2-11 0,1-3-8 16,3-1-10-16,-3-2-2 15,0-1-7-15,3 1 0 16,-6-4-26-16,6-2-38 15,0 4-44-15,0-1-69 16,3-4-69-16</inkml:trace>
  <inkml:trace contextRef="#ctx0" brushRef="#br0" timeOffset="607043.4127">8644 14076 327 0,'0'0'178'0,"0"0"-76"16,0 0-20-16,0 0-51 16,0 0-30-16,0 0 11 15,0 0 18-15,0 56-5 16,0-32-12-16,-3 2-4 15,-1-4-2-15,1-2-7 16,0-3 1-16,0-3-1 16,-2-4-40-16,5-5-54 15,0-3-69-15,0-2-237 0</inkml:trace>
  <inkml:trace contextRef="#ctx0" brushRef="#br0" timeOffset="607361.6406">8725 13927 484 0,'0'0'104'0,"0"0"-65"15,0 0 0-15,0 0-18 16,0 0 4-16,0-86 2 16,0 67-22-16,3-1-5 15,7 0-64-15,2 0 9 16,12-2-49-16,-6 5-121 15,1 0-71-15</inkml:trace>
  <inkml:trace contextRef="#ctx0" brushRef="#br0" timeOffset="607902.3248">8771 13657 322 0,'0'0'69'15,"0"0"-1"-15,0 0-12 0,0 0-17 16,0 0-11-16,91-34-8 16,-66 31 0-16,-2 3-11 15,2 0 11-15,-1 0-7 16,-2 0-3-16,-2 4-9 15,-1 5 1-15,-4-2-2 16,3 3 1-16,-3-3-1 16,-2 2 0-16,1-2-1 15,-1 3-13-15,-1 3 2 16,-3 0-6-16,0 7 16 16,-6 3-7-16,3 4 9 15,-6 6-2-15,0 3-14 16,0-3 14-16,0 1-18 0,0-5 0 15,0-3-34 1,-6-6 13-16,-6-1-30 0,-6 2 16 16,-1-2-24-16,2-5-90 0</inkml:trace>
  <inkml:trace contextRef="#ctx0" brushRef="#br0" timeOffset="612198.7082">7352 16239 849 0,'0'0'202'0,"0"0"-145"15,0 0 9-15,0 0-9 0,0 0-31 16,0 0-9 0,3 1 33-16,-3-1 18 15,3 0-22-15,-3 0-26 0,0 0-20 16,9 0-74-16,1-1-104 16,1-2-339-16</inkml:trace>
  <inkml:trace contextRef="#ctx0" brushRef="#br0" timeOffset="614703.9323">11237 15807 170 0,'0'0'240'0,"0"0"41"16,0 0 12-16,0 0-54 16,0 0-21-16,0 0-72 15,0 0-48-15,-22-49-35 16,22 49-34-16,-3 0-20 16,-2 10-9-16,-1 12-6 15,-10 25 5-15,-7 35 1 16,1 28 6-16,3 11 3 15,5-18-3-15,11-30 3 16,3-27 4-16,3-10-2 16,11 7-10-16,8 6 7 0,5 5-8 15,10-8 0-15,9-1-17 16,26-1-65-16,31-14-60 16,-12-15-103-16,-6-11-496 0</inkml:trace>
  <inkml:trace contextRef="#ctx0" brushRef="#br0" timeOffset="615389.9171">13918 15734 641 0,'0'0'221'0,"0"0"-5"0,0 0-38 16,0 0-40-1,0 0-33-15,0 0-36 0,0 0-39 16,17 0-22-16,-4 14-7 16,12 6 27-16,8 9 7 15,6 14 10-15,3 6-10 16,4 10-10-16,-7 5 3 16,-5 5-9-16,-1 7-2 15,-12-4-2-15,-12-3 1 16,-9 12-16-16,-19-2 0 15,-37 19-28-15,-26-2-54 16,-18-19-77-16,18-28-190 0,15-24-588 16</inkml:trace>
  <inkml:trace contextRef="#ctx0" brushRef="#br0" timeOffset="615946.0024">11510 16197 568 0,'0'0'108'0,"0"0"40"16,0 0-57-16,0 0-45 15,-3-84-46-15,3 52-85 16,3-8-64-16,6 5-32 16,-3 8-142-16</inkml:trace>
  <inkml:trace contextRef="#ctx0" brushRef="#br0" timeOffset="616284.2442">11572 15945 684 0,'0'0'192'0,"0"0"-36"0,0 0-26 16,0 0-20-16,0 0-26 15,0 0-21-15,0 0-41 16,3 37-12-16,-1-10-9 15,3 8 26-15,1 5-3 16,0 3-1-16,4 1-9 16,-1 1-8-16,0 2-4 15,6-4-2-15,10 13-112 16,-5-14-101-16,2-14-281 0</inkml:trace>
  <inkml:trace contextRef="#ctx0" brushRef="#br0" timeOffset="616554.4357">12486 15943 1267 0,'0'0'178'15,"0"0"-96"-15,0 0-5 16,0 0-35-16,85-67-22 15,-58 53-12-15,-2 6-8 0,-1 1 1 16,-3 4-1-16,0 3 0 16,-5 0-51-16,-7 3-51 15,-3 12-58-15,-6 6-24 16,0 12 64-16,-6 3 70 16,-10 7 3-16,2-2 33 15,5-3 14-15,2-4 1 16,7-5 15-16,0-9 6 15,7-5 5-15,10 0 53 16,5-10 1-16,11 0-45 16,9-5-14-16,25-7-22 15,-11-6-73-15,-5-7-250 0</inkml:trace>
  <inkml:trace contextRef="#ctx0" brushRef="#br0" timeOffset="616927.2115">13296 15800 1386 0,'0'0'170'15,"0"0"-79"-15,0 0-46 16,0 0-29-16,106-52-9 16,-76 45-6-16,-5 4-1 15,-1 3 0-15,-9 3-12 16,-5 11-39-16,-4 8-55 15,-3 4-28-15,-3 4 74 0,0-1 19 16,0 0 2 0,0-4 26-16,0-5 11 0,0-4 1 15,5 0 1 1,11-5 23-16,9 5 9 0,10-4-9 16,5 6-10-16,2 1-4 15,-3 1-2-15,-2 4 2 16,-13-1-8-16,-11-1 18 15,-13-3 39-15,0 6-30 16,-19-2-6-16,-14-4 2 16,-8 1-11-16,-8-3-13 15,-25-4-17-15,9-6-154 16,9-4-395-16</inkml:trace>
  <inkml:trace contextRef="#ctx0" brushRef="#br0" timeOffset="617827.5116">11571 16729 1098 0,'0'0'202'0,"0"0"19"0,0 0-129 16,0 0-60-16,81-77-18 15,-38 55-7-15,-1 2-6 16,-3 8-1-16,-10 10-1 15,-3 2-7-15,-10 4-24 16,-10 19-22-16,-6 3-9 16,0 10 24-16,-5 1 10 15,-6-4-4-15,2-5 17 16,9-8 10-16,0-5 6 16,6-9 0-16,21 0 3 15,10-2 26-15,7-1 6 0,6 4-11 16,1 0 4-16,-7 6 11 15,-5 0-16-15,-9 7 1 16,-12-1 22-16,-6 8-17 16,-12-2-10-16,0 6-1 15,-24-1-5-15,-9-3 2 16,-4-2-12-16,-12-8-3 16,-7-17-65-16,11 0-175 15,16-14-507-15</inkml:trace>
  <inkml:trace contextRef="#ctx0" brushRef="#br0" timeOffset="618161.7496">12614 16675 1413 0,'0'0'169'15,"0"0"-78"-15,0 0 20 0,0 0-71 16,0 0-26-16,94-30-12 15,-75 30-2-15,1 0-7 16,-1 4-41-16,-9 12-18 16,0 5 5-16,-7 5-21 15,0 3 8-15,-3 2 32 16,0 2 27-16,0-4 14 16,0 1 0-16,-3-5-1 15,3-1 2-15,0-4 0 16,0-6 15-16,6 2 12 15,10-6 33-15,5-3-25 0,10-4-11 16,8-3-6-16,11 0-18 16,30-26-18-16,-12-1-162 15,-6 1-407-15</inkml:trace>
  <inkml:trace contextRef="#ctx0" brushRef="#br0" timeOffset="618384.9099">13469 16517 1560 0,'0'0'226'0,"0"0"-60"15,0 0-88-15,0 0-59 0,0 0-18 16,0 0 23 0,33 86 23-16,-23-42-10 0,1 8-9 15,-5 3-13-15,4 4-14 16,-4 5-1-16,3-4-39 15,2 18-83-15,-1-14-134 16,-7-21-652-16</inkml:trace>
  <inkml:trace contextRef="#ctx0" brushRef="#br0" timeOffset="620006.8794">15510 16216 68 0,'0'0'394'0,"0"0"-254"16,0 0 59-16,0 0 2 16,0 0-45-16,0 0-50 15,-7-32 1-15,0 28-3 16,4 4-16-16,2 0-45 16,-1 0-22-16,-2 0-21 15,-2 0-1-15,-7 14-7 16,-4 8 7-16,-2 8-1 15,-4 7 1-15,7 5 0 0,0 8 0 16,3 6 0-16,7 6 1 16,5 14 0-16,1 14 1 15,7 12 0-15,12-9-1 16,3-21 0-16,8 1 0 16,3 0 0-16,-1-4 0 15,3-3 0-15,-8-19-2 16,-4-18-8-16,9 2-47 15,4 2-71-15,35-1 40 16,-8-12-150-16,-9-15-418 0</inkml:trace>
  <inkml:trace contextRef="#ctx0" brushRef="#br0" timeOffset="620676.2145">18184 16308 35 0,'0'0'558'0,"0"0"-442"16,0 0-24-16,0 0-43 0,0 0-30 15,0 0-18-15,0 0-1 16,29-8 0-16,-15 8-1 15,-5 0 1-15,1 0 0 16,5 0 58-16,3 5 61 16,1 6-28-16,7 9 10 15,3 6-20-15,4 6-23 16,2 6-1-16,1 3-14 16,-2 3 2-16,-3 2-5 15,-2 1-14-15,-6 1 3 16,-4 0-19-16,-6-2 3 15,-7 4-11-15,-6-2 5 16,0 3-7-16,-3 1-2 0,-19 0-11 16,-4-1-18-16,-14-2-54 15,-40 11-64-15,12-16-98 16,-7-9-290-16</inkml:trace>
  <inkml:trace contextRef="#ctx0" brushRef="#br0" timeOffset="621233.4878">15919 16288 1109 0,'0'0'162'0,"0"0"30"15,0 0-41-15,0 0-56 16,0 0-37-16,0 0-30 16,0 0-23-16,-8-5-5 15,8 15-17-15,0 9 1 16,0 14 15-16,8 8 1 16,1 6 0-16,4 7 0 15,3-1-19-15,10-5-62 0,19 4-118 16,-2-16-46-16,-1-10-131 15</inkml:trace>
  <inkml:trace contextRef="#ctx0" brushRef="#br0" timeOffset="621558.181">16687 16290 1255 0,'0'0'175'15,"0"0"-118"-15,0 0 8 16,0 0-38-16,0 0-19 16,97-17-7-16,-63 14 0 0,-2 3-1 15,-4 0-28 1,-4 9-56-16,-12 5-29 0,-5 5 18 16,-7 5 6-1,0 9-1-15,-16 2 60 0,-7 6 21 16,4-3 9-16,0-4 6 15,8-7 6-15,7-8-2 16,4-6 12-16,4-6 59 16,19-4-21-16,17-3-25 15,21-3-35-15,42-24-11 16,-11 1-218-16,-5-7-615 0</inkml:trace>
  <inkml:trace contextRef="#ctx0" brushRef="#br0" timeOffset="621891.7726">17710 16209 1175 0,'0'0'157'15,"0"0"-5"-15,0 0-94 16,0 0-42-16,0 0-16 16,0 0-43-16,0 0-85 15,87-7-29-15,-78 24 21 16,3 0 47-16,-6 6 57 15,0-3 20-15,1-4 12 16,-1 1 0-16,3-3 13 16,2-1 21-16,1 0 16 15,4 0 11-15,1 1-32 0,0 1-18 16,-1 5-5 0,-6-1 1-16,-4 6 53 0,-6-3-5 15,0 5-12-15,-11 3-9 16,-10-4-1-16,-2 1-11 15,-4 0-12-15,-2-1-10 16,-6 0-60-16,8-6-163 16,2-7-607-16</inkml:trace>
  <inkml:trace contextRef="#ctx0" brushRef="#br0" timeOffset="625192.71">16100 17102 65 0,'0'0'185'0,"0"0"-110"16,0 0 21-16,0 0-34 16,0 0 6-16,0 0 10 15,0 0 0-15,-4 2 6 16,4-5-19-16,0-3 37 16,0 2-34-16,0-3 10 15,0 4 6-15,-2-2-21 16,2 1-23-16,0 1 4 15,0-4-7-15,0-2 8 16,10-2 16-16,5-5-39 0,5-1-13 16,9 1-9-1,1-1 1-15,1 4 0 16,2 3 0-16,-6 4-1 16,-2 6-9-16,-5 0 3 0,-4 10 5 15,-9 9-17-15,-2 2 10 16,-5 4 6-16,0 6 2 15,-12 4 0-15,-14-1 2 16,0 2 11-16,-6-4 4 16,4-4 14-16,3-5 2 15,6-3-4-15,5-5-8 16,8-1-11-16,3-4-4 16,3 0-5-16,0 0 18 15,9-5 23-15,9 3-2 16,1-6-16-16,0 3 1 0,10-5-3 15,-2 0-1-15,5 0-7 16,1-5-9-16,2-5-5 16,-4 2-43-16,-1-2-33 15,0 3-27-15,2 3-82 16,-5 1-113-16,-4 0-415 0</inkml:trace>
  <inkml:trace contextRef="#ctx0" brushRef="#br0" timeOffset="626111.3742">17129 16908 729 0,'0'0'164'15,"0"0"39"-15,0 0-51 16,0 0-49-16,0 0-18 16,0 0-34-16,0 0-29 15,0 1-14-15,0 13-7 16,3 9 5-16,5 4 29 15,0 5 7-15,-1 2-20 16,3 0-14-16,0-2-6 16,-4 1-1-16,0-3 5 15,0-4 0-15,0-3-5 16,2-2-1-16,-1 0 2 16,-1-4-2-16,0 0 0 0,-3-6-35 15,4-1-67-15,6-4-75 16,1-3-86-16,-2-3-91 0</inkml:trace>
  <inkml:trace contextRef="#ctx0" brushRef="#br0" timeOffset="626856.6718">17736 16993 842 0,'0'0'126'16,"0"0"59"-16,0 0-24 0,0 0-44 15,0 0-48-15,36-87-33 16,-17 70 8-16,4 5-4 15,-1 2-8-15,2 3-14 16,1 1-6-16,2 6-10 16,-8 0 0-16,4 0-1 15,-4 7 1-15,-4 6-2 16,-4 0 0-16,-4 4-16 16,-7-2-15-16,0 3-18 15,0 3 17-15,-20 1 23 16,1 0 8-16,-1-5-1 15,3-2 2-15,5-3 0 0,6-5-2 16,-1-1 2-16,7-6 0 16,0 0 0-16,0 0 0 15,10 0 0-15,3 0 2 16,10 0 0-16,3 0 6 16,6 3-8-16,-3 7 0 15,3 2-1-15,-2 5 1 16,-8 3 0-16,-2 1 1 15,-6 2 0-15,-5-1 7 16,-6-5-2-16,-3 0 4 16,0-1 8-16,-3-5-2 15,-14 2 1-15,-5-1-2 16,-4-2-6-16,-7 0-2 16,-3-3-7-16,4-3-10 15,-1 5-40-15,4-5-46 0,4 4-37 16,4 0-108-16,6-4-160 15</inkml:trace>
  <inkml:trace contextRef="#ctx0" brushRef="#br0" timeOffset="627537.3643">19305 16736 1119 0,'0'0'133'0,"0"0"-92"15,0 0-8-15,0 0 26 16,0 0-12-16,0 0-31 16,0 0-3-16,57 8 10 15,-27-4 16-15,6 0-8 16,1 2-15-16,5-3 0 15,2-2-10-15,1 0-5 16,0-1 4-16,-5 2-5 16,-2-2-66-16,2 3-94 15,-15 0-170-15,-5-3-439 0</inkml:trace>
  <inkml:trace contextRef="#ctx0" brushRef="#br0" timeOffset="627794.1699">19424 17039 677 0,'0'0'327'0,"0"0"-248"15,0 0 11-15,0 0 1 16,0 0 35-16,0 0-20 16,0 0-32-16,74 14-1 15,-40-13-19-15,8 1-25 16,3-2-10-16,1 0-17 15,-1 0-1-15,0-2-1 16,-5 0-45-16,5-4-64 16,-14 3-103-16,-4 2-186 0</inkml:trace>
  <inkml:trace contextRef="#ctx0" brushRef="#br0" timeOffset="629257.2398">20685 16229 489 0,'0'0'526'0,"0"0"-468"15,0 0 37-15,0 0-8 16,0 0-33-16,0 0-12 16,0 0-12-16,-50 4 2 15,29 13-7-15,0 12 14 16,-3 4 0-16,-1 12 24 15,-2 9-1-15,2 16-14 16,5 18 2-16,5 15-8 16,11 0-2-16,4-4-11 0,10-10-11 15,13-9 5-15,5 5-5 16,6-2-4-16,8-4-5 16,0-14-7-16,-3-11-1 15,-8-14-1-15,2 0-14 16,8 1-21-16,7 3-22 15,10-1-33-15,42-10-51 16,-13-13-113-16,-1-15-348 0</inkml:trace>
  <inkml:trace contextRef="#ctx0" brushRef="#br0" timeOffset="630033.992">23660 16115 894 0,'0'0'95'0,"0"0"-30"16,0 0 21-16,87 69-2 15,-53-40 4-15,2 7 31 16,3 1-6-16,-4 2-33 16,-2 2-11-16,0 4-11 15,-5 5 5-15,-4 1 0 0,-7 6-22 16,-7 1 0-16,-5 4-7 16,-5 1-24-16,-9 5-3 15,-15 10-1-15,-3-8-5 16,-4 4 0-16,-8-5 0 15,3-12-1-15,-7 2-12 16,-5-3-35-16,-1-6-38 16,-30 6-55-16,12-14-112 15,5-8-139-15</inkml:trace>
  <inkml:trace contextRef="#ctx0" brushRef="#br0" timeOffset="630662.4454">20970 16276 1136 0,'0'0'255'0,"0"0"-167"15,0 0 21-15,0 0-56 16,0 0-34-16,0 0-12 16,0 0-6-16,-1 69 17 15,-5-33 11-15,-1 7-1 16,1 3-12-16,1-4-9 15,2 2 0-15,3-2-6 16,0-2-1-16,1-2-25 16,28 8-62-16,-2-16-137 15,4-4-121-15</inkml:trace>
  <inkml:trace contextRef="#ctx0" brushRef="#br0" timeOffset="631051.5672">21722 16366 1068 0,'0'0'143'0,"0"0"-131"16,0 0 37-16,0 0-35 15,100-51-12-15,-73 42-1 16,2 8 0-16,-6 1 0 15,1 0-1-15,-2 7 0 0,-3 7-18 16,-8 6 8-16,-5 6 3 16,-6 0-5-16,0 4 5 15,-4 0 6-15,-12-1 1 16,-5 1 1-16,0 0 6 16,-2-1 9-16,3-2-5 15,3-3 7-15,5-4-2 16,8-2-5-16,4-8-3 15,4 0 31-15,19-6-3 16,11 2-7-16,15-6-13 16,21 0-16-16,23 0-31 15,11-13-27-15,-17 3-87 16,-23-4-385-16</inkml:trace>
  <inkml:trace contextRef="#ctx0" brushRef="#br0" timeOffset="631529.9138">22745 16190 1377 0,'0'0'98'15,"0"0"-70"-15,81-38 14 16,-32 26-26-16,5 2-9 15,-1 5 1-15,-3 5-8 16,-9 0 0-16,-12 2 6 0,-9 11-6 16,-13 1-1-16,-7 6-25 15,0 6-19-15,-15-3 32 16,-10 4 7-16,-1-1 6 16,1-7 1-16,4-5-1 15,9-5 0-15,6-5 0 16,6-1 26-16,0-3 10 15,0 0-8-15,9 0 4 16,14 0-19-16,6 2-12 16,9 8 0-16,5 5 6 15,0 2-7-15,-4 5-1 16,-7 2 0-16,-10-1 1 16,-10 0 1-16,-8-3 6 0,-4 0 3 15,-7-1 5-15,-15-2-3 16,-11 0-2-16,-8-2 0 15,-4-1-1-15,-7-1-9 16,0-3-27-16,-14 1-92 16,13 0-102-16,11-2-270 0</inkml:trace>
  <inkml:trace contextRef="#ctx0" brushRef="#br0" timeOffset="632610.4994">11480 16091 700 0,'0'0'91'0,"0"0"65"0,0 0-20 15,0 0-67-15,0 0-28 16,0 0-5-16,0 0 9 15,-10-7 10-15,10 7 12 16,0 0-5-16,0 0-26 16,0 0-21-16,0 0-14 15,0 0-1-15,0 0-1 16,0 0-41-16,0 0-40 16,0 10-3-16,0 4 43 15,0 5-35-15,0 4-33 16,7 11-79-16,-3-5-42 15,1-2-118-15</inkml:trace>
  <inkml:trace contextRef="#ctx0" brushRef="#br0" timeOffset="633110.2041">11977 17151 497 0,'0'0'114'16,"0"0"-33"-16,0 0 26 15,0 0-34-15,0 0-24 16,0 0 0-16,0 0 25 15,0 0 7-15,0 0-7 0,0 0-18 16,0 0-16 0,0 0-11-16,0 0 2 0,0 0 4 15,0 0 7-15,0 0 0 16,0 0-15-16,0 0-14 16,0 0-6-16,3 0-7 15,-3 0 0-15,3 0-53 16,12 0-77-16,-3 4-167 15,3-1-15-15</inkml:trace>
  <inkml:trace contextRef="#ctx0" brushRef="#br0" timeOffset="633582.3931">17527 16458 320 0,'0'0'68'0,"0"0"-50"16,0 0-18-16,102-37-43 0,-59 34-91 16,-11 3 59-1,0 0-49-15</inkml:trace>
  <inkml:trace contextRef="#ctx0" brushRef="#br0" timeOffset="633787.8732">17846 16431 500 0,'0'0'205'0,"0"0"51"16,0 0-51-16,0 0-82 15,0 0-33-15,0 0-46 16,0 0-44-16,0 0-21 15,0 1-70-15,0 5-170 0,0-3-408 16</inkml:trace>
  <inkml:trace contextRef="#ctx0" brushRef="#br0" timeOffset="634021.0504">18110 17431 468 0,'0'0'73'16,"0"0"-71"-16,0 0-2 16,0 0-253-16</inkml:trace>
  <inkml:trace contextRef="#ctx0" brushRef="#br0" timeOffset="634986.3492">21002 16990 1035 0,'0'0'150'0,"0"0"18"16,0 0-14-16,0 0-68 15,0 0-25-15,68-74-12 16,-55 69 1-16,0 0-9 15,0 5-13-15,2 0-9 16,2 0-12-16,3 2-5 16,3 13 6-16,2 0-2 15,2 7-5-15,-6 1-1 16,0-1 0-16,-11-3-1 16,-5 1-12-16,-5 0-15 15,0-1 2-15,-15 0 17 0,-8 1 8 16,0-1 0-16,1-8-5 15,3-3 5-15,5-3 1 16,6-5 1-16,5 0 8 16,3 0-1-16,0 0-2 15,1 0-4-15,13-5 3 16,1 4-5-16,5 1-8 16,7 0 8-16,5 6-8 15,2 6 8-15,0 5-1 16,-4 3 1-16,-5 0 0 15,-6 2-2-15,-8-1 1 16,-8 2 1-16,-3-3 9 16,-4 0-2-16,-16-1 3 0,-5-4 6 15,-6 3 9 1,-3-7-4-16,-2 0-7 0,1-3-8 16,2-1-5-16,4-5-1 15,2 3-1-15,5 0-53 16,-8 3-39-16,7 1-132 15,4 1-272-15</inkml:trace>
  <inkml:trace contextRef="#ctx0" brushRef="#br0" timeOffset="635814.3662">12769 16177 383 0,'0'0'372'0,"0"0"-168"0,0 0 1 15,0 0 27-15,0 0-87 16,0 0-73-16,0 0-19 15,-46-15-29-15,46 14-23 16,0 1-1-16,0 0-14 16,0 0-40-16,4 0-83 15,7 6-2-15,-2 7-28 16,3 13-60-16,-1 1-50 16,-2-1-100-16</inkml:trace>
  <inkml:trace contextRef="#ctx0" brushRef="#br0" timeOffset="636229.8078">12789 17145 317 0,'0'0'186'16,"0"0"-10"-16,0 0 26 0,0 0-63 16,0 0-28-1,0 0-11-15,0 0-27 0,0 0-14 16,0 0-7-1,0 0-18-15,0 0-12 0,0 0-6 16,0 0-2-16,0 0 8 16,0 0 11-16,0 0-2 15,0 0-3-15,0 0-15 16,0 0-6-16,0 0-6 16,0 0-1-16,0 0-22 15,3 0-103-15,23 0-90 16,3 0-55-16,4-3-86 0</inkml:trace>
  <inkml:trace contextRef="#ctx0" brushRef="#br0" timeOffset="636841.51">16881 16428 671 0,'0'0'262'15,"0"0"-61"-15,0 0-24 16,0 0-86-16,0 0-49 16,0 0-18-16,0 0-11 15,0 0-7-15,0 0-4 16,0 3-2-16,3 4-60 16,2 3-32-16,5 15 13 15,-1 2-93-15,-2-3-144 0</inkml:trace>
  <inkml:trace contextRef="#ctx0" brushRef="#br0" timeOffset="637197.7631">17360 17577 803 0,'0'0'240'16,"0"0"-62"-16,0 0-26 16,0 0-69-16,0 0-41 15,0 0-28-15,0 0-14 16,13-3-83-16,3-3-38 16,-3 2-127-16,3-1-491 0</inkml:trace>
  <inkml:trace contextRef="#ctx0" brushRef="#br0" timeOffset="638148.4763">22277 16847 963 0,'0'0'135'16,"0"0"-56"-16,0 0 7 15,0 0-11-15,0 0 51 16,0 0-20-16,0 0-7 16,0-3-17-16,0 3-29 15,0 0-24-15,0 13-14 16,0 4-2-16,0 13 32 0,0 9 17 15,0 8-14 1,0 5-1-16,-1 4-8 16,-2 1-8-16,1-4-7 0,2-5-9 15,0-4-2 1,0-9-4-16,0-1-8 0,0-9 0 16,0 0 0-16,0-6 0 15,0-6 0-15,0-3-1 16,0-3 0-16,0-6-30 15,0-1-30-15,0 0-35 16,0 0-33-16,-1-4-53 16,-7-6-303-16</inkml:trace>
  <inkml:trace contextRef="#ctx0" brushRef="#br0" timeOffset="640754.8053">22872 17104 1234 0,'0'0'256'15,"0"0"-101"-15,0 0-5 16,0 0-84-16,90-51-24 15,-48 32-7-15,3 4-7 16,4 5 10-16,-4 0-12 16,-4 8-15-16,-5 2-11 0,-8 0 0 15,-4 2-8-15,-9 11-34 16,-3 4-14-16,-11 6 6 16,-1 6-3-16,-13 5 24 15,-15 6 24-15,-9-1 5 16,-7 1 1-16,-3-4 0 15,-1-2 0-15,5-4 0 16,5-2-1-16,11-7 6 16,8-2 7-16,12-5-3 15,5-1-1-15,2-4 7 16,15 2 39-16,12 2-14 16,16 0-5-16,11 0-11 0,7-2-8 15,5-2-8-15,-5-5-9 16,-2-1-37-1,-6-3-54-15,14 0-57 0,-16-7-198 16,-7-6-744-16</inkml:trace>
  <inkml:trace contextRef="#ctx0" brushRef="#br0" timeOffset="641128.0715">24923 16894 1386 0,'0'0'169'0,"0"0"-89"16,0 0 31-16,0 0-44 16,0 0-9-16,0 0-15 15,0 0-27-15,72-57-6 16,-33 50-8-16,6-3-2 16,7 5 1-16,5 1-1 0,3 1 0 15,-2 3 0 1,0 0-7-16,-6 0-34 15,-4 0-48-15,-5 0-108 0,-13 0-287 16,-12 0-541-16</inkml:trace>
  <inkml:trace contextRef="#ctx0" brushRef="#br0" timeOffset="641363.2374">25027 17145 1069 0,'0'0'232'16,"0"0"-119"-16,0 0 19 16,0 0-31-16,103 14-14 15,-51-14-30-15,3 0-12 16,5 0-17-16,1 0-12 16,-1-1-15-16,-5-2-1 0,-6-1-7 15,-7 1-38-15,-8 0-60 16,-4-1-137-16,-9-2-324 15,-9 2-203-15</inkml:trace>
  <inkml:trace contextRef="#ctx0" brushRef="#br0" timeOffset="643597.1682">26423 16531 962 0,'0'0'217'0,"0"0"-132"15,0 0 35-15,0 0-12 16,0 0-30-16,0 0-11 16,0 0-11-16,0 0-8 15,0 0-15-15,0 0-11 16,0 0-14-16,0 9-7 16,0 10-1-16,-1 12 1 15,-10 15-1-15,-3 10 1 16,0 6 0-16,-1 2 0 15,5-1 0-15,1-4 1 0,0-4-2 16,4-7 1-16,1-5-1 16,1-7 0-16,-2-6-9 15,2-8-11-15,2-9-21 16,-1-10-22-16,0-3 41 16,0-11 6-16,2-30-38 15,0-28-85-15,6-33 76 16,10-11 33-16,7 3 14 15,-1 13 16-15,-4 26 4 16,-3 19 28-16,-3 9 36 16,-2 10 1-16,7-4-5 0,-1 1-24 15,4-2 0 1,-3 13-23-16,1 10-11 16,0 8-6-16,2 5-5 15,2 2 3-15,0 5-14 0,1 11 2 16,-7 7-34-16,-7 0 16 15,-3 3 11-15,-6 1 11 16,-9-2 9-16,-13 4 1 16,-8-4-1-16,-3 0 0 15,-1 0 0-15,3-6 0 16,3 1 0-16,5-6-5 16,3 2-65-16,4-4-31 15,-7 6-80-15,4-5-115 16,4 0-357-16</inkml:trace>
  <inkml:trace contextRef="#ctx0" brushRef="#br0" timeOffset="680074.6769">26992 17002 735 0,'0'0'302'16,"0"0"-214"-16,0 0 47 15,0 0-15-15,0 0-49 16,0 0-16-16,0 0-20 16,-14-16-16-16,7 10-6 15,-2-4-4-15,-1 3-7 16,-4 0-1-16,-1 1 0 0,-3 3-1 16,-3 3 0-1,-5 0-1-15,-6 9 1 0,-1 8 0 16,-1 3 0-1,0 0 1-15,2 9 0 0,4-2 9 16,4 5 0-16,5-1 2 16,7 5 10-16,6 0-6 15,4-1 6-15,2 2-12 16,0-3-3-16,6-4 0 16,5-4-6-16,2-3 0 15,1-3 0-15,2-6-1 16,-1-3 0-16,1-4 0 15,-1 0-1-15,3-7 1 16,0 0 0-16,0 0 0 16,1-3 0-16,-4-4 0 0,0-2 1 15,-4-4 5-15,-2 3-5 16,-3-2-1-16,-1 2 7 16,-3 2-5-16,-2 1 4 15,0-3-5-15,0 0 11 16,-10 1-7-16,-7-4-4 15,-7 0-2-15,-7 2 1 16,-3 1-6-16,-5 3 5 16,2 7 0-16,1 0 1 15,5 0-1-15,4 1-2 0,3 9-32 16,-3 7-84-16,5-1-143 16,8-6-459-16</inkml:trace>
  <inkml:trace contextRef="#ctx0" brushRef="#br0" timeOffset="699397.4069">10876 17269 474 0,'0'0'63'0,"0"0"-63"0,0 0-36 16,0 0-182-16</inkml:trace>
  <inkml:trace contextRef="#ctx0" brushRef="#br0" timeOffset="701017.5919">10854 17056 717 0,'0'0'134'16,"0"0"-27"-16,0 0 3 0,0 0-44 16,0 0-28-16,0 0-21 15,0 0-16-15,-14-12-1 16,14 12-7-16,0 0-12 16,0 0-11-16,0 0 10 15,-2 0 2-15,1 0 2 16,-2 0 16-16,-3 0 0 15,-4 5-1-15,-2 8 1 16,-6 6 0-16,3 11 6 16,-4 7 17-16,2 6 19 15,1 7 16-15,7 2-3 16,3 2-5-16,1 1 16 0,5-2-14 16,0 0-20-16,17-3-5 15,-1 0-15-15,7 2-4 16,5-3-8-16,5 1-25 15,7-1-14-15,-1-2-21 16,19 6-15-16,-10-10-119 16,-8-11-199-16</inkml:trace>
  <inkml:trace contextRef="#ctx0" brushRef="#br0" timeOffset="701664.054">11309 17162 411 0,'0'0'689'16,"0"0"-604"-16,0 0 58 15,0 0 26-15,0 0-75 16,0 0-41-16,0 0-33 16,0-17-14-16,0 24-6 15,0 9-26-15,0 10 20 16,0 4 6-16,0 4 0 15,0 1 1-15,0-3-2 16,0 2-10-16,6-4-65 16,-2 3-28-16,5 4-2 15,-3-4-75-15,-3-8-176 0</inkml:trace>
  <inkml:trace contextRef="#ctx0" brushRef="#br0" timeOffset="702079.3473">11840 17229 1011 0,'0'0'133'0,"0"0"-80"15,0 0 13-15,0 0-44 16,0 0-15-16,0 0 0 0,0 0-7 16,95-25-1-16,-75 25 1 15,2 0-1-15,-7 0-7 16,0 4-7-16,-3 6-21 16,-9 3-58-16,-3 5 23 15,0 3 13-15,-3 5 16 16,-9-2 16-16,-5-2 26 15,7-2 6-15,4 0 30 16,3-3 2-16,3 0-6 16,0-2 34-16,9-4-9 15,15 2-23-15,7-7-13 16,11-2-13-16,11-4-8 16,35-10-50-16,-11-7-76 0,-4-2-168 15</inkml:trace>
  <inkml:trace contextRef="#ctx0" brushRef="#br0" timeOffset="702443.608">12714 17062 1092 0,'0'0'164'0,"0"0"-76"16,0 0 65-16,0 0-85 16,0 0-23-16,0 0-20 15,85-39-18-15,-66 39 0 16,1 0-7-16,-8 6-39 15,-6 9-82-15,-6 13-24 0,0 8-23 16,-15 8 50-16,-3 1-15 16,3-5 43-16,6-10 64 15,2-7 26-15,7-10 44 16,0-3 65 0,19-6-12-16,5 2-6 0,8-4-3 15,6 3-50-15,1 2-19 16,-3 0-17-16,-7 3 7 15,-6-1 23-15,-10 4 14 16,-10 3 18-16,-3 4-19 16,-10 6-24-16,-14 5-10 15,-13 5-11-15,-5 3-32 16,-7-2-32-16,-29 9-21 0,14-8-125 16,1-9-203-16</inkml:trace>
  <inkml:trace contextRef="#ctx0" brushRef="#br0" timeOffset="703139.3416">11201 17788 1092 0,'0'0'138'15,"0"0"-64"1,0 0 111-16,0 0-77 0,0 0-66 15,0 0-7-15,0 0-11 16,69-69-13-16,-47 59-5 16,-2 6-4-16,-1 4-2 15,-4 0-9-15,0 0-7 16,-3 14-16-16,-2 3-52 16,-3 6 20-16,0 4 6 15,2-5 5-15,-2 2 36 16,5-6 8-16,0-3 9 15,9-3 1-15,5-2 19 16,6 1 21-16,4-1-11 16,-3 3-8-16,-5-3-9 0,-4 3-13 15,-9 1 7 1,-5 2-7-16,-10 5 45 0,0 4 3 16,-7 4-1-16,-14 2-16 15,-6 2-11-15,-3-1-11 16,2-5-2-16,4-4-7 15,3-12-23-15,3-11-44 16,6-1-109-16,8-17-217 0</inkml:trace>
  <inkml:trace contextRef="#ctx0" brushRef="#br0" timeOffset="703481.5852">11961 17911 1340 0,'0'0'165'16,"0"0"-42"-16,0 0-42 15,0 0-60-15,0 0-20 16,0 0 10-16,98-59-10 16,-65 47-1-16,-5 7-1 15,-2 5-22-15,-10 0-24 16,-4 10-11-16,-8 10-47 15,-4 9 25-15,-1 11 44 16,-14 3 14-16,-4 3 9 16,-1-6 12-16,4-4 1 15,7-9 0-15,6-8 1 0,3-5 23 16,3-5 18-16,15-5-19 16,9-1-3-16,13-3 2 15,5-7-22-15,36-23-55 16,-7 1-95-16,-10-4-194 0</inkml:trace>
  <inkml:trace contextRef="#ctx0" brushRef="#br0" timeOffset="703738.4053">12773 17869 598 0,'0'0'638'0,"0"0"-544"16,0 0 132-16,0 0-133 15,0 0-49-15,0 0-16 0,0 0 38 16,22 76-2-16,-15-38-30 15,-1 2-21-15,1-3-7 16,2 3-6-16,5-2-23 16,-2-4-46-16,-1 0-35 15,8 4-156-15,-6-8-110 16,-4-13-428-16</inkml:trace>
  <inkml:trace contextRef="#ctx0" brushRef="#br0" timeOffset="704179.6458">13422 17258 15 0,'0'0'1020'0,"0"0"-919"16,0 0-13-16,0 0-21 15,0 0-30-15,0 0-25 0,0 0-11 16,23-20 6-16,-11 20-5 16,-2 0-1-16,13 0-1 15,3 18 9-15,10 12-8 16,18 24 15-16,12 19 47 16,-2 23 12-1,-1 8-31-15,-22-8-8 0,-15-19-8 16,-15-23-12-16,-8-10-5 15,-3-2-2-15,0 9-9 16,-8 9-1-16,-13 9-6 16,-6-5-5-16,-9 3-1 15,2-3-28-15,-20 6-104 0,14-15-100 16,6-13-384-16</inkml:trace>
  <inkml:trace contextRef="#ctx0" brushRef="#br0" timeOffset="704846.8522">14776 17270 191 0,'0'0'806'0,"0"0"-747"16,0 0-24-16,0 0 1 15,0 0-11-15,0 0 22 16,-88 89 46-16,70-15 10 15,6 31 5-15,6 20-30 16,6 2-18-16,4-2-5 16,19-13-1-16,5-8-20 15,8-9-15-15,12-11-12 0,-2-17-7 16,-1-15-1-16,20-5-26 16,23-4-3-16,20 3-11 15,17-10-60-15,-34-16-108 16,-22-16-147-16</inkml:trace>
  <inkml:trace contextRef="#ctx0" brushRef="#br0" timeOffset="705605.5966">17555 17657 1124 0,'0'0'141'0,"0"0"-31"16,0 0 25-16,0 0-67 15,0 0-36-15,0 0-7 0,0 0-5 16,26-13-11-16,-20 9-9 16,0 0-12-16,0 1-23 15,-2 3 6-15,2 0-2 16,1 0 1-16,6 0 15 16,0 0 15-16,5 10 17 15,6 10 15-15,2 9 2 16,7 11 6-16,2 8-3 15,1 11-1-15,0 17-12 16,2 12-5-16,-2 15 0 16,-3 0-5-16,-11-8-2 15,-9-22-6-15,-6-21-5 0,-3-10 0 16,-4-1-1-16,0 9-11 16,-17 4-18-1,-6 10-21-15,-13-3-20 0,-25 8-74 16,9-14-52-16,4-14-309 15</inkml:trace>
  <inkml:trace contextRef="#ctx0" brushRef="#br0" timeOffset="705997.8488">19308 18234 1407 0,'0'0'59'0,"0"0"-34"16,0 0 42-16,0 0-32 15,0 0 0-15,0 0-2 0,0 0-23 16,63-18-1 0,-21 14-2-16,10-2-6 0,5 2-1 15,-2-2-9-15,-7 5-51 16,-1 1-83-16,-12 0-81 15,-19 0-275-15</inkml:trace>
  <inkml:trace contextRef="#ctx0" brushRef="#br0" timeOffset="706323.0812">19414 18463 1088 0,'0'0'221'0,"0"0"-206"15,0 0 34-15,90 3 79 16,-37-3-47-16,9-3-30 0,0-4-34 16,1-3-9-16,-3 0-8 15,7-3-71-15,-15 6-129 16,-13 0-207-16</inkml:trace>
  <inkml:trace contextRef="#ctx0" brushRef="#br0" timeOffset="711522.7455">15113 17433 704 0,'0'0'131'0,"0"0"5"16,0 0-10-16,0 0-24 15,0 0-23-15,0 0-20 16,0-11-7-16,0 11 6 15,0 0-11-15,0 0-12 16,0 0-21-16,0 0-14 16,0 0-25-16,0 7-3 15,0 9 10-15,6 7 18 0,1 1 0 16,3 4 2-16,0 3-1 16,-1-1 1-1,0 2-1-15,2-2 5 0,2-3-6 16,-4 0 0-16,1-2-1 15,0-6-37-15,0 1-43 16,3 0-20-16,2 1-67 16,3-4-123-16,-3-6-22 0</inkml:trace>
  <inkml:trace contextRef="#ctx0" brushRef="#br0" timeOffset="712024.1089">16168 17547 927 0,'0'0'129'0,"0"0"-73"16,0 0 8-16,0 0-9 16,0 0-41-16,0 0-13 15,56-79 5-15,-27 72 1 0,0 5-7 16,3 2-7-16,-2 0 1 16,-4 10-1-16,-4 6 7 15,-6 4-1-15,-7 4-16 16,-9 4-2-16,-2 2 17 15,-21 6 1-15,-13 4-1 16,-9-1 2-16,-4-2 3 16,7 0-2-16,3-8 0 15,17-6 8-15,4-6-6 16,12-4 11-16,6-4 15 16,0 3 3-16,21-1-17 15,6 3-2-15,13-3-6 16,8 0 9-16,5-1-9 0,3-2-7 15,-1-1-13-15,-4-3-56 16,8 4-27-16,-11-5-148 16,-9 1-75-16</inkml:trace>
  <inkml:trace contextRef="#ctx0" brushRef="#br0" timeOffset="712721.598">16947 17620 825 0,'0'0'248'15,"0"0"-176"-15,0 0 36 0,0 0-29 16,0 0-31-1,0 0-18-15,0 0-30 16,72-46-1-16,-42 41 0 0,2 4-5 16,-8 1-4-16,0 3 8 15,-5 10-11-15,-6 4 7 16,-2 5-27-16,-8 2 11 16,-3 3 12-16,-3 1-1 15,-12-1 2 1,-2-5 8-16,0-3-6 0,0-6 7 15,4-4 1-15,-2-2 0 16,3-1 0-16,7-6 2 16,4 3 4-16,1-3 3 15,0 0-10-15,10 0-8 16,13 1-20-16,7 8 28 0,1 1 14 16,5 1-12-16,-3 5 0 15,-7 3-1-15,-3-2 0 16,-13 3-1-16,-2 3 1 15,-8-2 0-15,0 1 12 16,-9 1 16-16,-9 0 2 16,-5-6 8-16,-3-1-1 15,-4-3 2-15,-5-6-15 16,-1-4-6-16,1-2-19 16,-5 0-26-16,4 1-44 15,-9 8-37-15,8 3-93 16,10-3-193-16</inkml:trace>
  <inkml:trace contextRef="#ctx0" brushRef="#br0" timeOffset="715437.8674">15503 18227 785 0,'0'0'140'16,"0"0"-113"-16,0 0-1 0,0 0 19 15,0 0 7 1,0 0 2-16,0 0-11 0,-11-22 3 16,9 13-27-1,-1 3-9-15,-1 1 5 16,-2-5-1-16,-4 3-12 0,-4-3-1 15,1 1-1-15,1 5 0 16,3-3-1-16,6 4 0 16,-1 1 1-16,4-1 2 15,0 2 12-15,10 1-14 16,6-3-14-16,13 3 14 16,7 0 1-16,6 0 14 15,0 0-13-15,-4 0-1 16,-5 12-1-16,-8 5-1 15,-7 5-1-15,-9 6-21 0,-9 2-13 16,-3 6 21 0,-26 3 15-16,-3 1 0 15,-1 0 1-15,-2-10 8 0,9-4-9 16,3-6 15-16,13-8 5 16,1-3-3-16,9-5-2 15,0 2 5-15,0 2 2 16,15 2-3-16,4 0-6 15,8 1 1-15,3 2 4 16,4-3-8-16,2-3-9 16,3-1 6-16,-3-4-7 15,4 0-22-15,-5-2-12 16,17 0-79-16,-11 0-103 16,-8-4-371-16</inkml:trace>
  <inkml:trace contextRef="#ctx0" brushRef="#br0" timeOffset="715963.5404">16402 18361 889 0,'0'0'94'16,"0"0"-25"-16,0 0-15 15,0 0-11-15,78-70-9 16,-52 55-11-16,9 4-4 16,-2 4-6-16,-5 7-3 0,-1 0-9 15,-11 3-1-15,-2 11 0 16,-8 6-33-16,-6 2-6 16,-3 5 26-16,-17 0-18 15,-5 1 17-15,-4-8 4 16,1-3 9-16,3-4 1 15,1-6 0-15,6-3 2 16,5-3-1-16,7-1 22 16,6 0 32-16,0 0-8 15,9 0-40-15,10 0-7 16,8-1-9-16,2 1 9 16,4 0 10-16,-1 1-9 0,-7 14-1 15,-5 0-2 1,-7 2-8-16,-12 2-3 0,-1 1 6 15,-4 2 7-15,-19 0 31 16,-6-2-8-16,-7 0 9 16,-3-5-9-16,0-1-7 15,1-4-4-15,5-7-4 16,3 1-2-16,8-4-6 16,6 0-23-16,16 0-45 15,0 0-91-15,3-3-227 0</inkml:trace>
  <inkml:trace contextRef="#ctx0" brushRef="#br0" timeOffset="716439.8794">17399 18255 848 0,'0'0'329'15,"0"0"-236"-15,0 0-48 16,0 0 36-16,0 0-10 15,0 0-13-15,0 0-21 0,0 0-14 16,0 0-18-16,0 11-5 16,0 9 0-16,-3 9-1 15,-1 6 1-15,3 2 0 16,-1 2 1-16,2 1 0 16,0-4 9-16,0 4-10 15,0-6 1-15,0 1 1 16,7-5-2-16,-4-1 2 15,0-7-2-15,0-2 0 16,-3-2 1-16,3-7 0 16,-3-3-1-16,0-4 1 0,3-1-1 15,-3-1 0-15,0-1-33 16,0 6-91 0,0-3-92-16,0 2-114 0</inkml:trace>
  <inkml:trace contextRef="#ctx0" brushRef="#br0" timeOffset="717653.8122">11158 17254 511 0,'0'0'109'0,"0"0"36"16,0 0-15-16,0 0-36 16,0 0-14-16,0 0-9 15,0 0-12-15,-6-17-8 16,6 14-11-16,0 0-15 15,0 3-18-15,0 0 2 16,0 0-8-16,0 0 1 16,-3 0-1-16,3 0 0 15,0 0-1-15,0 0 2 16,0 0 0-16,0 0-1 16,0 0 0-16,0 0-1 0,0 0 0 15,0 0-1-15,0 0-22 16,0 0-32-16,0 0-26 15,0 0-27-15,0 7-21 16,0 3-23-16,0 9 21 16,0 0-29-16,0-2-179 0</inkml:trace>
  <inkml:trace contextRef="#ctx0" brushRef="#br0" timeOffset="721557.4107">17389 17749 798 0,'0'0'163'0,"0"0"-101"15,0 0 21-15,0 0-1 16,0 0-34-16,0 0-28 15,0 0-7-15,0 0-5 16,0 0-8-16,0 1-1 16,2 5-34-16,3 4-69 15,-2 10 14-15,3 19 2 16,-3-2-113-16,0-1-99 0</inkml:trace>
  <inkml:trace contextRef="#ctx0" brushRef="#br0" timeOffset="721854.6233">17499 18717 697 0,'0'0'72'0,"0"0"-72"16,0 0-24-16,0 0 8 16,0 0-45-16,82 4-41 0</inkml:trace>
  <inkml:trace contextRef="#ctx0" brushRef="#br0" timeOffset="722775.4466">20492 17802 314 0,'0'0'95'15,"0"0"-84"-15,0 0 2 16,0 0 38-16,0 0 24 16,0 0 22-16,0-4 72 15,0 4-5-15,0 0-39 16,0 0-21-16,0 0-39 16,-3 0-32-16,0 0-15 0,-4 0-11 15,0 0-7-15,-5 11 0 16,-4 9 1-16,-4 9 10 15,-3 7 15-15,1 5 4 16,-1 7-1-16,2 1-13 16,3 8-3-16,0-1 5 15,4-1-2-15,3 3-8 16,2 1 4-16,6 1-3 16,3-6-1-16,0 2 0 15,3-1-7-15,10-6 8 16,8-2-9-16,6-5-7 15,7-2-13-15,7-11-27 16,5-2-11-16,21-3-52 16,-11-8-51-16,-8-6-199 0</inkml:trace>
  <inkml:trace contextRef="#ctx0" brushRef="#br0" timeOffset="723269.8013">21014 17798 1035 0,'0'0'147'16,"0"0"-96"-16,0 0 11 15,0 0-10-15,0 0-23 16,0 0-6-16,0 0 6 15,0-6-7-15,0 6 4 16,0 0 3-16,0 0 6 16,0 0 3-16,0 0-4 0,0 0-21 15,0 0-7 1,0 3-6-16,0 7-14 16,0 10 4-16,0 7 9 0,0 9 1 15,0 4 0-15,0 2 0 16,0 2 0-16,0-2 0 15,0-2-31-15,-2-1-85 16,2 5-16-16,-1-8-77 16,-1-10-142-16</inkml:trace>
  <inkml:trace contextRef="#ctx0" brushRef="#br0" timeOffset="723964.2672">20989 18492 426 0,'0'0'819'15,"0"0"-726"-15,0 0 6 16,0 0-37-16,0 0-27 16,0 0 6-16,0 0 7 15,10-66-10-15,-10 66-15 16,0 0-22-16,0 0-1 0,0 3-9 16,0 14-1-16,-10 4 7 15,0 9 3-15,0 5 1 16,1-2-1-16,-1 0 2 15,0-3-1-15,4-2-1 16,3-4 1-16,2-4-1 16,-1-6 0-16,2-4-8 15,0-3-14-15,0-4-6 16,0 0-7-16,0-3-3 16,0 0 22-16,0 0 16 15,0-3 0-15,0-11-7 16,0-9-56-16,2-7 2 15,4-5 22-15,1-3-6 0,3 3 10 16,0 5 31 0,-3 6 4-16,1 9 9 0,-4 3 4 15,-2 5 1-15,-2 4 9 16,0 2-8-16,0 1-15 16,0 0-6-16,0 6-7 15,0 9 3-15,0 7 3 16,-5 7 6-16,1 1 0 15,-2 2 1-15,1-2-1 16,2-5 1-16,2-1 1 16,-3-4 0-16,1-6 1 15,3-1-1-15,-3-8-1 16,3 0-1-16,0-5-15 16,0 0-2-16,0 0 2 0,6-20-50 15,5-3-216-15,1-1-317 16</inkml:trace>
  <inkml:trace contextRef="#ctx0" brushRef="#br0" timeOffset="724534.9439">21009 17850 183 0,'0'0'19'0,"0"0"-19"0,0 0 0 16,0 0 28-16,0 0 110 16,0 0 22-16,0 0 34 15,0 0 19-15,0 0-48 16,0 0-80-16,0 0-67 15,0 0-18-15,0 0-57 0,2 2-25 16,-1 8-25 0,1 5 58-16,-2 19-57 0,0-4-35 15,-5-1-161-15</inkml:trace>
  <inkml:trace contextRef="#ctx0" brushRef="#br0" timeOffset="724763.1068">20928 18694 160 0,'0'0'0'0</inkml:trace>
  <inkml:trace contextRef="#ctx0" brushRef="#br0" timeOffset="737376.4054">11947 17349 78 0,'0'0'293'0,"0"0"-175"15,0 0-21-15,0 0-5 0,0 0-15 16,0 0-5-16,1-5 2 16,-1 3-4-16,0 2 1 15,4 0-13-15,-4 0-4 16,0 0-11-16,0 0-13 16,0 0-14-16,0 0-16 15,0 0-1-15,0 0-47 16,0 0-42-16,0 0-89 15,6 7-43-15,4 3 72 16,-7 0-74-16</inkml:trace>
  <inkml:trace contextRef="#ctx0" brushRef="#br0" timeOffset="737938.6472">12256 18431 202 0,'0'0'189'0,"0"0"-92"16,0 0 5-16,0 0-8 0,0 0 4 15,0 0-10-15,0 0-8 16,3 0-17-16,-3 0-11 15,0 0-20-15,0 0-10 16,0 0-15-16,0 0-7 16,0 0 0-16,0 0-1 15,0 0-6-15,6 0-45 16,-2 0-169-16,4 0-303 0</inkml:trace>
  <inkml:trace contextRef="#ctx0" brushRef="#br0" timeOffset="738608.1228">16409 17538 537 0,'0'0'117'15,"0"0"-77"-15,0 0 37 16,0 0 12-16,0 0-28 16,0 0-19-16,0 0 18 15,6 0-12-15,-6 0-20 16,0 0-5-16,0 0-16 16,0 0-7-16,2 0-5 15,1 0-38-15,1 0-48 16,10 9-2-16,-5-2-61 15,0-2-37-15</inkml:trace>
  <inkml:trace contextRef="#ctx0" brushRef="#br0" timeOffset="739156.5687">16596 18797 316 0,'0'0'133'15,"0"0"-42"-15,0 0 10 16,0 0 3-16,0 0-16 16,0 0-9-16,0 0-18 15,1 0-11-15,-1 0-3 16,0 0-18-16,0 0-13 16,0 0-8-16,0 1-2 15,0-1 4-15,0 0 15 16,0 2 4-16,0-2-13 15,0 0-9-15,0 0-7 16,0 0-24-16,0 1-40 16,0 4-57-16,6-4-109 15,4-1-176-15</inkml:trace>
  <inkml:trace contextRef="#ctx0" brushRef="#br0" timeOffset="740573.2838">21668 17963 454 0,'0'0'136'0,"0"0"-15"0,0 0 32 15,0 0-26 1,0 0-44-16,0 0 25 0,0 0-20 16,6-12-21-16,-6 12 10 15,0 0-12 1,0-3-33-16,0 1-17 0,0 0-9 16,0-1 2-16,0-2 8 15,3 0 8-15,3-5-3 16,1 0 0-16,3 0-20 15,0-4 0-15,5 1-1 16,6 4 1-16,1-4-1 16,2 6-1-16,-1 0 0 15,1 1 1-15,-2 6 0 16,-4 0-9-16,-2 0 9 16,-5 0-9-16,1 10-3 0,-9 3-8 15,0-1-17-15,-2 5 11 16,-1 0 19-16,0 0 2 15,-1 3 5-15,-16 0 0 16,-2 2 1-16,-10 1-1 16,-3-2 2-16,-3 4-1 15,4-2 2-15,6 1 3 16,5-4-5-16,7-3-1 16,6-2 1-16,4-4 6 15,3 0 3-15,0-2 3 16,0-2-1-16,7 2 1 15,6-4 4-15,7 1 15 16,4 0-7-16,6-3-12 0,1-3-4 16,4 0-7-1,-2 0-2-15,-1 0-11 0,-4 0-48 16,-5-3-68 0,6 3-37-16,-6 0-78 0,-6 0-171 0</inkml:trace>
  <inkml:trace contextRef="#ctx0" brushRef="#br0" timeOffset="741100.4122">22677 17877 400 0,'0'0'539'0,"0"0"-466"16,0 0 13-16,0 0 31 16,82-49-49-16,-58 43-16 15,1 2 15-15,1 1-6 16,1 3-16-16,0 0-15 16,-7 0-17-16,1 5-12 15,-7 5-1-15,-4 5 0 16,-7-2-8-16,-3-1-21 15,0 4-36-15,-9-1 23 16,-4 0 29-16,-4 0 13 16,4-2 0-16,4-6 0 0,5-4 1 15,4-1 0-15,0 0 1 16,0-2 6-16,0 2 19 16,8 1 4-16,9 7-14 15,5 1 4 1,2 8-3-16,-1 1-16 0,-3-2-1 15,-5 1 18-15,-4 0 2 16,-7 1 5-16,-4 0 3 16,-1-4-19-16,-19 4-3 15,-6 0 1-15,-7 0-1 16,-3 0-1-16,-3-4-5 16,5-3-1-16,-1-3-9 15,5-3-43-15,4-4-83 0,5-2-107 16,12-1-378-16</inkml:trace>
  <inkml:trace contextRef="#ctx0" brushRef="#br0" timeOffset="741531.388">23527 17819 510 0,'0'0'584'0,"0"0"-529"0,0 0 31 16,0 0-15-16,0 0-31 15,0 0-22-15,0 0-2 16,33 36 1-16,-13-7 16 15,-1 5 12-15,7 11 9 16,-1 17-9-16,3 19-7 16,-3 13 17-16,-3-6-24 15,-11-16 8-15,-6-19-5 16,-5-10-18-16,0 3 0 16,-3 7-3-16,-12 5-11 15,-6-1 4-15,-7-7-6 16,-5-1 0-16,-6-2 0 0,-1-5 0 15,-4-4-16-15,0-3-25 16,0-5-22-16,-17 0-60 16,12-8-95-16,7-5-275 0</inkml:trace>
  <inkml:trace contextRef="#ctx0" brushRef="#br0" timeOffset="742804.011">21655 18633 517 0,'0'0'127'0,"0"0"-24"16,0 0-17-16,0 0-6 15,0 0-5-15,0 0-10 16,0 0 3-16,0-68-22 15,-1 58-8-15,-1 0-2 0,2 1 2 16,0 2 1 0,0 0-10-16,0 0-9 0,8 0 5 15,5 0 20-15,4 1-24 16,8-1-5-16,5 2 3 16,6 0-4-16,2 3 7 15,1-1 1-15,-2 3-17 16,-5 0 0-16,-6 0 1 15,-6 4-6-15,-4 6-1 16,-7 1-1-16,-4 6-15 16,-5 0-7-16,0 6-10 15,0-4 5-15,-12 2 18 16,-2-3 3-16,0 0 7 16,-5-4 0-16,0-1 0 15,1-4 1-15,3-2 1 0,1-1-1 16,3-3-1-16,3-2 0 15,4 2 0-15,1-3-1 16,3 0-1-16,0 0 1 16,0 0-8-16,0 0-1 15,0 0 5-15,0 0 5 16,7 0 0-16,1 0 0 16,4 0-1-16,3-4-6 15,0 2-1-15,4 2 7 16,-1 0 1-16,-1 0-7 15,0 2 6-15,-3 6-5 16,-1 1-1-16,-2 1 6 16,-5 2 1-16,0 3 9 0,-2-3-3 15,-1-1-5 1,-3 1 11-16,0-1 2 0,0-1-8 16,0-2 1-16,-7 1 1 15,-2-1 5-15,0 1-5 16,-8-1 0-16,1-1 0 15,-4 0-2-15,-2-1-4 16,-1 1 8-16,-2-4-10 16,1-1-13-16,2 0-39 15,6-2-35-15,-2 0-113 16,6 0-88-16,6-2-353 0</inkml:trace>
  <inkml:trace contextRef="#ctx0" brushRef="#br0" timeOffset="743886.6932">22771 18663 827 0,'0'0'174'16,"0"0"-41"0,0 0 30-16,0 0-41 0,0 0-23 15,0 0-26-15,0 0-19 16,18-17-14-16,-10 9-15 15,-2-2-12-15,2 0-11 16,1 0-1-16,2 0-1 16,4 3 1-16,-3 0 0 15,4-1-1-15,1 4 0 16,3 1-1-16,-1 3 0 16,1 0 0-16,1 0 1 15,-4 0-1-15,-1 5-6 0,-6 2 6 16,1 3-8-16,-5 0-10 15,-3 0-10-15,-2 4 1 16,-1 3 8-16,0 1 1 16,-3-1 11-16,-9 3-5 15,0-3 5-15,-3 1 7 16,-4-1 0-16,-2 0 0 16,-2-3 0-16,-5 2 1 15,-2-4 1-15,1 3-1 16,-1-5 0-16,3 2-1 15,5-2 1-15,7 0-1 16,0-3 1-16,7-3-1 16,5 2-1-16,3-3-6 15,0-1-5-15,0 3 11 16,6-2 2-16,10-2 1 0,7 5 20 16,9-6-8-1,0 1-2-15,7 0-4 0,-2-1-7 16,1 0-11-16,-2 0-34 15,-8 0-58-15,5 0-61 16,-6 0-135-16,-13 0-509 0</inkml:trace>
  <inkml:trace contextRef="#ctx0" brushRef="#br0" timeOffset="745729.7339">24533 18380 939 0,'0'0'82'16,"0"0"-60"-16,0 0 7 16,0 0-9-16,0 0 0 15,0 0 18-15,-31-72 1 16,31 62 14-16,0 3-9 15,3 1-6-15,7 2-12 0,4-2-15 16,7 2 10-16,5-2 19 16,4 5 23-16,5-2-7 15,0 3-21-15,3 0-17 16,2 0-11-16,-3 0-7 16,-1 0 1-16,-5 0-1 15,-5 0-40-15,-6 0-62 16,-6 5-101-16,-8 0-297 0</inkml:trace>
  <inkml:trace contextRef="#ctx0" brushRef="#br0" timeOffset="746105.0006">24518 18565 107 0,'0'0'1246'16,"0"0"-1102"-16,0 0-95 15,0 0 8-15,0 0-29 16,0 0-4-16,0 0-8 16,103-3-3-16,-58-4-5 15,1 1-7-15,5 2-1 16,-2-4-11-16,0 6-59 16,13-8-86-16,-12 0-79 15,-11 0-287-15</inkml:trace>
  <inkml:trace contextRef="#ctx0" brushRef="#br0" timeOffset="747395.9196">25589 18007 1132 0,'0'0'258'16,"0"0"-201"-16,0 0-3 15,0 0-17-15,0 0-5 16,0 0-1-16,0 0-21 15,6 0 6-15,-6 6-4 0,0 15-11 16,2 15 36-16,-2 29-4 16,0 26-9-16,-5 20-5 15,-7-8-8-15,1-21-9 16,3-28 9-16,2-15-11 16,0 4 2-16,-1 0-2 15,-1 3-10-15,4-16 1 16,1-9-14-16,0-8-12 15,3-8-15-15,-2-5 18 16,-1-8-3-16,-3-19 6 16,3-27-106-16,3-38 61 0,0-28 45 15,2-8 18 1,11 7 11-16,-2 24 25 0,-4 31 64 16,2 12 23-16,0 12-35 15,3 5-37-15,7-2-6 16,8-5 1-16,4 2-16 15,5 6-12-15,2 13-6 16,-2 3-1-16,-1 7 0 16,-5 9 0-16,-4 4-1 15,-6 1-5-15,-5 18 5 16,-6 4-15-16,-9 10 3 16,0 4-6-16,-15 5 1 15,-10 5 12-15,-8-5 6 0,-3-3-2 16,4-5-4-1,2-10 6-15,7-5 0 0,4-7-33 16,3-4-103 0,4-4-58-16,5-4-457 0</inkml:trace>
  <inkml:trace contextRef="#ctx0" brushRef="#br0" timeOffset="748192.2812">26050 18409 814 0,'0'0'191'0,"0"0"-132"0,0 0 24 16,0 0 5-16,0 0-5 16,0 0 2-16,0 0 11 15,5-8-33-15,-2-3-15 16,3-2 13-16,4-7-38 0,4 3-11 15,5-3-11 1,2 4-1-16,6 6-10 0,3 2 8 16,1 8 1-16,0 0 0 15,-2 5-8-15,-4 8 7 16,-3 6-6-16,-4 5-8 16,-3 3-3-16,-7 3-5 15,-4-1 0-15,-4 4-3 16,0 0 5-16,-7 0-3 15,-10-3 8-15,1-5 8 16,-5-1 8-16,-3-2 1 16,0-2-1-16,-1-3 1 15,0 0 0-15,1-4 1 16,7-2 0-16,4-2-1 16,5-2 0-16,5-4 0 0,2-2-1 15,1 0 1-15,0-1-14 16,0 0-11-16,0 0 5 15,0 0-2-15,0 0 6 16,0 0 9-16,0 0 6 16,0 0 1-16,1 0 1 15,2 0 18-15,2 0 0 16,7 0 17-16,6-1-20 16,10-3-1-16,9-1 2 15,12 3 4-15,10-4-8 16,5 3-7-16,2 2-5 0,-1 1 1 15,-2 0-1 1,-5 0-1-16,-4 0 1 0,-6 0-1 16,-7 0-20-16,-7 0-42 15,-7 1-18-15,-9 5-65 16,-4-3-84-16,-10-3-300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1T06:12:51.0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3670 2409 1154 0,'0'0'138'0,"0"0"-98"15,0 0-8-15,0 0 7 16,0 0 9-16,0 0 15 16,0-56-20-16,0 56-14 15,0 0-11-15,0 0-9 16,0 0-2-16,0 0-7 15,0 0 2-15,0 0-2 16,0 10-9-16,0 10 8 16,0 10 1-16,0 10 2 15,-6 9 11-15,0 4 4 0,1 4-5 16,0-4-6 0,2-1-5-16,1-5 0 0,-1-3 1 15,3-6-1-15,0-6 0 16,0-6-1-16,0-9-21 15,0-6-63-15,0-7-9 16,-3-5-39-16,0-13 43 16,-3-9-255-16</inkml:trace>
  <inkml:trace contextRef="#ctx0" brushRef="#br0" timeOffset="234.3775">3300 2468 1061 0,'0'0'142'0,"0"0"-83"16,0 0 46-16,0 0 15 0,0 0-30 16,33-91-45-1,13 67-1-15,8 2-13 0,14 2-11 16,1 2-5-16,1 2-8 16,-4 5-7-16,-8 4-24 15,-9 4-71-15,-10 3-75 16,-11 4-39-16,-10 12-161 15,-12 1-134-15</inkml:trace>
  <inkml:trace contextRef="#ctx0" brushRef="#br0" timeOffset="562.5184">3828 2647 818 0,'0'0'235'0,"0"0"-165"15,0 0 27-15,94-12 0 16,-51 8-20-16,-1 4-15 16,0 0-26-16,-5 14-20 15,-4 6 0-15,-12 4-10 16,-5 3 3-16,-10 4 0 16,-6 2-8-16,-3 0 12 15,-19 2 0-15,-8-6-4 16,-4-4 11-16,-2-6 15 15,0-9-11-15,6-7 22 0,2-3 5 16,7-9-21 0,3-17-7-16,8-7-7 0,10-8-16 15,0-2-21-15,10 7-27 16,11 6-57-16,27 3-44 16,-8 12-20-16,-4 2-192 0</inkml:trace>
  <inkml:trace contextRef="#ctx0" brushRef="#br0" timeOffset="1015.6545">5150 2437 1520 0,'0'0'129'16,"0"0"-89"-16,0 0-24 15,0 0-15-15,0 0-1 16,0 0-6-16,-91-47-4 16,64 59-19-16,3 6-9 15,8 1 10-15,5 3-8 16,11-4 15-16,0 2 1 15,14-3 13-15,11 1 7 16,11 2 0-16,3 0 16 0,1 1 15 16,-3 3-19-16,-4 1-12 15,-12 4 0-15,-6-3-1 16,-12 4-6-16,-3 0 7 16,-18 0 10-16,-18 0 7 15,-7 0 5-15,-9-6 7 16,-4-5-1-16,1-4-11 15,3-10-9-15,7-5-2 16,7 0 2-16,8-20-8 16,27-26-71-16,3 3-105 15,13-3-171-15</inkml:trace>
  <inkml:trace contextRef="#ctx0" brushRef="#br0" timeOffset="1406.2892">5511 2123 1302 0,'0'0'215'16,"0"0"-157"-16,0 0-19 15,0 0-39-15,0 0-7 16,0 0 7-16,-55 102 35 16,41-46-10-16,4 5-8 15,7 6-8-15,3-3-3 16,0 0 1-16,0-3-6 15,0-8-1-15,0-6 1 16,6-12 1-16,-2-11-1 16,-4-11 0-16,6-9 1 15,0-4 15-15,2-15 28 0,8-17-34 16,4-4-11 0,2-1-12-16,0 7 2 0,-5 13-9 15,2 13 11-15,-1 4-11 16,-3 9 17-16,7 12-4 15,-2 3 6-15,5 4-9 16,-1-1-26-16,3-3-70 16,4-3-23-16,18-11-41 15,-7-6-148-15,0-4-458 0</inkml:trace>
  <inkml:trace contextRef="#ctx0" brushRef="#br0" timeOffset="1703.1641">6063 2404 1092 0,'0'0'136'0,"0"0"-99"16,0 0-7-16,-72 109 5 15,56-68 0-15,10-1-5 16,6-7-4-16,0-2-7 16,18-5 6-16,6-7 26 15,7-6 8-15,-1-10-15 16,0-3-11-16,-2-9-6 15,-7-17 21-15,-3-11-37 16,-8-7-11-16,-5-2-8 16,-5 1-12-16,0 8 20 0,-5 8 10 15,-8 13-4 1,4 7-5-16,-3 9-1 0,-3 0-32 16,0 11-87-16,8 13-61 15,1-1-188-15,6-7-274 0</inkml:trace>
  <inkml:trace contextRef="#ctx0" brushRef="#br0" timeOffset="2187.5321">6546 2369 1250 0,'0'0'176'15,"0"0"-133"-15,0 0-41 16,0 0-1-16,0 0 14 15,-25 94 5-15,15-52-11 0,7-2-2 16,3-1-6-16,0-3 11 16,13-5-5-16,5-7-1 15,3-5-3-15,1-11 10 16,1-8 6-16,-1 0 44 16,0-18-14-16,2-12-26 15,-3-1-23-15,-3 2-12 16,-6 9 12-16,-5 10 0 15,-4 10 0-15,0 4-115 16,0 20 48-16,2 5 54 16,4 5 13-16,10 0-9 15,5-6 9-15,7-6 0 16,5-8 0-16,3-8 7 16,4-6-6-16,-4-2 9 15,-6-18 6-15,-2-11-4 0,-7-10 4 16,-3-21-16-16,-9 0-11 15,-6-3-6-15,-3 5 11 16,-3 17 6-16,0 4 45 16,0 13 32-16,0 12-37 15,0 7-26-15,0 6-14 16,0 1-64-16,0 2-121 16,9 10-153-16,4 1-248 0</inkml:trace>
  <inkml:trace contextRef="#ctx0" brushRef="#br0" timeOffset="3656.3022">8902 2022 1326 0,'0'0'85'16,"0"0"-85"-16,0 0 0 16,-119 56 2-16,77-15-2 15,3 9 9-15,-1 9 6 16,6 14 14-16,1 18 1 16,9 17-1-16,9 4 8 15,6-8-11-15,9-22-10 16,0-28-10-16,3-17-5 0,9-5 11 15,9-1-5-15,3-2-7 16,6 1-26-16,6-11-87 16,29-18-34-16,-14-1-102 15,1-6-323-15</inkml:trace>
  <inkml:trace contextRef="#ctx0" brushRef="#br0" timeOffset="4031.3202">9445 2266 1371 0,'0'0'103'0,"0"0"-59"16,0 0 7-16,0 0-26 16,0 0-11-16,-88-58-14 0,54 59-5 15,-2 17-4-15,-4 6 0 16,7 2 9-16,8 1-1 15,8-1-9-15,11-3 0 16,6-3-8-16,0 1 8 16,17-1 3-16,5 1 7 15,2 3 1-15,4 2 6 16,-5 2-6-16,2 3-1 16,-4 2 1-16,-9-1 0 15,-2 2 1-15,-10-2-1 16,0 0 5-16,-10 0-3 15,-14-2 4-15,-3-4 3 16,-10-1-8-16,1-5 8 0,0-5-10 16,2-8-32-16,7-7-95 15,8-16-161-15,9-5-382 16</inkml:trace>
  <inkml:trace contextRef="#ctx0" brushRef="#br0" timeOffset="4437.5795">9526 2637 1083 0,'0'0'137'16,"0"0"-98"-16,0 0 40 15,0 0 6-15,101-16-17 16,-81 16-33-16,-1 0-35 16,-4 12 0-16,0 5-8 0,-9 6-10 15,-6 2 5-15,0 3-6 16,-6 0-6-16,-6-2-5 15,0-7 17-15,3-6 6 16,6-7 7-16,0-4 0 16,3 0 2-16,0-1-1 15,0 2 0-15,6 3-1 16,3 5 7-16,4 5-6 16,4 3 0-16,-5 2 7 15,-5 4 4-15,-4-1-10 16,-3-1 4-16,0 1 1 15,-16-1 5-15,-7-2 7 0,1-3 5 16,-8-4-3-16,2-2-4 16,1-8-5-16,2-2-5 15,-2-2-7-15,9-6-20 16,6-20-98-16,9 1-241 16,3 1-349-16</inkml:trace>
  <inkml:trace contextRef="#ctx0" brushRef="#br0" timeOffset="4640.7018">10290 2921 1177 0,'0'0'122'16,"0"0"-122"-16,0 0 0 15,0 0 20-15,0 0 21 0,-33 72-1 16,15-47-11-16,0 2-21 15,-1-1 0-15,2 0-7 16,4-4-1-16,4-6-49 16,9-10-76-16,0-5-176 15,3-1-359-15</inkml:trace>
  <inkml:trace contextRef="#ctx0" brushRef="#br0" timeOffset="5093.8351">10757 2426 1058 0,'0'0'346'0,"0"0"-279"16,0 0-67-16,0 0-8 16,0 0-7-16,0 0 14 15,0 0 1-15,-63 59 0 16,45-41 0-16,2-4 1 15,2-4 0-15,4-6 0 16,4-4 12-16,0 0 14 16,0-10 14-16,3-8-13 15,3-2-12-15,0 0 33 16,0 5-2-16,6 6-6 16,3 5-11-16,4 4-30 0,-3 0-9 15,3 3-16-15,-3 7 25 16,-7 1-10-16,0 1-17 15,-3 0 14-15,0 1 0 16,-9-3 1-16,-1-4 0 16,-4-4 12-16,1-2 7 15,4-1 11-15,0-14-2 16,0-5-5-16,6 0 5 16,3 1-15-16,0 6-1 15,0 6-1-15,3 5-83 16,12 4-114-16,-6 10-84 15,1 2-304-15</inkml:trace>
  <inkml:trace contextRef="#ctx0" brushRef="#br0" timeOffset="5406.3279">11016 2094 1468 0,'0'0'125'15,"0"0"-71"-15,0 0-31 16,0 0-23-16,81 37 17 16,-48-2 2-16,10 21 0 15,-1 25-17-15,-4 22 8 16,-6 8-10-16,-16-4 6 0,-15-14-5 15,-1-23-1-15,-7-17-1 16,-9-15-5-16,-2-8-1 16,-6 1-1-16,-9-1-12 15,-19-1-47-15,10-10-100 16,0-12-367-16</inkml:trace>
  <inkml:trace contextRef="#ctx0" brushRef="#br0" timeOffset="5765.7086">12416 2544 1483 0,'0'0'142'16,"0"0"-98"-16,0 0-27 15,0 0-7-15,0 0-10 16,0 0-26-16,0 0 26 16,-21 90 22-16,18-39-1 15,0 3-10-15,0-2-5 0,3-4-5 16,0-6 1-16,0-9-2 15,0-8-42-15,0-8-89 16,3-16-50-16,7-1-183 16,-1-5-241-16</inkml:trace>
  <inkml:trace contextRef="#ctx0" brushRef="#br0" timeOffset="5921.9592">12545 2194 1534 0,'0'0'186'16,"0"0"-136"-16,0 0-34 16,0 0-16-16,0 0-10 15,0 0-127-15,0 0-78 16,-7 77 91-16,10-30-201 0</inkml:trace>
  <inkml:trace contextRef="#ctx0" brushRef="#br0" timeOffset="6218.8677">12860 2441 1160 0,'0'0'266'16,"0"0"-182"-16,0 0 50 15,0 0-64-15,0 0-57 16,-87-11-13-16,47 26-1 16,5 6 0-16,5 5-9 15,9 3-5-15,12 5 14 16,9 2 0-16,0 3 1 15,15 4 0-15,8 0 10 0,6 1 3 16,4-1-3-16,-5-1-9 16,-2-9 0-16,-4-4 6 15,-4-8-6-15,-9-5 0 16,-6-7 5-16,-3-3-6 16,0-1 2-16,-21 2-2 15,-13 0 9-15,-29 2-9 16,-37 2-2-16,12 1-162 15,3-4-198-15</inkml:trace>
  <inkml:trace contextRef="#ctx0" brushRef="#br0" timeOffset="7218.9405">14282 2558 1106 0,'0'0'136'0,"0"0"-94"16,0 0 38-16,52-75 18 0,-39 65-13 15,0 6-36-15,0 4-33 16,-4 2-15-16,5 17-1 16,-1 14 33-16,-4 9-11 15,0 10-10-15,-2 2-2 16,-3-1-9-16,0-4-1 15,2-10 0-15,0-11 0 16,-3-9 0-16,4-11 0 16,-1-6 2-16,1-2 24 15,10-20 73-15,4-14-56 16,15-25-40-16,4-2-3 0,2-6-11 16,4 3-2-1,-8 16-15-15,3 4 17 0,-5 14-2 16,-6 18 5-16,-10 12 1 15,-3 4-41-15,-8 23 30 16,-3 11 18-16,-6 8 0 16,0 8 1-16,0 2 0 15,-6 1 1-15,-3 0-1 16,-2-7 0-16,7-6 0 16,2-9 0-16,2-8-1 15,0-8-5-15,17-11-105 16,23-8-89-16,-1-16-30 15,1-8-695-15</inkml:trace>
  <inkml:trace contextRef="#ctx0" brushRef="#br0" timeOffset="7515.7438">15256 2520 1309 0,'0'0'124'16,"0"0"-86"-16,0 0-18 15,0 0 15-15,87 47 0 16,-60-13-7-16,-5 5-5 15,-9 3-8-15,-2 2-4 16,-11-1-10-16,0-4-1 16,-15-5-12-16,-7-7 12 15,-7-12 11-15,0-10-9 16,-4-5 14-16,3-11 13 16,3-18 10-16,6-11 7 15,8-7-22-15,7-3-10 0,6 3 0 16,0 9-14-1,10 9-6-15,5 10-48 0,6 12-64 16,-2 7-50-16,17 7-10 16,-7 12-153-16,-4 0-299 0</inkml:trace>
  <inkml:trace contextRef="#ctx0" brushRef="#br0" timeOffset="7922.076">15578 2606 1060 0,'0'0'136'0,"0"0"-35"15,0 0 37-15,100-52-50 16,-65 47-13-16,-2 5-19 0,-5 3-22 16,-4 17-20-16,-4 6 1 15,-4 7-2 1,-3 6-12-16,-9 1 10 0,-1 3-11 16,-3-7-1-16,0-3 0 15,0-9 1-15,0-10-1 16,0-7 1-16,-1-7 9 15,-2 0 19-15,3-12 38 16,-3-15-22-16,3-13-15 16,0-11-22-16,10-4 2 15,13 0-9-15,2 7 0 16,4 10 0-16,-1 13 7 16,-1 11-3-16,-8 8-4 15,1 6-23-15,-7 4-5 16,-1 16 0-16,0 9 3 0,-3 10 5 15,-3 7 10-15,-3 8 2 16,-3 2 7-16,0 2 0 16,1-4-12-16,2-8-6 15,6-6-63-15,5-8-72 16,28-9-9-16,-6-9-9 16,5-10-142-16</inkml:trace>
  <inkml:trace contextRef="#ctx0" brushRef="#br0" timeOffset="8312.6207">17044 2599 1008 0,'0'0'324'16,"0"0"-228"-16,0 0 45 15,0 0-58-15,-39-73-36 16,9 67-31-16,-7 6-16 15,-8 0-8-15,5 12 7 16,1 11 1-16,12 3 8 16,12 0 3-16,8 1-9 15,7-1 8-15,7-2-10 16,16-6 6-16,8-4 7 16,9-7 2-16,3-7-5 15,5 0-10-15,-3-11-2 16,-6-7-11-16,-2 1-4 15,-15 4 8-15,-6 7 7 16,-6 6-17-16,-10 0-99 0,0 17 44 16,0 6 55-16,0 3 18 15,0 3-8-15,3-2-26 16,10-5-71-16,26-5 9 16,-3-6-105-16,-1-9-92 0</inkml:trace>
  <inkml:trace contextRef="#ctx0" brushRef="#br0" timeOffset="8750.127">17642 1980 1410 0,'0'0'188'16,"0"0"-145"-16,0 0-16 15,0 0-27-15,0 0-34 16,0 0 25-16,-43 105 9 15,20-21 1-15,1 17 0 16,6 3 0-16,8-19 0 16,8-24 0-16,0-26-1 15,0-6 1-15,0-4 1 16,-2-4-2-16,2-4 1 16,0-10-1-16,0-7 16 15,2-4 44-15,16-20 16 16,10-8-73-16,6-4-3 15,5 5-36-15,2 11-2 16,-8 18 26-16,-4 2 2 0,-3 26-31 16,-12 12 31-16,-8 7-3 15,-6 2-6-15,0-1 0 16,-17-6 0-16,-8-6 9 16,-1-9 8-16,-10-9 2 15,-1-10 7-15,2-6 15 16,3 0 13-16,6-20 9 15,7-7-13-15,9-10-31 16,10-23-38-16,3 7-185 16,14 7-406-16</inkml:trace>
  <inkml:trace contextRef="#ctx0" brushRef="#br0" timeOffset="9109.512">18038 2616 895 0,'0'0'148'16,"0"0"-109"-16,0 0 48 15,0 0 34-15,0 0 14 16,0 0-51-16,94-9-34 16,-59-4-28-16,-1-7-1 15,1-6 0-15,-9-6-15 16,0-4-6-16,-13-2-16 15,-4 6 3-15,-9 6 13 0,-3 11 24 16,-19 9-24 0,-13 6-22-16,-9 13 6 0,-6 15 5 15,1 7 9 1,7 9 2-16,11 1 8 0,12 2 21 16,13-1-5-16,6 0-3 15,7-4-5-15,22-2-9 16,8-7-4-16,9-7-3 15,30-15-83-15,-12-8-81 16,-5-3-54-16</inkml:trace>
  <inkml:trace contextRef="#ctx0" brushRef="#br0" timeOffset="9359.51">18746 2085 1187 0,'0'0'264'15,"0"0"-192"-15,0 0 46 16,0 0-70-16,0 0-48 16,0 0-4-16,0 0-6 15,-7 79 10-15,-4-24 16 16,-4 19 1-16,-4 16-8 16,-2 10-7-16,7-9-1 15,7-21 0-15,0-22-1 16,7-16-35-16,0 1-104 15,4 1-7-15,9-7-132 16,6-16-441-16</inkml:trace>
  <inkml:trace contextRef="#ctx0" brushRef="#br0" timeOffset="9547.036">19035 2526 770 0,'0'0'345'16,"0"0"-265"-16,0 0-28 15,-13 76 3-15,6-41 4 16,4 5-20-16,-1-1-23 16,4 2 0-16,0-3-5 15,0-4-11-15,11-7-109 16,-5-9-151-16,1-11-422 0</inkml:trace>
  <inkml:trace contextRef="#ctx0" brushRef="#br0" timeOffset="9718.9378">19216 2215 977 0,'0'0'600'15,"0"0"-534"-15,0 0-4 16,0 0-47-16,0 0-15 16,0 0-10-16,0 0 0 15,-5 69-90-15,13-9-70 16,11-8-131-16,5-9-305 0</inkml:trace>
  <inkml:trace contextRef="#ctx0" brushRef="#br0" timeOffset="10078.2739">19622 2455 993 0,'0'0'287'16,"0"0"-183"-16,0 0-1 15,0 0-51-15,0 0-18 16,-94 16 21-16,52 9-7 15,-1 6-10-15,7 7-13 16,8 3-15-16,9 3-9 16,9 0 11-16,10-5 1 15,0-5-12-15,9-9 6 16,11-9 5-16,5-9 26 16,8-7 56-16,6-6-42 15,4-18-25-15,2-11-1 0,-3-9-19 16,-3-2-6-16,-7 5-1 15,-9 10-5-15,-10 14 4 16,-13 15-8-16,0 4-42 16,-6 23 8-16,-15 12 34 15,6 7-5-15,-3 2-38 16,12 1-13-16,6-5-19 16,0-4-79-16,25-4 8 15,0-11-126-15,0-12-232 0</inkml:trace>
  <inkml:trace contextRef="#ctx0" brushRef="#br0" timeOffset="10531.4193">20097 2396 1232 0,'0'0'177'16,"0"0"-15"-16,0 0-143 15,0 0-19-15,0 0 0 16,44 75 8-16,-29-39 1 15,3 4-4-15,-2 0-5 16,-3-7 0-16,0-3 1 16,-5-7 1-16,-3-9 0 15,-4-7-1-15,2-7 9 16,0 0 38-16,5-20 41 16,7-11-48-16,8-11-22 0,9-10-17 15,7 1 8 1,3-1-10-16,0 12 0 15,-1 8-1-15,-5 14 0 0,-6 11-10 16,-7 7 9 0,-4 6-4-16,-8 16-14 0,-3 8 13 15,-7 7 7-15,-1 7-6 16,0 2 5-16,0 2 1 16,0 0 0-16,0-3 0 15,0-6 0-15,2-4 0 16,7-7-9-16,3-9-1 15,6-6 8-15,9-6-24 16,4-3-2-16,10-4-103 16,15 3-82-16,-7 0-130 15,-12 1-340-15</inkml:trace>
  <inkml:trace contextRef="#ctx0" brushRef="#br0" timeOffset="11812.6941">20412 3242 848 0,'0'0'390'0,"0"0"-302"16,0 0-66-16,0 0-12 16,-102-7-2-16,63 4 0 15,-5 2 8-15,-3 1 12 16,-1 0 10-16,-7 0-11 16,-5 0 27-16,-3 0-34 15,-2-1-8-15,-10-4-11 16,2 1 7-16,3-1 6 15,0 1 21-15,7-1 2 16,8 1-8-16,3-1-3 16,3 0-13-16,1-2 6 15,2 0-9-15,1 0 2 16,-4-3-11-16,-4 0-1 16,-2 0 1-16,1 0-1 0,4 2 1 15,3 1 0-15,4 0-1 16,4 1 1-16,2 2 7 15,-1 0-7-15,3-1 1 16,-5 1-1-16,-4 0 2 16,1 0 4-16,0-1-1 15,2 1-6-15,1 1 1 16,5 0-1-16,2 1 1 16,1-1-1-16,1 0 0 15,3 0 0-15,-5-1 1 0,1 0-1 16,0 0 1-1,-4-2-1-15,-2 2 0 0,-2-2 0 16,0 2 2 0,0-2-2-16,1 2 0 0,2 0 0 15,-1 0-2-15,4 1 2 16,0-2 0-16,-2 3 0 16,1-1 2-16,-2 0-1 15,1 1-1-15,4 1 0 16,-3 0 1-16,2 1-2 15,4 0 1-15,0 0-1 16,1 0 1-16,3-2 0 16,-7 1 0-16,3-1 2 15,-4 1-1-15,-5-2 0 16,1 2 0-16,-2-1-1 0,1 1 0 16,-1 0 0-16,0-1 0 15,1 2 0-15,1-1 1 16,5-1-1-16,-4 1 0 15,0-2 1-15,1 2-1 16,-1 1 0-16,1-2 0 16,-2 2-1-16,-4 0 1 15,1 0-1-15,1 0 1 16,0 0 0-16,4 0-1 16,-1 0 0-16,3 3 0 15,2-1 1-15,1 0 0 16,0 0 0-16,2-1 0 15,-5 2 0-15,-5 0 1 16,-2-1-1-16,-3 1 1 16,-1 0-1-16,-2 0 1 0,4 0-1 15,3-2 0 1,0 1 0-16,3-1 0 0,1 2-1 16,1 0 0-16,-3 1 0 15,-3 0 0-15,-2 1-2 16,0-1 2-16,-1 0 1 15,1-1 0-15,3 3-1 16,4-2 0-16,-1 2 0 16,6-1 0-16,-2 1 0 15,6-1 0-15,0 1 1 0,1-1-1 16,-4 1 0 0,3 1 0-16,2-1 0 15,-3 0 0-15,2-1 0 0,0 1 0 16,2 0 1-16,-4-1-1 15,2 1 0-15,-2 1 0 16,-1 0-11-16,2 1 6 16,-6-1-4-16,6 0-9 15,-1-1-4-15,5 0-19 16,6-3-65-16,6 1-9 16,9-1-71-16,1-2-343 0</inkml:trace>
  <inkml:trace contextRef="#ctx0" brushRef="#br0" timeOffset="13343.9488">22154 2692 347 0,'0'0'934'0,"0"0"-907"0,0 0 22 15,0 0 28 1,-22-78-35-16,3 63-17 0,-3 3-13 16,-2 3-11-16,-6 5-1 15,-4 4 0-15,0 3-1 16,-5 15-5-16,1 6 6 15,7 4-1-15,7 2 1 16,14-4-9-16,5 1-2 16,5-4 11-16,12-2 0 15,16-6 0-15,8-4 23 16,10-6 15-16,2-5-13 16,1-2-15-16,-5-13-10 15,-7-4 0-15,-5-7 9 16,-7-3-3-16,-7 4-3 15,-6 3 6-15,-6 6-8 0,-3 9-1 16,-3 7-13 0,0 4-20-16,-5 21 1 0,-7 11 21 15,-1 9 11-15,1 6-1 16,1 1-1-16,3-1 1 16,-1-3 1-16,-1-3-12 15,-4-2-24-15,-1-6-11 16,-11-4-4-16,0-5 21 15,-9-8 11-15,-2-7 12 16,1-9 6-16,0-4 1 16,5-3 1-16,5-13 31 15,12-5 17-15,9-2 38 16,5-6-3-16,19-2-9 16,19-2-43-16,14-6-18 15,14-3 4-15,4-6 1 0,3-3-13 16,0-1-5-16,-4 0-1 15,-7 4 0-15,-8 4 0 16,-11 7 0-16,-11 8 0 16,-10 3-12-16,-8 8-13 15,-13 2-13-15,-1 4-17 16,0 2 7-16,0 3 14 16,-4 3 5-16,-7 1-1 15,3 3-17-15,1 0-2 16,1 0-22-16,0 1-4 15,3 8-9-15,2 3-28 16,1 1 81-16,0 2 19 0,3 4 12 16,10 2 35-16,10 6 34 15,0 2-4-15,7 7-5 16,1 0-2-16,1 3-27 16,-1-3-16-16,-6-1-15 15,-5-5-7-15,-4-2-48 16,-5-7-131-16,-3-8-77 0</inkml:trace>
  <inkml:trace contextRef="#ctx0" brushRef="#br0" timeOffset="13672.0765">23041 2469 1220 0,'0'0'142'0,"0"0"-108"16,0 0-24-16,-118 10-10 15,72 16 0-15,3 8-12 16,10 9 12-16,13 5 26 16,12 4-13-16,8 2 1 15,7-2 4-15,17-4-7 16,12-9 2-16,1-9 5 16,6-10 5-16,5-11 2 15,-3-9 7-15,-2 0 23 16,-6-20-13-16,-8-14-14 15,-6-11-19-15,-9-10-8 16,-6-5-1-16,-8 3-1 16,0 6-21-16,-17 8-7 15,-8 12-66-15,-4 10-14 0,-7 10-36 16,8 5-104-16,10 6-277 0</inkml:trace>
  <inkml:trace contextRef="#ctx0" brushRef="#br0" timeOffset="14312.7126">23459 2471 1081 0,'0'0'152'0,"0"0"-119"16,0 0-33-16,0 0-7 0,0 0-11 16,0 0 18-1,-43 107-2-15,29-62 2 0,7 3-1 16,3-3 1-16,4-4 3 15,8-6 4-15,10-5 11 16,8-7 16-16,3-11 1 16,4-7-4-16,3-5-4 15,3-10-11-15,-1-17 4 16,0-11-20-16,-2-7-7 16,-3-5-24-16,-7 3 15 15,-6 9 16-15,-13 13 0 16,-7 14 44-16,0 11-44 15,-17 4-28-15,-8 20 14 0,0 8 8 16,4 7-3 0,9 0-23-16,12-1-10 0,0-3 31 15,25-5 10-15,11-4 1 16,9-9-1-16,6-8 0 16,2-7-11-16,-2-2 1 15,-2-14-1-15,-7-13 0 16,-3-10 10-16,-6-11-26 15,-3-5-5-15,-8-7 8 16,-3 4 19-16,-5 5 6 16,-7 11 74-16,-4 12 12 15,-3 11-20-15,0 8-22 16,0 9-40-16,0 0-4 16,-8 12-26-16,-1 15 12 15,-8 13 12-15,1 12-5 0,1 19 7 16,-3 23 9-16,2 14 4 15,4 4-3-15,1-10-3 16,2-18 0-16,3-20-1 16,2-14-6-16,1-10 0 15,1-6-8-15,-1 4-29 16,0-1-58-16,2-2-31 16,-1-12-187-16,2-15-244 0</inkml:trace>
  <inkml:trace contextRef="#ctx0" brushRef="#br0" timeOffset="14593.9617">24157 2486 1020 0,'0'0'191'16,"29"-86"45"-16,-10 43-79 0,3 6-58 16,1 11-64-16,1 15-22 15,1 11-2-15,3 3-11 16,2 19-1-16,3 9 0 15,-3 9-6-15,-4 2 6 16,-9 3 0-16,-5-2 0 16,-11-5 0-16,-1-4 0 15,-13-6-1-15,-14-4-3 16,-7-6 4-16,-3-5 2 16,-7-4-2-16,3-5 1 0,5 0-32 15,7 0-83 1,16 10-75-16,7 0-172 0,6 2-592 0</inkml:trace>
  <inkml:trace contextRef="#ctx0" brushRef="#br0" timeOffset="14734.7104">24748 3083 1272 0,'0'0'159'0,"0"0"49"15,0 0-66-15,0 0-76 16,0 0-43-16,0 0-23 15,0 0-115-15,-13-28-279 0</inkml:trace>
  <inkml:trace contextRef="#ctx0" brushRef="#br0" timeOffset="18500.2713">2072 3939 560 0,'0'0'105'0,"0"0"-82"16,0 0 15-16,0 0 59 15,0 0 28-15,0 0-34 0,0-9-30 16,0 0 3-16,0 0-22 16,3 0-10-16,-1 1-6 15,-1 0 21-15,-1 4 3 16,0 0 2-16,0 2-4 15,0 1 19-15,0 1-15 16,0 0-21-16,0 0-18 16,0 0-8-16,0 0-5 15,0 7-19-15,0 12 3 16,0 6 16-16,0 7-1 16,0 4 1-16,0-3 0 15,0 1 1-15,0-4-1 16,0-4-1-16,0-1-29 0,3-4-39 15,3-5-53-15,9-7-60 16,-2-3-180-16,2-6-294 16</inkml:trace>
  <inkml:trace contextRef="#ctx0" brushRef="#br0" timeOffset="18812.779">2300 3743 1255 0,'0'0'149'16,"0"0"-107"-16,0 0 6 16,0 0-16-16,0 0-7 15,0 0-25-15,103-61-7 16,-73 73 6-16,3 19 1 16,-5 10 0-16,-4 11 10 0,-4 3-9 15,-4 3 8-15,-7-3-8 16,-6-6 6-16,-3-3-7 15,0-6 0 1,-12-1 6-16,-12-6 6 0,-4 0-11 16,-8-2-1-16,-3-3 0 15,-4-2-37-15,7-4-32 16,5-2-43-16,1-5-74 16,12-2-103-16,3-6 8 0</inkml:trace>
  <inkml:trace contextRef="#ctx0" brushRef="#br0" timeOffset="18922.1734">2284 4449 914 0,'0'0'166'15,"0"0"-149"-15,0 0-17 16,0 0-261-16</inkml:trace>
  <inkml:trace contextRef="#ctx0" brushRef="#br0" timeOffset="19781.6102">3849 3671 1200 0,'0'0'177'0,"0"0"-117"16,0 0 36-16,0 0-9 0,0 0-33 16,0 0-38-1,-91-26-16-15,49 51 0 0,-16 23-11 16,-8 31 11-16,5 1 13 16,12-4 2-16,16-9-9 15,24-23-5-15,2 2 11 16,7 1-11-16,7-9 0 15,17-6 5-15,10-6-6 16,5-9-10-16,3-7-57 16,7-9-80-16,24-8-27 15,-13-13-90-15,-8-4-574 0</inkml:trace>
  <inkml:trace contextRef="#ctx0" brushRef="#br0" timeOffset="20000.2888">4134 3700 1257 0,'0'0'148'16,"0"0"-108"-16,0 0 33 16,0 0-10-16,0 0-63 15,0 0-18-15,0 0 2 16,3 84 15-16,-12-25 1 16,0 8 0-16,0 1 7 15,3-16-6-15,0 3-1 16,6-9-1-16,0-6-15 15,9-9-45-15,24-7-65 16,-3-10-138-16,3-10-224 0</inkml:trace>
  <inkml:trace contextRef="#ctx0" brushRef="#br0" timeOffset="20281.544">4537 4023 1179 0,'0'0'150'15,"0"0"-112"-15,-94 9-26 16,52 14-1-16,0 6 31 16,5 1 18-16,13 2-8 15,9-4-20-15,15-4-17 16,6-6-1-16,21-4 4 16,12-7 8-16,4-4-4 15,-1-3-5-15,-2 0-1 0,-6-14-10 16,-8-5-4-16,-10-4-1 15,-7-7-1-15,-9-3-2 16,0 1-15 0,-12 4-14-16,-7 5-13 0,-5 9-24 15,-2 8-50-15,1 5-109 16,9 1-355-16</inkml:trace>
  <inkml:trace contextRef="#ctx0" brushRef="#br0" timeOffset="20594.0476">4990 3918 49 0,'0'0'1201'0,"0"0"-1044"15,0 0 26-15,0 0-100 16,0 0-63-16,-86-2-14 0,47 17-6 16,3 6 0-1,6 3-1-15,11 2-7 0,13-1-6 16,6-1 2-16,12 0 5 15,15 0 6-15,4-3-1 16,2-1 2-16,-6-2 0 16,-2-2 0-16,-9-3 0 15,-8-1 0-15,-8-1-1 16,-3 2-1-16,-18 0 2 16,-10 1-10-16,-5-3-38 15,-3-4-80-15,2-7-93 16,16 0-152-16,6-4-382 0</inkml:trace>
  <inkml:trace contextRef="#ctx0" brushRef="#br0" timeOffset="21265.9459">5351 3924 1213 0,'0'0'142'15,"0"0"-110"-15,0 0 21 16,0 0-14-16,0 0-22 15,0 0-15-15,-19 82 11 16,7-47-7-16,0 3 1 16,3-3-6-16,3-1 0 15,6-5-1-15,0-6 1 16,3-4 0-16,15-8-1 16,0-7 2-16,7-4 31 15,2 0-5-15,0-15-6 0,4-5-22 16,-4-4-25-16,-1 0 10 15,-7 3 15-15,-3 4 1 16,-7 7 5-16,-4 6 7 16,-5 4-13-16,0 0-25 15,0 11-2-15,-5 10 17 16,-4 8 9-16,5 3 0 16,4 2-8-16,0-4-6 15,13-5 7-15,14-7 6 16,6-6 2-16,9-8 0 0,4-4 19 15,2-7 0-15,4-16 23 16,-4-5 8-16,1-10-1 16,-7-8-15-16,-5-10-27 15,-13-1-7-15,-3 2-6 16,-12 6 6-16,-6 16 31 16,-3 10-8-16,-3 16-23 15,-14 7-4-15,-8 7-28 16,-2 17-6-16,5 7-44 15,10 2 17-15,10-1 26 16,2-5 20-16,18-2 11 16,12-4 8-16,4-2 8 15,5-1 3-15,0-2 5 16,-3-1-3-16,-5 2-5 16,-7 1-7-16,-5 2 2 0,-8 0 5 15,-8 1-7-15,-3-1-1 16,0-1 1-16,0 0 6 15,-6-2-7-15,0-4-7 16,6-8-65-16,0-3-170 16,0-2-370-16</inkml:trace>
  <inkml:trace contextRef="#ctx0" brushRef="#br0" timeOffset="21562.8114">6546 4130 1064 0,'0'0'129'15,"0"0"-45"-15,0 0 13 16,111 0-8-16,-72 0-12 0,-4-7-7 16,-2-4-22-16,-7-2-26 15,-7-4-2-15,-10-4-4 16,-6-3-7-16,-3-3-9 16,-9 2-29-16,-16 5 3 15,-8 8 8-15,-6 12 1 16,-6 5-1-16,-4 20 7 15,4 9-2-15,2 4 12 16,10 5 1-16,14 0 32 16,13 0 16-16,6-4-4 15,13 1-9-15,20-5-15 16,12-5 5-16,13-6-12 16,36-12-13-16,-12-8-57 15,-12-4-208-15</inkml:trace>
  <inkml:trace contextRef="#ctx0" brushRef="#br0" timeOffset="22406.5733">8738 4079 1298 0,'0'0'180'0,"0"0"-165"16,0 0-15-16,0 0-29 15,0 0 16-15,-49 101 13 16,25-47 26-16,-4 8-2 15,5 3-11-15,1-1 1 16,4-3-8-16,6-6-4 16,3-6-1-16,-1-7-1 15,7-9-10-15,0-9-51 0,3-11-64 16,0-13-112-16,0-3 98 16,13-24-59-16,8-21-319 15,3-27 467-15,12-28 50 16,1-11 164-16,0 15 40 15,-4 23-129-15,-8 31 107 16,1 11 94-16,7 0-101 16,7 0-36-16,5 6-32 15,-3 11-40-15,-1 13-29 16,-5 4-26-16,-12 15-11 16,-9 12-1-16,-8 4-12 15,-7 3-3-15,-10 1 2 16,-17-1 1-16,-10-1 3 0,-8-5 9 15,-1-7 1-15,1-7 6 16,5-5-7-16,7-9-7 16,12-5-44-16,6-12-164 15,12-1-748-15</inkml:trace>
  <inkml:trace contextRef="#ctx0" brushRef="#br0" timeOffset="22687.8395">9214 4382 1179 0,'0'0'249'0,"0"0"-83"15,0 0-54-15,0 0-45 0,73-105-38 16,-46 61-5-16,7-1-23 16,-5 1 0-16,2 7 9 15,-10 9-9-15,-8 14-1 16,-7 10-6-16,-3 4-18 15,-3 6-77-15,3 14 67 16,-2 5 27-16,6 4 0 16,-4 5 5-16,7 1 2 15,-4 1-1-15,6-1 1 16,3-3-36-16,16 7-86 16,-1-11-125-16,3-10-345 0</inkml:trace>
  <inkml:trace contextRef="#ctx0" brushRef="#br0" timeOffset="22984.7103">10042 4093 1309 0,'0'0'230'15,"0"0"-151"-15,0 0-79 16,0 0-3-16,0 0 2 16,-100 60-5-16,67-28 6 15,5 2 0-15,10 0-1 16,12-5-10-16,6-2 10 15,12-5 1-15,12-7 23 16,9-6-8-16,5-8 18 16,4-1-9-16,-3-8-5 0,-3-17-18 15,-6-9 31-15,-8-6-32 16,-10-6-1-16,-7 3-15 16,-5 4 15-1,-5 9 1-15,-13 9 0 0,-9 8-61 16,-10 13-66-16,4 0-59 15,6 7-315-15</inkml:trace>
  <inkml:trace contextRef="#ctx0" brushRef="#br0" timeOffset="23219.0925">10524 4082 1081 0,'0'0'139'0,"0"0"-125"15,0 0 33-15,0 0-24 0,-27 85-6 16,8-40-1-16,-8 7 0 16,2 6 20-16,-1 0-15 15,-1 1-8-15,5-4-12 16,1-4 7-16,6-9-8 16,3-8-10-16,5-10-50 15,7-13-64-15,0-11-134 16,13-20 150-16,5-13-99 15,0-8-363-15</inkml:trace>
  <inkml:trace contextRef="#ctx0" brushRef="#br0" timeOffset="23422.2241">10454 4246 103 0,'49'-93'369'0,"0"4"-233"15,-7 34 28-15,-9 22 111 16,-5 12-35-16,8 5-104 16,0 7-81-16,4 9-15 15,-7 0-6-15,-9 22-9 0,-13 7-12 16,-9 4-13-16,-2 1-17 15,-22 2 2-15,-14-3-5 16,-13 0-11-16,1-5-5 16,-4-6 10-16,10-6 1 15,6-10-8-15,17-6-48 16,7-15-125-16,12-4-312 0</inkml:trace>
  <inkml:trace contextRef="#ctx0" brushRef="#br0" timeOffset="23953.489">11091 4158 508 0,'0'0'689'15,"0"0"-608"-15,0 0 61 16,0 0 8-16,0 0-64 16,0 0-28-16,85-5-11 15,-63-11-22-15,1-5-2 16,-1-3-5-16,-4-4-7 15,-3-2-11-15,-9 5-1 16,-6 4-9-16,-3 6-12 16,-21 10-14-16,-10 5-10 15,-8 5 30-15,-3 18-3 0,2 8 11 16,7 6 8 0,6 2-6-16,14 1 6 0,13-1 1 15,3-1 0-15,13-4 14 16,17-4-6-16,9-8 2 15,10-6-10-15,2-12-1 16,7-4-1-16,2-8 1 16,-2-18 0-16,0-9-1 15,-6-10 1-15,-1-7-22 16,-8-1-16-16,-4 6 38 16,-9 11 0-16,-12 12 47 15,-7 13-12-15,-5 11-35 16,-2 0-8-16,-4 11-25 15,0 12-1-15,0 4 21 16,0 5 3-16,0 3-15 16,-8 2 9-16,2 2 16 15,3 0-7-15,3-4-6 0,0-3-29 16,6-5-14-16,18-7-25 16,24-16-9-16,-2-4-127 15,-1 0-456-15</inkml:trace>
  <inkml:trace contextRef="#ctx0" brushRef="#br0" timeOffset="24203.4964">12325 3596 1422 0,'0'0'199'16,"0"0"-83"-16,0 0-73 0,0 0-43 15,0 0-29 1,0 0 28-16,-48 105-8 0,18-23 8 15,4-2 1-15,6-4 0 16,8-10 0-16,6-17 0 16,6 3 1-16,0 3 1 15,0-7-2-15,15-8 7 16,7-8-7-16,8-11-7 16,9-10-54-16,28-12-87 15,-7-16 5-15,-11-10-363 0</inkml:trace>
  <inkml:trace contextRef="#ctx0" brushRef="#br0" timeOffset="24750.3691">12046 4014 963 0,'0'0'145'16,"0"0"-112"-16,0 0 12 15,0 0 74-15,0 0-57 16,0 0-8-16,97-12-37 15,-39 3-17-15,3-2-1 16,5-3 1-16,-5-3-35 16,-3 1 10-16,-6 2 25 15,-7 6 9-15,-9 8 45 16,-9 0-15-16,-11 10-9 16,-7 12 18-16,-2 5-17 15,1 3-24-15,1-2 0 0,3-1 4 16,4-6-10-1,8-4 15-15,1-5 3 0,8-6-10 16,3-6 21-16,0 0-29 16,3-6-1-16,-4-12-26 15,4-7-11-15,-3-4-9 16,-9 1-82-16,-3 9 35 16,-11 12 77-16,-9 7-29 15,0 24-45-15,-4 13 67 16,0 12 20-16,0 3 2 15,0 1 1-15,0 1-1 16,6-5 1-16,4-3 0 16,-10-7 0-16,0-8-6 15,-4-7-61-15,-19-11-60 0,1-10-35 16,-4-3 122-16,10-10 40 16,12-14 166-16,4-9 7 15,20-9-67-15,21-5-48 16,11-2-30-16,11 5-28 15,1 11-47-15,-2 11-11 16,13 19-49-16,-17 3-131 16,-13 0-156-16</inkml:trace>
  <inkml:trace contextRef="#ctx0" brushRef="#br0" timeOffset="26391.0527">2721 4823 1377 0,'0'0'181'0,"0"0"-93"16,0 0-10-16,0 0-37 15,0 0-39-15,0 0-2 16,-15 63-1-16,-9 8 0 16,-1 1 0-16,0-3 1 15,5-8 6-15,7-16-3 16,1 1-2-16,1 5-1 15,8-9 0-15,3-9-7 16,0-7-50-16,3-12-104 0,17-14-33 16,-1 0-108-16,-2-10-302 15</inkml:trace>
  <inkml:trace contextRef="#ctx0" brushRef="#br0" timeOffset="26562.8837">2693 4977 426 0,'0'0'901'0,"0"0"-781"15,38-84 56-15,-11 52-80 16,12 4-56-16,12 2-17 16,4 5-22-16,6 7 0 15,-1 7-2-15,-5 7-2 16,-10 0-99-16,-5 13-96 16,-15 18-67-16,-14-3-108 0,-8 0-249 15</inkml:trace>
  <inkml:trace contextRef="#ctx0" brushRef="#br0" timeOffset="26734.8177">2697 5150 1275 0,'0'0'206'16,"0"0"-92"-16,94-25-56 15,-7 4-23-15,4-1-21 16,-11 8-14-16,-11 7 0 15,-11 7-177-15,-6 7-103 16,-13 6-374-16</inkml:trace>
  <inkml:trace contextRef="#ctx0" brushRef="#br0" timeOffset="27078.5169">2924 5500 1145 0,'0'0'202'16,"0"0"-170"-16,0 0-32 16,0 0 18-16,0 0 79 15,0 0 24-15,127-55-38 16,-72 23-28-16,3-5-20 16,-3-5-17-16,-7-3-10 15,-9-3 0-15,-6 0-8 0,-11 4-9 16,-4 7-5-1,-12 13 13-15,-3 11 0 0,-3 12 0 16,0 1-42-16,-6 17-16 16,-2 10 36-16,-2 7 14 15,4 4 0-15,6 0-4 16,0-2-4-16,12 0 8 16,3-2-29-16,4-2-48 15,4 5-49-15,-4-9-121 16,-1-7-277-16</inkml:trace>
  <inkml:trace contextRef="#ctx0" brushRef="#br0" timeOffset="27375.4043">3822 5218 1380 0,'0'0'161'16,"0"0"-84"-16,0 0-56 15,0 0-20-15,0 0-1 16,-113 66 0-16,74-32-1 15,6 3-5-15,6 0 6 16,15-6-9-16,12-6 2 16,6-8 7-16,24-10 4 15,15-7 25-15,7 0-20 16,2-18-9-16,-4-11-1 16,-8-3-1-16,-9-9 2 15,-11-4 0-15,-11-2-53 16,-8 7 5-16,-3 8 38 15,-12 12 10-15,-12 13-8 0,-4 7-73 16,-16 17-94-16,6 8-167 16,12-1-345-16</inkml:trace>
  <inkml:trace contextRef="#ctx0" brushRef="#br0" timeOffset="27891.0544">4155 5204 1075 0,'0'0'130'15,"0"0"-90"-15,89-10 37 16,-56 10 1-16,-8 4-50 16,-8 12 4-16,-4 5-15 15,-13 3-16-15,0 3 0 16,-3 0-1-16,-10-4 0 0,1-3-1 16,2-7-1-16,2-7 2 15,5-6 13-15,3 0 107 16,0-9-12-16,3-11-65 15,15-5-38-15,7 0-5 16,5 3-2-16,6 8-14 16,1 14 6-16,-4 0-6 15,0 13-26-15,-5 8-60 16,-7 6 49-16,-6 2 4 16,-6 0-37-16,-5-2-59 15,-4-8-96-15,0-3 109 16,0-9 132-16,0-7 64 15,0-3 122-15,5-17-89 16,10-6-21-16,13-11-47 0,10 0-28 16,6 2-1-16,6 8-12 15,-1 10 11-15,-6 12 1 16,-6 5 11-16,-7 9-3 16,-6 15 14-16,-9 5-12 15,-3 3 0-15,-6 3-8 16,1 1-1-16,-4-3 6 15,-3 0-5-15,3-2-2 16,-1-4-2-16,4-2-18 16,0-6-77-16,0-9-317 0</inkml:trace>
  <inkml:trace contextRef="#ctx0" brushRef="#br0" timeOffset="28234.7918">6715 5524 1450 0,'0'0'78'0,"0"0"-69"16,0 0-9-16,-91-65 0 15,49 54 1-15,-4 7 1 16,1 4-1-16,-1 8 0 0,7 16 24 16,5 9 0-16,7 5 2 15,12 3-2-15,8-2 0 16,7-2-15-16,16-5 3 16,14-5 2-16,10-7-15 15,6-7-29-15,5-10-86 16,3-3-26-16,22-20-68 15,-16-9-130-15,-8-2 102 0</inkml:trace>
  <inkml:trace contextRef="#ctx0" brushRef="#br0" timeOffset="28469.1685">6991 5386 990 0,'0'0'136'0,"0"0"-100"0,0 0-12 16,85 30-3-16,-67-1 16 15,-5 8-25-15,-11 2-11 16,-2 1-1-16,-8-1 0 15,-17-3-1-15,-11-5-16 16,-4-9-3-16,-2-8 20 16,0-11 22-16,7-3 29 15,5-7 53-15,12-15 14 16,6-8-22-16,12-7-47 16,4-2-49-16,22 2-133 15,14 6-9-15,8 10-20 16,28 20 5-16,-15 1-46 15,-6 1-297-15</inkml:trace>
  <inkml:trace contextRef="#ctx0" brushRef="#br0" timeOffset="28969.1691">7433 5516 1294 0,'0'0'155'0,"0"0"-72"16,0 0 4-16,101-13-16 15,-73 16-37-15,2 15-18 16,-7 6 7-16,-7 6 1 15,-7 1-24-15,-6 1-18 16,-3-2-4-16,-3-5-14 16,-9-2 11-16,2-7 13 15,5-9 12-15,2-4 0 16,3-3 26-16,0-9 56 16,15-12-33-16,9-10-49 15,9-4-10-15,7 2-35 0,2 8-28 16,0 15 22-1,-7 10 33-15,-9 8-12 0,-4 16-40 16,-7 6 12-16,-3 1 40 16,-3-2 1-16,-6-6 16 15,4-6-5-15,-4-6 5 16,-1-6 1-16,4-5 45 16,0 0 132-16,7-13-31 15,7-13-93-15,5-8-40 16,8-5-5-16,6-2-8 15,-4 6-31-15,-2 14 12 16,-7 12 0-16,-10 9-4 16,-4 17 17-16,-5 14-6 0,-4 9 12 15,-3 2 0 1,0 2 0-16,0-3-6 0,5-3-7 16,10-10-19-16,10-5-44 15,11-12-59-15,24-11-18 16,-5-11-167-16,-3-12-198 0</inkml:trace>
  <inkml:trace contextRef="#ctx0" brushRef="#br0" timeOffset="29375.4239">8756 5451 1048 0,'0'0'91'16,"0"0"-68"-16,-42 119 18 0,8-38 8 15,-2-3 29 1,6-9-39-16,8-8-17 0,13-16 10 15,-3 3 4-15,0 1-24 16,6-9-9-16,3-9-3 16,0-10-6-16,3-14-87 15,0-7-33-15,0-18 10 16,0-30-183-16,9-30-52 16,6-33 232-16,12-18 119 15,9 6 265-15,2 26-27 16,-2 33-9-16,-6 24-27 15,-5 13 31-15,4 3-67 16,8 6-60-16,-1 5-53 16,1 12-41-16,-1 1-10 15,-6 14-1-15,-5 9-1 0,-7 7-19 16,-12 3-7-16,-6 3 7 16,-16 4-12-16,-20-1-14 15,-12-3-57-15,-4-7-9 16,3-8-11-16,16-11 71 15,16-9 37-15,17-15 13 16,20-12-193-16,10-4-204 0</inkml:trace>
  <inkml:trace contextRef="#ctx0" brushRef="#br0" timeOffset="29594.3088">9396 5370 1215 0,'0'0'141'16,"0"0"-47"-16,0 0-28 0,0 0 8 15,76 85-29 1,-76-62-31-16,-18-1-5 0,-19-2 0 16,-6-2-9-16,-8-6-16 15,8-8 6-15,7-4 10 16,12-6 6-16,15-14 31 16,9-9-15-16,0-8-22 15,24-4-1-15,13 0-136 16,39 4-39-16,-7 12-164 15,-5 11-198-15</inkml:trace>
  <inkml:trace contextRef="#ctx0" brushRef="#br0" timeOffset="29859.8121">10007 5303 884 0,'0'0'256'0,"0"0"-70"16,0 0 58-16,0 0-137 15,0 0-77-15,0 0-24 16,-114-33-6-16,78 33 0 15,14 14-8-15,16 3-25 16,6 6-18-16,16 3 51 16,17 7 6-16,1 4 33 15,2-1-20-15,-3 1-4 16,-8-3-15-16,-14-4 2 16,-11-2 7-16,-3-4-9 15,-24-4 8-15,-12-3 3 16,-6-4-11-16,-4-5-1 15,-9-4-29-15,16-1-161 0,15-3-424 16</inkml:trace>
  <inkml:trace contextRef="#ctx0" brushRef="#br0" timeOffset="30031.706">10309 5320 1136 0,'0'0'355'16,"0"0"-330"-16,0 0-25 15,0 0 20-15,-33 82 24 16,14-49-6-16,7 3-18 16,-3-3-18-16,9-2-2 15,6 5-9-15,0-11-196 16,3-8-500-16</inkml:trace>
  <inkml:trace contextRef="#ctx0" brushRef="#br0" timeOffset="30187.9403">10676 4880 1485 0,'0'0'185'15,"0"0"-143"-15,0 0-42 16,0 0-48-16,-43 70-93 16,21-24-145-16,11-2-548 0</inkml:trace>
  <inkml:trace contextRef="#ctx0" brushRef="#br0" timeOffset="30406.6928">11100 5025 975 0,'0'0'236'15,"0"0"29"-15,0 0-140 16,0 0-85-16,0 0-40 16,0 0 0-16,-80 120 2 15,34-50 11-15,-3 16-3 16,0-7-9-16,13-7 0 15,17-10 0-15,13-15 0 16,6 5 0-16,0-1 0 16,13-10-1-16,32-10-3 15,-6-14-132-15,4-11-99 0</inkml:trace>
  <inkml:trace contextRef="#ctx0" brushRef="#br0" timeOffset="30734.8193">10656 5266 1245 0,'0'0'173'0,"0"0"-63"16,81 7-17-16,10 0-7 16,30-1-40-16,9-3-41 15,-8-3-5-15,-31 0-30 16,-28-13-24-16,-15-3 22 15,-9 2-37-15,2-5 26 16,-5 0 25-16,-6 2 18 16,-18 6 108-16,-8 8-24 0,-4 3-81 15,-7 1-3-15,-8 18-13 16,-9 7 13-16,2 7-2 16,2 7 1-16,4 0 1 15,7 3 1-15,6-4-1 16,3-5-2-16,3-5-171 15,12-10-129-15,4-12-340 0</inkml:trace>
  <inkml:trace contextRef="#ctx0" brushRef="#br0" timeOffset="30875.5729">11776 4860 25 0,'0'0'1235'0,"0"0"-1136"0,0 0-99 15,0 0-60-15,-87 110-34 16,80-52-137-16,7-7-459 0</inkml:trace>
  <inkml:trace contextRef="#ctx0" brushRef="#br0" timeOffset="31125.4501">11961 5187 808 0,'0'0'258'15,"0"0"38"-15,0 0-189 16,0 0-82-16,-110 37-14 15,63-16 11-15,6 4 6 0,15 2-11 16,11 1 11 0,15 0 10-16,9-1 16 0,17-3 11 15,15-5 6-15,5-8 0 16,3-10-31-16,0-1-11 16,-2-10-10-16,-1-19-14 15,-7-11-5-15,-3-6-36 16,-13-4-38-16,-10 11 34 15,-13 9 27-15,-6 12-78 16,-36 13-102-16,3 5-76 16,5 0-331-16</inkml:trace>
  <inkml:trace contextRef="#ctx0" brushRef="#br0" timeOffset="31516.1195">12325 5143 1088 0,'0'0'191'0,"0"0"0"15,0 0-60-15,0 0-55 16,0 0-53-16,0 0 11 16,84 45-13-16,-68-13-11 15,0-2-10-15,-3 0-2 16,1 0-15-16,-5-8-42 16,-3-6-32-16,-3-6 11 15,-3-8 46-15,0-2 34 16,4 0 121-16,2-10 6 15,11-12-67-15,8-10-3 16,14-8-47-16,13-1-10 16,0 4-70-16,-4 12 17 15,-8 14 47-15,-17 11 5 0,-10 10-15 16,-13 19 16-16,-3 13 1 16,-21 4 6-16,-1 6-6 15,-1-1 10-15,10-2-11 16,6-4 1-16,10-5-1 15,4-5 1-15,14-5 6 16,15-10-1-16,13-5-3 16,48-15-3-16,-10-3-171 15,-2-14-639-15</inkml:trace>
  <inkml:trace contextRef="#ctx0" brushRef="#br0" timeOffset="32469.2702">14834 4717 1460 0,'0'0'166'0,"0"0"-131"16,0 0-35-16,0 0-15 15,0 0-27-15,-46 76 26 0,4 9 16 16,-10 26 21-16,4 5-3 16,8-17-4-16,22-33-12 15,11-22-1-15,7-8 6 16,0 4-1-16,10 1-5 16,16 2 0-16,13-11 9 15,26-8-10-15,32-17-31 16,-14-7-106-16,-8-2-162 0</inkml:trace>
  <inkml:trace contextRef="#ctx0" brushRef="#br0" timeOffset="32922.3508">14442 5139 1162 0,'0'0'165'15,"0"0"-141"-15,0 0-24 16,0 0-38-16,161 0 38 16,-31 0 18-16,13 0-18 15,-7-4 16-15,-23 1-8 16,-34-1-8-16,-25 1 0 16,-17 0 0-16,-19 0 0 15,0 2 11-15,-12 1-11 16,-6 0-21-16,-6 0 21 15,-26 7 1-15,-9 9 5 0,-4 3-5 16,4 1 2 0,12 0-3-16,9-5 1 0,17-1 0 15,3-2 11 1,26-3 23-16,16 0 4 0,13-4 9 16,7-2-44-16,3-1-4 15,-7-2-27-15,-9 1 2 16,-16 6 10-16,-18 3-18 15,-8 4-2-15,-7 3 16 16,0 1 9-16,-4 1 9 16,-5-4 0-16,3-3-29 15,3-8-28-15,3-4 19 16,9-4 32-16,6-12-86 0</inkml:trace>
  <inkml:trace contextRef="#ctx0" brushRef="#br0" timeOffset="33297.4168">16022 4764 1467 0,'0'0'230'15,"0"0"-206"-15,0 0-24 16,0 0-7-16,-63 74 6 16,32-28 1-16,-5 6-1 15,1 4 1-15,6 0 0 16,-1-5 0-16,7-5-1 15,8-11 1-15,7-11-2 16,5-10-21-16,3-8-30 0,7-6 43 16,19-7 9-1,13-13 1-15,17-2-46 0,1 4 21 16,2 10 13-16,-8 8-12 16,-12 4 9-16,-12 16 15 15,-11 4 15-15,-16 0-5 16,0-2-4-16,-22 1 2 15,-14-3 7-15,-13-5 1 16,-7-3 0-16,-2-7-9 16,3-5-6-16,3 0 6 15,10-8-7-15,9-12-39 16,27-27-75-16,6 5-155 16,12-5-499-16</inkml:trace>
  <inkml:trace contextRef="#ctx0" brushRef="#br0" timeOffset="33500.4905">16444 4617 392 0,'0'0'1090'0,"0"0"-1090"15,0 0-4-15,0 0 4 16,-58 106 15-16,28-55 1 16,-5 8 0-16,3 4-7 15,-1 1 1-15,3-1-9 16,8-4-1-16,11-6-3 15,11-7-63-15,20-9-102 16,10-14-98-16,9-14-134 0</inkml:trace>
  <inkml:trace contextRef="#ctx0" brushRef="#br0" timeOffset="33781.7466">16684 5098 988 0,'0'0'353'16,"0"0"-302"-16,0 0-6 15,0 0-13-15,0 0-10 16,91-70 0-16,-68 50 4 16,-4-2-12-16,-3 2 30 15,-10 0-16-15,-6 3-28 16,-2 2 0-16,-24 8-38 16,-13 7 10-16,-10 6 8 15,-9 18 11-15,10 7-4 0,5 4 12 16,17 0 1-16,16-5 0 15,10 0 14-15,9-4 14 16,24-1 2-16,13-3-8 16,21 1-22-16,35-2-17 15,-18-5-133-15,-5-6-201 0</inkml:trace>
  <inkml:trace contextRef="#ctx0" brushRef="#br0" timeOffset="35453.6412">17612 5254 1092 0,'0'0'136'0,"0"0"-101"16,0 0 68-16,0 0 20 15,0 0-3-15,0 0-61 16,0 0-59-16,0 2-13 16,-8 12 0-16,-3 9 13 15,-5 4 1-15,-3 2 11 16,-1 1-11-16,-6 1 0 16,-3-3-1-16,0-1-38 15,-17 1-83-15,7-7-150 0,4-7-513 16</inkml:trace>
  <inkml:trace contextRef="#ctx0" brushRef="#br0" timeOffset="36453.651">18879 5036 1307 0,'0'0'129'0,"0"0"-78"16,0 0 52-16,0 0-16 15,0 0-26-15,0 0-18 16,0 0-18-16,0-24-25 15,0 34-7-15,0 13-10 16,-3 9 15-16,-4 9 2 16,0 5 1-16,1 1 0 0,0-1 5 15,2-3-5 1,1-5-1-16,0-6-38 0,0-3-86 16,3-12-63-16,0-5-142 15,0-12-520-15</inkml:trace>
  <inkml:trace contextRef="#ctx0" brushRef="#br0" timeOffset="36609.9083">19123 4669 1662 0,'0'0'184'0,"0"0"-163"15,0 0-20-15,0 0-1 16,0 0-39-16,0 0-96 15,0 0-108-15,-43 37-58 0,46-5-211 0</inkml:trace>
  <inkml:trace contextRef="#ctx0" brushRef="#br0" timeOffset="36875.5323">19592 4731 1303 0,'0'0'173'0,"0"0"-141"15,0 0-32-15,0 0 1 16,-85 74 5-16,58-25 15 16,-6 17 1-16,10-1 0 15,6 3-4-15,5 0 2 16,2-11-10-16,0 6-3 16,4-3 2-16,2-5-8 15,4-7-1-15,0-8 7 0,6-8-7 16,12-9 8-16,7-11-8 15,11-7 0-15,33-15-22 16,-8-14-104-16,-5-7-396 0</inkml:trace>
  <inkml:trace contextRef="#ctx0" brushRef="#br0" timeOffset="37063.0392">19116 5166 1255 0,'0'0'226'0,"0"0"-169"16,0 0 0 0,0 0 5-16,127-6-21 0,12 6-10 15,32 7-15-15,14 1-16 16,-3 1-94 0,-16-5-58-16,-39-1-164 0,-26-3-505 0</inkml:trace>
  <inkml:trace contextRef="#ctx0" brushRef="#br0" timeOffset="37250.5387">20930 5194 948 0,'0'0'681'0,"0"0"-613"16,0 0-68 0,0 0-9-16,0 0 8 0,-48 95 1 15,35-60 6-15,3 3-5 16,2 0-1-16,5-3-18 15,3 6-125-15,0-11-73 16,8-11-329-16</inkml:trace>
  <inkml:trace contextRef="#ctx0" brushRef="#br0" timeOffset="37406.8057">21061 4891 1373 0,'0'0'307'0,"0"0"-235"16,0 0-53-16,0 0-19 0,0 0-82 16,0 0-193-16,0 0 46 15,-17 93-166-15</inkml:trace>
  <inkml:trace contextRef="#ctx0" brushRef="#br0" timeOffset="37672.4367">21463 5114 1030 0,'0'0'123'15,"0"0"-16"-15,0 0-54 16,-85-46-37-16,35 38-3 16,0 7-12-16,8 1 0 15,6 5-1-15,20 13 15 16,9 5 11-16,7 10-4 16,10 3 2-16,10 7 8 15,9 3-6-15,2 1 5 16,-1-2-19-16,-4-4-11 0,-4-3 0 15,-10-6 1-15,-8-6 5 16,-4-8-6-16,-15-4 0 16,-18-7 11-16,-13-4 4 15,-12-3-16-15,-6 0-30 16,-21-7-79-16,17-2-156 16,13 4-600-16</inkml:trace>
  <inkml:trace contextRef="#ctx0" brushRef="#br0" timeOffset="38422.462">23274 5122 418 0,'0'0'984'15,"0"0"-903"-15,-49-73-20 16,10 52 18-16,-10 9-43 16,-5 12-11-16,-9 0-3 15,6 20 13-15,2 11-2 16,9 7 0-16,13 5-16 15,14 0-4-15,13 4-2 0,6-2-9 16,28 0 4-16,17-1-6 16,24-5-23-1,23-8-36-15,17-14-111 0,-17-10-45 16,-21-7-352-16</inkml:trace>
  <inkml:trace contextRef="#ctx0" brushRef="#br0" timeOffset="38625.5616">23708 4778 1547 0,'0'0'179'15,"0"0"-131"-15,0 0-48 0,0 0-26 16,-51 76 25-16,19 4 1 16,-9 22 1-16,2 5 8 15,7-7-8-15,12-25 10 16,7-21-11-16,8-12 0 15,5-7-53-15,6 12-121 16,12-9 1-16,6-7-217 0</inkml:trace>
  <inkml:trace contextRef="#ctx0" brushRef="#br0" timeOffset="38969.3119">23979 5314 1446 0,'0'0'162'16,"0"0"-123"-16,0 0 9 0,0 0 22 16,0 0-8-16,91-21-27 15,-52 8-18-15,-1-1-15 16,-4-3-1-16,-4-4 18 16,-9-3-18-16,-8 1 5 15,-8 2-5-15,-5 6-1 16,-12 5-1-16,-21 10-14 15,-11 0-1-15,-9 15 1 16,-4 12 9-16,2 7 5 16,10 4-6-16,11 2 1 15,14-2 6-15,14 0-2 0,6-4 2 16,26-4 0 0,14-5 0-16,24-8-3 0,26-12-59 15,20-7-86-15,-14-16-143 16,-22-7-334-16</inkml:trace>
  <inkml:trace contextRef="#ctx0" brushRef="#br0" timeOffset="39578.7054">24657 5119 975 0,'0'0'405'0,"0"0"-313"16,0 0-62-16,-117 13 43 16,70 11-9-16,3 4-16 15,10 3-22-15,10-1-10 16,14-5-4-16,10 1-2 15,0-6-1-15,16-7-2 0,14-1 11 16,9-10 14-16,10-2-12 16,6-4-20-16,2-14-1 15,-6-4-34-15,-8 0-10 16,-13 5 30-16,-15 7 15 16,-12 10-31-16,-3 0-88 15,-8 19 77-15,-9 5 34 16,1 4 7-16,6 0 1 15,6 1-1-15,4-5 1 16,14-6 0-16,15-7 18 16,7-7 37-16,10-4-7 15,6-7-23-15,6-17-13 16,2-12-12-16,7-22-31 0,0-23-35 16,-11 2 17-1,-15 10-3-15,-18 11 52 0,-19 24 8 16,-4 9 88-16,0 3-53 15,-18 16-32-15,-9 6-11 16,-1 7-6-16,3 16-8 16,10 6-4-16,9 2-31 15,6 3 24-15,13 0 17 16,19-3 8-16,3 3 1 16,10-5 17-16,-2 0-7 15,-2-3-9-15,-8-2-2 16,-10-4 1-16,-11-1-1 15,-10-2-12-15,-2-1 11 16,-12 4 1-16,-9 1 1 16,-5 5 13-16,3 0 4 0,2 4 2 15,12 1-4-15,9 1-4 16,1 1 1-16,31 0 9 16,26 0-22-16,45 0-6 15,-9-11-176-15,0-9-195 0</inkml:trace>
  <inkml:trace contextRef="#ctx0" brushRef="#br0" timeOffset="39875.586">26962 4824 1575 0,'0'0'156'0,"0"0"-105"15,0 0-13-15,0 0-33 16,0 0-5-16,0 0-21 16,0 0 12-16,-26 76 9 15,-14 2-1-15,-6 21 1 16,3 7 1-16,12-9-1 16,20-9 0-16,11-24 0 15,0-11 11-15,9-15-11 16,7-6 7-16,7-1-6 15,6 0-1-15,10-5-13 16,21-20-117-16,-9-6-111 0,-5-9-322 16</inkml:trace>
  <inkml:trace contextRef="#ctx0" brushRef="#br0" timeOffset="40344.3383">26556 5217 1104 0,'0'0'143'0,"0"0"41"16,0 0-40-16,124 0-45 15,-21 0-54-15,12 0-4 16,-2 0-40-16,-13-10-1 16,-24-7-32-16,-15-3-94 15,-14-5 23-15,-7-5-48 16,0-7-10-16,-1-1 82 0,-5 1 79 15,-14 11 92-15,-13 9 24 16,-7 16-27-16,0 1-70 16,-16 11-19-16,-10 21-11 15,-2 8 11-15,1 9 0 16,2 3 17-16,7 2-4 16,2-2-8-16,3-4-4 15,5-6-1-15,3-6 2 16,4-11 5-16,1-9-7 15,0-11 6-15,11-5 39 16,12-1 87-16,10-16-106 16,7-3-26-16,0 2-33 15,-5 5 4-15,-8 11 10 0,-8 2-6 16,-6 13-8-16,1 13 24 16,2 3 7-16,6 2 1 15,22 8-31-15,-4-10-75 16,3-9-225-16</inkml:trace>
  <inkml:trace contextRef="#ctx0" brushRef="#br0" timeOffset="40672.4726">28049 5129 1239 0,'0'0'152'0,"-81"19"-109"16,34 7-17-16,3 8-11 15,15 7 11-15,17 0 26 16,12 4 2-16,12-1-16 16,23-7-9-16,8-5-4 15,6-12 1-15,2-13-8 16,-1-7-18-16,-3-10-5 16,-3-16-8-16,-8-3-76 15,-9 4 12-15,-13 8 61 16,-14 14 15-16,0 3-15 15,-23 25 6-15,-1 10 10 16,0 6 0-16,10 4 2 16,12 1 6-16,2-3-6 15,22-4-2-15,29-7 0 16,-8-11-123-16,1-11-228 0</inkml:trace>
  <inkml:trace contextRef="#ctx0" brushRef="#br0" timeOffset="40938.1088">28998 4747 1242 0,'0'0'175'16,"0"0"-160"-16,0 0-15 15,-44 76 16-15,15-13 20 16,-5 25 32-16,-3 17-8 15,2 6-21-15,7-11-15 0,9-24-17 16,11-24 2-16,5-12-3 16,3-6 1-16,0 2 3 15,0 0-9-15,11-1 1 16,11-8-2-16,42-10-57 16,-3-7-100-16,4-10-228 0</inkml:trace>
  <inkml:trace contextRef="#ctx0" brushRef="#br0" timeOffset="41110.0009">29249 5270 124 0,'0'0'1138'0,"-86"-27"-1010"16,27 16-92-16,-8-1 5 0,4 5-11 15,7 4-14-15,12 3-15 16,12 0-1-16,9 14-20 15,10 1-175-15,12-4-398 0</inkml:trace>
  <inkml:trace contextRef="#ctx0" brushRef="#br0" timeOffset="43719.4091">3286 6148 662 0,'0'0'408'0,"0"0"-213"16,0 0 23-16,44-72-26 15,-40 55-64-15,-2 4-17 16,-2 3-23-16,0 3-17 15,-2 5-33-15,-13 0-25 16,-10 2-13-16,-11 9-9 16,-13 13-3-16,-2 15-4 15,-1 2 8-15,6 5 1 16,19-3-8-16,15-6-27 16,12-5 0-16,6-5 15 0,25-1 5 15,12-1 9-15,5-3 7 16,3 1 6-16,1-3-2 15,-10 2 1-15,-11-1 0 16,-13-3-11-16,-12-2-4 16,-6 3-10-16,-21-1 17 15,-16-2 7-15,-14-1 1 16,-5-3 1-16,-4-5 0 16,3-3 0-16,5-2-1 15,10 0-13-15,8 0-30 16,31-6-108-16,3 2-64 15,18 0-347-15</inkml:trace>
  <inkml:trace contextRef="#ctx0" brushRef="#br0" timeOffset="44094.4093">3758 6399 1237 0,'0'0'167'0,"0"0"-54"15,80-11-1-15,-57 11-51 16,-4 0-37-16,-11 0-10 15,-5 11-14-15,-3 3-9 16,-5 9-6-16,-17 1 8 16,-2 1-10-16,-6 1-5 15,5-5-3-15,7-4 10 0,9-7 4 16,9-2-15 0,6-1 24-16,22 3 2 0,10 3 31 15,6 2 5-15,1 4-16 16,-2 0-8-16,-10 2-10 15,-10-1 5-15,-10 2-6 16,-13-1 0-16,-5 1 10 16,-23 1 2-16,-15-2 0 15,-8-1-6-15,-7-4-5 16,0-4 5-16,1-7-6 16,5-2-1-16,7-3 0 15,12 0-61-15,17 0-92 16,10-1-93-16,6-6-292 0</inkml:trace>
  <inkml:trace contextRef="#ctx0" brushRef="#br0" timeOffset="44360.0436">5302 6395 1476 0,'0'0'191'16,"0"0"-150"-16,0 0-41 15,0 0-21-15,0 0 4 16,0 0 17-16,-18 100 25 16,11-57-5-16,4 1-13 0,0-1 4 15,3-2-4-15,0-4-7 16,0-6-16-16,0-2-137 15,0-6-137 1,0-12-749-16</inkml:trace>
  <inkml:trace contextRef="#ctx0" brushRef="#br0" timeOffset="44656.9049">5429 6204 1585 0,'0'0'173'0,"0"0"-136"0,0 0 2 16,0 0-21 0,-18-82-18-16,3 73-31 15,-3-2-42-15,-9 2-47 0,-1 3-9 16,-2 2 52-16,5 0 52 16,7 0 25-16,9-5 8 15,6-1 16-15,3-3 64 16,0-1-24-16,6 2-12 15,12 2-35-15,0 4-17 16,4 6-1-16,-1 0-63 16,4 21-49-16,-2 9-89 15,2 29-33-15,-7-8-70 16</inkml:trace>
  <inkml:trace contextRef="#ctx0" brushRef="#br0" timeOffset="45016.3034">5911 6356 1137 0,'0'0'533'0,"0"0"-480"16,0 0-17-16,0 0-14 16,-90-30-22-16,47 30-1 15,-6 0 0-15,7 11-1 16,12 5 1-16,9 1-7 15,17 1 0-15,4 4 8 16,15 1 6-16,22 5 7 16,6 0-1-16,8 4-2 0,-3-1-2 15,1-1-8-15,-10 2 3 16,-11-3-2-16,-13-1-1 16,-9-1 0-16,-6-1 0 15,-15-4-3-15,-13-5 2 16,-8-1 1-16,-3-6 1 15,-7-6-1-15,1-4 0 16,-1 0-6-16,-2-3-22 16,12-7-188-16,8-1-477 0</inkml:trace>
  <inkml:trace contextRef="#ctx0" brushRef="#br0" timeOffset="45766.3129">8137 6475 818 0,'0'0'509'16,"0"0"-454"-16,-88-18-36 15,46 18 4-15,-7 0 16 0,4 14 30 16,3 10 11-16,2 10-13 16,7 8-35-16,2 5-5 15,4 6-8-15,12 0-3 16,9 0-7-16,6-5-1 15,12-5-8-15,21-7-6 16,9-8-13-16,35-9-39 16,-8-8-142-16,-5-11-74 0</inkml:trace>
  <inkml:trace contextRef="#ctx0" brushRef="#br0" timeOffset="46000.6755">8504 6224 1525 0,'0'0'172'0,"0"0"-130"15,0 0-42-15,0 0-4 0,0 0-20 16,0 0 15-16,-66 110 7 16,41-51 2-16,5 7 2 15,1 0 3-15,7 0-4 16,2-1-1-16,8-7 0 15,2-6-32-15,12-11-100 16,39-10 7-16,-5-13-88 16,8-12-178-16</inkml:trace>
  <inkml:trace contextRef="#ctx0" brushRef="#br0" timeOffset="46297.5447">8965 6563 1136 0,'0'0'211'0,"0"0"-157"15,0 0-40-15,-118 79-12 16,76-44 5-16,5 1 3 16,10-3-8-16,11-2-1 15,13-5-1-15,3-7 2 16,13-5 21-16,15-5 10 16,8-8-21-16,3-1-11 15,-3-11 0-15,-3-13 0 16,-5-8 5-16,-10-8-6 15,-6-5-25-15,-6-2 9 0,-6 8 16 16,0 8 0 0,-3 8 0-16,-9 11 0 0,-3 6-62 15,-3 6-61-15,5 13-162 16,5 1-345-16</inkml:trace>
  <inkml:trace contextRef="#ctx0" brushRef="#br0" timeOffset="46594.4399">9559 6478 1109 0,'0'0'155'15,"0"0"34"-15,0 0-3 16,0 0-126-16,0 0-43 16,0 0-17-16,-108-12-1 15,80 27 0-15,7 6-10 0,12 5 1 16,9 3-1-16,9 6 11 15,15 4 8-15,12 3-2 16,-2 2-5-16,-1-1 1 16,-3-1-1-16,-11-6 8 15,-7-2-9-15,-12-4 0 16,-3-7 1-16,-18-4 5 16,-16-6-6-16,-2-8-7 15,-22-5-100-15,13-7-140 16,8-10-381-16</inkml:trace>
  <inkml:trace contextRef="#ctx0" brushRef="#br0" timeOffset="46891.3081">9936 6710 696 0,'0'0'594'0,"0"0"-534"15,100-16 60-15,-55 2 2 16,1-3-33-16,-7-4-28 15,-6 0-7-15,-11-3 9 16,-7-2-19-16,-15 1-20 16,0 1-2-16,-15 8-22 15,-21 5-9-15,-10 11-3 16,-9 0 3-16,-2 17-1 16,2 14 0-16,6 7 2 0,13 5-2 15,18 0 10 1,15 1-7-16,6-3 7 0,31-3 0 15,23-3 0-15,28-8 0 16,24-13-37-16,6-12-104 16,-24-2-95-16,-25-12-342 0</inkml:trace>
  <inkml:trace contextRef="#ctx0" brushRef="#br0" timeOffset="47250.6893">10919 6214 1549 0,'0'0'214'16,"0"0"-172"-16,0 0-42 16,0 0-20-16,0 0 12 15,0 119 8-15,-7-60-1 0,4 8 1 16,3 0 0-16,0-9 1 16,0 4 0-16,0-8 1 15,0-11-2-15,3-9-1 16,4-12-34-16,-4-11-14 15,-3-11-4-15,0-1 47 16,0-22-11-16,-16-10-40 16,-11-6 3-16,-14 5 21 15,-9 6 30-15,-4 14 3 16,-7 14 22-16,3 9 53 0,1 21 3 16,14 7-20-1,19-1-20-15,14 0 0 16,13-2 10-16,43-2 6 0,33-6 6 15,30-11-14 1,-3-9-46-16,-2-8-34 0,-35-13-93 16,-27-4-190-16</inkml:trace>
  <inkml:trace contextRef="#ctx0" brushRef="#br0" timeOffset="48094.4542">12856 6353 1436 0,'0'0'169'0,"0"0"-120"16,0 0 4-1,0 0-39-15,0 0-14 0,0 0-8 16,0 0 8-16,4 73 0 15,-4-24 1-15,-10 4 0 16,-2-3-1-16,3-1 2 16,4-10 7-16,5-11-9 15,8-5 0-15,13-12 23 16,12-10 25-16,7-1 10 16,5-16-17-16,4-16-7 15,-1-11-27-15,-5-11-7 16,-8-4-19-16,-6 2-22 0,-11 9 9 15,-6 16 32 1,-9 17 35-16,-3 14-35 0,-6 10-9 16,-15 25-5-16,-4 13 12 15,-2 9 1-15,6 3 0 16,6-2-5-16,12-6 5 16,3-8 1-16,3-7-15 15,18-9-33-15,18-7-78 16,-7-10-99-16,3-8-165 0</inkml:trace>
  <inkml:trace contextRef="#ctx0" brushRef="#br0" timeOffset="48438.2008">13502 6409 1175 0,'0'0'266'0,"0"0"-187"16,0 0-54-16,0 0-12 15,0 0 0-15,0 0 18 16,88 80-19-16,-85-37 4 15,-3 2-16-15,0 2 6 16,-9-5-6-16,-3-5-8 16,0-12 6-16,6-10-4 15,4-9 6-15,2-6 14 16,2-15 23-16,22-28-37 16,4-3-13-16,8-11-67 15,6 4 43-15,1 14 24 16,-4 9 13-16,-3 16 1 15,-8 14-1-15,-4 9-26 16,-12 22 26-16,-5 10 7 0,-3 4-6 16,-4 8 5-1,0-3-6-15,0-3 0 0,-1-6-1 16,1-8-32-16,3-13-28 16,14-10-144-16,2-10-129 0</inkml:trace>
  <inkml:trace contextRef="#ctx0" brushRef="#br0" timeOffset="48828.8413">14700 6083 1528 0,'0'0'115'0,"0"0"-115"15,0 0-19-15,-36 142 18 0,11-50 0 16,-4 10 1-16,10-19 0 15,9-20 6-15,6-24-6 16,4-5 7-16,0 1-5 16,0-1-1-16,4-5 5 15,0-12-4-15,-1-10 6 16,0-7 8-16,-3-13 19 16,0-20-35-16,0-14-46 15,-17-2-20-15,-2 2 24 16,-14 14 42-16,-7 14 16 15,-4 18-15-15,-3 4 34 16,2 21 8-16,8 8-11 16,10 5-16-16,14-4-2 0,13 1 1 15,19-5 10-15,36-5 11 16,34-5 8-16,34-10-44 16,7-9-34-16,-7-19-119 15,-38-3-58-15,-34-5-403 0</inkml:trace>
  <inkml:trace contextRef="#ctx0" brushRef="#br0" timeOffset="49110.0853">15129 6506 1104 0,'0'0'179'15,"0"0"-128"-15,0 0-33 16,0 0 12-16,0 0 83 0,0 0 66 16,0 0-58-1,108 0-42-15,-69-5-43 0,1-5-20 16,-6-4-8-16,-5-4 6 15,-12-5-14-15,-8-4-21 16,-9 2-2-16,-3 2 14 16,-26 8-4-16,-13 9-3 15,-16 6-2-15,-2 10 9 16,2 17 8-16,6 8-5 16,10 6-3-16,12 4 9 15,18 0-1-15,12 0 1 16,9-2 0-16,40 2-6 15,39-3-35-15,-7-10-175 16,-2-10-157-16</inkml:trace>
  <inkml:trace contextRef="#ctx0" brushRef="#br0" timeOffset="49578.8563">15628 6604 1283 0,'0'0'188'0,"0"0"-26"16,60-92-38-16,-22 47-53 15,8 0-32-15,6-2-14 16,4 2 6-16,-5 3-30 16,-8 4 6-16,-12 8-7 15,-11 6-5-15,-10 9-16 16,-10 6-5-16,0 6-1 16,-22 3-2-16,-2 0 9 0,-2 7 11 15,7 5-4 1,9-1 0-16,10-1-12 0,0-1 9 15,10 0 16-15,8 1 4 16,10 0 14-16,7 0-4 16,-2 1-2-16,2 5-5 15,-5 4-7-15,-9 3-9 16,-3 7 1-16,-12 5 7 16,-6 2 1-16,0 1 0 15,-3 3 0-15,-13 0 0 16,-4 2 1-16,4 0-1 15,0-2 0-15,8-3 0 16,8-5-1-16,0-4 1 0,18-5 5 16,13-4 10-1,12-8 15-15,15 1-2 0,7-9-28 16,3 2-23-16,-2-2-15 16,-1 2-51-16,-13-2-144 15,-17 3-533-15</inkml:trace>
  <inkml:trace contextRef="#ctx0" brushRef="#br0" timeOffset="52078.9228">17691 6516 884 0,'0'0'141'0,"0"0"-106"16,0 0 29-16,0 0 1 16,0 0-16-16,0 0-21 15,0 0-8-15,29-18-6 16,-22 15-8-16,2 0 9 15,0 3 8-15,-2 0-6 16,0 0-4-16,0 0-13 16,-4 0 7-16,0 0-7 0,0 0 0 15,-3 6 3-15,3-2-3 16,-3 3 0-16,0-1 0 16,0-2 0-16,0 2 2 15,0-2-1-15,0 0 1 16,0-1-2-16,0 1 1 15,-9 1 0-15,-1-1 0 16,-3 0 0-16,0-1-1 16,0 0 1-16,-3-3 1 15,6 0-1-15,3 0-1 16,1 0 9-16,0 0-8 16,3 0-1-16,-1 0 0 15,4 0 7-15,0 0-5 0,0 0-2 16,0 0 10-1,0 0 7-15,0 0-6 0,0 0 2 16,0 0-3-16,0 0-4 16,0 0 4-16,0 0 0 15,0 0 2-15,0 0-11 16,0 0 7-16,0 0-2 16,0 0-4-16,0 0-1 15,0 0 6-15,0 0-7 16,0 0 6-16,0 0 1 15,0 0-7-15,0 0 1 16,0 0-1-16,0 0-7 16,0 0 7-16,0 0-1 15,0 0-4-15,0 0-18 0,0 0-12 16,4 0-32-16,2 0-29 16,6 0 12-16,1 0-107 15,-1 0-186-15</inkml:trace>
  <inkml:trace contextRef="#ctx0" brushRef="#br0" timeOffset="53594.5309">17707 6403 481 0,'0'0'243'0,"0"0"-165"16,0 0 58-16,0 0-35 15,0 0-33-15,0 0-3 16,0 0-10-16,2-1-26 16,-2 1-8-16,0 0 3 15,0 0 10-15,0 0 2 16,0 0 0-16,0 0-5 16,0 0-7-16,0 0-2 15,0-2 3-15,0 2 2 16,0-3-5-16,0-1 6 15,1-3-21-15,1-1-7 16,-1-3 2-16,1 1-1 0,-1 0-1 16,3 4 0-16,-4 1 0 15,0 2 10-15,0 1-9 16,0 2 5-16,0 0 4 16,0 0-10-16,0 0 0 15,0 2-10-15,0 16-29 16,0 12 18-16,-5 12 21 15,-4 12 1-15,-3 8 8 16,-1 4-8-16,-3 0 6 16,2-3-6-16,2-1 0 15,-1-9 0-15,2 0-1 16,2-10 1-16,2-4-1 16,1-10-1-16,0-5-22 0,6-8-45 15,-3-6-30 1,3-10-39-16,-3 0-47 0,3-15-44 15</inkml:trace>
  <inkml:trace contextRef="#ctx0" brushRef="#br0" timeOffset="53891.4089">17654 6549 880 0,'0'0'520'0,"0"0"-479"15,0 0-1-15,59-90-5 16,-36 68 13-16,3 4-26 15,1 2-16-15,2 4-6 16,-4 2 0-16,4 6 0 16,-6 2-1-16,0 2-20 15,-8 6-34-15,-2 10 9 0,-8 9 9 16,-5 2 14-16,0 3 14 16,-21 3 8-16,-7 0-1 15,-5-6 1-15,-6-2 1 16,-5-7 0-16,3-5 0 15,3-3 0-15,9-8 0 16,8-2-12-16,18-2-43 16,3-11-81-16,4-4-276 0</inkml:trace>
  <inkml:trace contextRef="#ctx0" brushRef="#br0" timeOffset="54203.913">18087 6793 697 0,'0'0'711'0,"0"0"-624"16,0 0 37-16,0 0-19 15,58-96-35-15,-33 55-38 16,3-7-10-16,7-1-10 16,4-5-12-16,0 2-1 15,0 9-1-15,-7 10 2 16,-9 12-2-16,-7 9 2 15,-9 12-10-15,-1 0-11 16,0 17-10-16,1 11 8 16,3 10 13-16,-3 7 9 0,-1 5 0 15,-3 2 0 1,0 1-9-16,1-4-44 0,-1-3-79 16,9 1-47-16,-1-13-131 15,1-12-84-15</inkml:trace>
  <inkml:trace contextRef="#ctx0" brushRef="#br0" timeOffset="54485.1912">18891 6463 1213 0,'0'0'257'16,"0"0"-189"-16,0 0-52 16,0 0-3-16,0 0 21 15,0 0-6-15,85 58-12 16,-81-30-15-16,-4 1 9 0,0 1-10 15,-16-2 0-15,-11-3-13 16,-8-6 13-16,-6-9 1 16,-1-9 9-16,5-1 4 15,5-15 16-15,8-14 15 16,12-1-4-16,9-6-15 16,3 1 3-16,12 1-7 15,17 10-22-15,10 4-36 16,10 5-41-16,29 8-85 15,-9 1-50-15,-5 5-199 0</inkml:trace>
  <inkml:trace contextRef="#ctx0" brushRef="#br0" timeOffset="55203.9228">19704 6291 1135 0,'0'0'164'0,"0"0"39"16,0 0-72-16,0 0-118 15,0 0-13-15,0 0-10 16,-23 75 9-16,3-11 1 16,1 1 1-16,2 4 0 15,5 1 1-15,5-13-2 16,6 1-1-16,1-8-15 16,0-14-16-16,0-12 22 15,1-8 10-15,3-12 0 16,-4-4 20-16,0-11 42 0,0-18-35 15,-9-8-27-15,-8-6-10 16,-8 4 1-16,-3 7 1 16,-11 15 8-16,-2 13 0 15,-3 4 0-15,3 24 16 16,5 6-9-16,11 2-2 16,18 1-5-16,7-4 0 15,12-1 0-15,24-5 2 16,14-4-2-16,10-5-18 15,6-9-78-15,-1-5-7 16,1-1-51-16,-2-23-8 16,-1-10-95-16,3-21 17 15,-10-3 88-15,-4-4 119 0,-5 0 33 16,-13 21 202 0,-6 2 162-16,-7 12-160 0,-9 14-20 15,-8 10-59-15,-1 3-125 16,-3 14-14-16,2 15 12 15,-1 7 2-15,1 5 0 16,1 1 5-16,5 1-4 16,5-6-1-16,0-8 8 15,10-6-8-15,3-9 11 16,6-8 3-16,4-6 47 16,6-10-21-16,4-17-21 15,2-11-19-15,-2-5-41 16,-4 0-19-16,-10 9 53 15,-9 11 7-15,-14 16 38 16,-9 7-38-16,0 18-19 0,-6 17 10 16,-10 5 8-16,5 7-1 15,6-2 2-15,5-2-2 16,9-7-50-16,20-6-5 16,11-9 2-16,8-8-60 15,29-13-92-15,-10-9-128 16,-6-15-276-16</inkml:trace>
  <inkml:trace contextRef="#ctx0" brushRef="#br0" timeOffset="55407.0562">21124 6442 962 0,'0'0'362'0,"0"0"-207"16,0 0-75-16,0 0-60 16,0 0-7-16,-116 26 16 0,78 11 2 15,5 5-14-15,10 5-2 16,14-1-6-16,9 1 1 15,0-3-3-15,21-5 3 16,13-6-10-16,5-9-22 16,6-12-100-16,27-12-47 15,-11-12-139-15,-6-12-305 0</inkml:trace>
  <inkml:trace contextRef="#ctx0" brushRef="#br0" timeOffset="55657.0738">21628 6216 1020 0,'0'0'537'0,"0"0"-460"16,0 0 54-16,0 0-58 16,0 0-51-16,0 0-22 15,0 0-22-15,24-2 9 16,-38 62 13-16,-9 22 2 16,-7 15-1-16,2-4 2 15,2-18 4-15,13-23-5 16,6-15 8-16,4 3-9 15,0 3 0-15,3 0-1 16,0-7 0-16,11-9 0 16,12-11 0-16,37-16-38 15,-5 0-78-15,1-16-178 0</inkml:trace>
  <inkml:trace contextRef="#ctx0" brushRef="#br0" timeOffset="55844.5592">21361 6545 955 0,'0'0'388'16,"0"0"-246"-16,0 0 18 15,0 0-34-15,0 0-58 16,0 0-31-16,127-14-18 16,-13 14-19-16,20 4-22 15,2 4-32-15,-8-2-136 16,-39-1-74-16,-16-5-370 0</inkml:trace>
  <inkml:trace contextRef="#ctx0" brushRef="#br0" timeOffset="56172.6972">22823 6460 1172 0,'0'0'178'0,"0"0"-123"16,0 0-45-16,0 0-8 15,-116 55 31-15,73-17 17 16,5 7-13-16,13 3-16 16,13 0 6-16,12-2 3 15,3-6-9-15,20-7-5 16,3-7-1-16,7-9 7 16,7-11 10-16,1-6-9 15,1-14-2-15,-7-17-5 16,4-23-8-16,-9-1-8 0,-8-7-16 15,-5 3-22-15,-14 17 31 16,-3 5 7-16,-3 14 5 16,-20 10-5-16,-3 13-9 15,-6 0-53-15,7 26-90 16,8-2-164-16,14 1-207 0</inkml:trace>
  <inkml:trace contextRef="#ctx0" brushRef="#br0" timeOffset="56438.3236">23647 6152 1309 0,'0'0'127'0,"0"0"-98"15,0 0-29-15,-90-24 0 16,48 47 0-16,1 15 26 15,0 23 20-15,6 22-14 16,2 20-10-16,7 7-1 16,10-4-8-16,7-24-7 15,3-23-6-15,2-14-7 16,-4-7-86-16,-1 3-10 16,-10 7-101-16,1-9-178 15,0-15-403-15</inkml:trace>
  <inkml:trace contextRef="#ctx0" brushRef="#br0" timeOffset="56610.1932">23138 6676 1480 0,'0'0'217'16,"0"0"-32"-16,0 0-78 16,0 0-47-16,104-22-42 15,-51 18-17-15,7 1-1 16,2 2-18-16,1 1-61 15,16-1-47-15,-18 1-157 16,-10-3-503-16</inkml:trace>
  <inkml:trace contextRef="#ctx0" brushRef="#br0" timeOffset="57407.08">25063 6511 502 0,'0'0'873'16,"0"0"-777"0,0 0-41-16,0 0-7 0,0 0-30 15,0 0-18-15,0 0-25 16,-14 42 12-16,-5 3 13 16,-13 23 39-16,-8 18-12 15,-1 14 2-15,-1-10-14 16,12-18-12-16,12-22 4 15,10-18-6-15,1 2 0 16,1 0-1-16,3-3-12 16,3-14-88-16,2-17-63 15,12-14-27-15,2-14-205 0</inkml:trace>
  <inkml:trace contextRef="#ctx0" brushRef="#br0" timeOffset="57641.4832">25055 6492 1064 0,'0'0'236'15,"48"-72"-157"-15,-17 38 47 16,7 5-18-16,3 13-44 16,0 12-47-16,1 4-17 15,-4 16-4-15,-8 13-9 16,-10 8 12-16,-13 4 0 16,-7 1-7-16,-9 3 7 15,-19-5 1-15,-10-3-10 16,-8-7 4-16,-6-7 5 15,1-6 1-15,5-7-19 16,11-7-46-16,19-6-60 0,12-14-91 16,4-3-625-16</inkml:trace>
  <inkml:trace contextRef="#ctx0" brushRef="#br0" timeOffset="57938.3636">25455 6749 218 0,'0'0'967'15,"0"0"-858"-15,0 0 68 16,0 0-10-16,0 0-95 16,104-29-34-16,-59 9-21 15,5-6 2-15,-3-5-1 16,-2-4 2-16,-5-5 2 16,-7 5-14-16,-7 4-7 15,-15 6 0-15,-11 9 8 16,-7 8-9-16,-27 8-21 0,-16 0 4 15,-11 18 6-15,-3 7 5 16,4 8 6-16,8 2 0 16,15 3-1-16,8 0-8 15,13-1 9-15,12 3-1 16,4-5-8-16,16-1-48 16,45 2-80-16,-4-9-52 15,1-8-360-15</inkml:trace>
  <inkml:trace contextRef="#ctx0" brushRef="#br0" timeOffset="58282.0978">25895 6853 1245 0,'0'0'187'16,"0"0"-117"-16,47-91 38 16,-21 43-59-16,7-5-20 15,2 0-18-15,0 4-10 16,-6 9 8-16,-5 9 1 15,-8 11 0-15,-9 11-8 16,-5 3-2-16,-2 6 0 16,0 0-59-16,-5 0-80 15,-9 7 44-15,0 4 20 16,3 4 1-16,4 1-20 0,7 7 24 16,0 1 46-16,10 5 24 15,4 7 19 1,2 3 13-16,-1-1-6 0,0 2 6 15,-4-5-15-15,-2-2-9 16,-5-5-8-16,0-6 0 16,-4-2-66-16,0-7-125 15,-1-7-107-15</inkml:trace>
  <inkml:trace contextRef="#ctx0" brushRef="#br0" timeOffset="58797.7293">26420 6512 658 0,'0'0'193'0,"0"0"82"16,0 0-81-16,0 0-71 16,96-59-74-16,-78 65-34 0,-3 13-2 15,-2 9-1 1,-1 6-4-16,-4 4 0 0,-4 2-8 16,-2-1 7-16,-1-3-6 15,-1-7 0-15,0-8 0 16,0-5-1-16,2-9 1 15,-1-6 9-15,6-1 22 16,4-4 41-16,8-17 3 16,9-8-76-16,5-4-22 15,2 0-10-15,-4 11 2 16,-7 11 22-16,-8 11-5 16,-5 8-28-16,-2 20 23 15,-6 6 17-15,-2 4 0 0,1-1 1 16,-2-7-2-1,1-9 2-15,2-9 0 0,0-5 3 16,2-7 57-16,6 0 56 16,5-8 7-16,10-16-83 15,12-10-37-15,8-5-3 16,6-8-27-16,3 2-17 16,-4 8 3-16,-9 10 27 15,-12 18-2-15,-10 9 8 16,-9 9-34-16,-5 21 32 15,-3 4 10-15,-3 5-1 16,0 1-9-16,0-2-30 16,0-4-12-16,0-6-34 15,0-7 12-15,1-7-44 0,17-14-35 16,0 0-80-16,0-7-20 16</inkml:trace>
  <inkml:trace contextRef="#ctx0" brushRef="#br0" timeOffset="59141.615">27546 6459 942 0,'0'0'205'0,"0"0"-16"16,0 0-133-16,0 0-55 15,0 0 0-15,0 0 8 16,5 100 4-16,-12-52-3 16,2-2-1-16,5-2-8 15,0-5 11-15,0-8-5 16,11-6-6-16,2-11 11 0,2-7 11 15,8-7 41 1,6-2 3-16,7-19-37 0,9-10-30 16,0-7-48-16,-1-3-33 15,-6 4 2-15,-10 12 41 16,-14 15 37-16,-13 10-5 16,-1 16-43-16,-15 20 47 15,-10 11 2-15,-1 6 1 16,4 2 7-16,10-4-8 15,11-4 9-15,1-6 1 16,19-10-4-16,9-7-6 16,29-22-67-16,-5-2-144 15,-1-8-893-15</inkml:trace>
  <inkml:trace contextRef="#ctx0" brushRef="#br0" timeOffset="59391.4945">28466 6222 1425 0,'0'0'190'16,"0"0"-190"-16,0 0-25 15,0 0-5-15,0 0 22 16,-20 89 8-16,6-26 2 16,-5 16 17-16,-4 21 0 15,-4 3 0-15,3-19-9 16,6-18-9-16,6-26 0 15,8-3 7-15,-1 4-8 16,5 2 0-16,0 0 3 0,6-9-3 16,40-7-70-16,-1-12-64 15,4-12-121-15</inkml:trace>
  <inkml:trace contextRef="#ctx0" brushRef="#br0" timeOffset="60204.1173">28258 6594 924 0,'0'0'66'16,"0"0"21"-16,90 24-26 15,-33-11 15-15,20 1-35 16,-4-2 11-16,3-2-29 16,-2 0-15-16,-16-10-8 15,13 0-103-15,-17-6-153 16,-14-8-460-16</inkml:trace>
  <inkml:trace contextRef="#ctx0" brushRef="#br0" timeOffset="60563.3885">29055 6575 1058 0,'0'0'166'0,"0"0"-124"0,-92-1-19 15,45 4 15-15,0 12 13 16,6 7-11-16,10 0-11 16,12 2 21-16,11 2-2 15,8-2-5-15,6-3-19 16,20-3 5-16,8-4-6 16,10-4 5-16,3-4-11 15,0-6-17-15,-3 0-10 16,-10-2-18-16,-7-6-24 15,-12 2 40-15,-9 5 11 16,-6 1-44-16,-3 7 10 16,-16 13 22-16,-4 4 12 15,1 5 0-15,1 2 1 0,10-1-1 16,11-5 0-16,0-1-18 16,44-5-11-16,-2-8-127 15,4-8-353-15</inkml:trace>
  <inkml:trace contextRef="#ctx0" brushRef="#br0" timeOffset="60844.6348">29783 6235 1502 0,'0'0'142'0,"0"0"-98"16,0 0-38-16,0 0-6 0,0 0-16 15,0 0 15-15,-34 92 0 16,-4-27 1-16,-15 21 6 16,-7 21 1-16,8-8 0 15,18-20-6-15,20-24 0 16,11-18 0-16,3 4 2 16,0 1 6-16,17 2-8 15,13-12 6-15,34-6-7 16,-6-12-177-16,2-14-345 0</inkml:trace>
  <inkml:trace contextRef="#ctx0" brushRef="#br0" timeOffset="61172.7689">29302 6654 560 0,'0'0'835'16,"0"0"-650"-16,0 0-34 15,83 0-78-15,5 0-49 16,25 0-23-16,12 2-1 16,-7-2-1-16,-29 0-26 15,-24-4-22-15,-19-8-39 16,-11-1-14-16,-2-2 11 16,-5 1 34-16,-4 3 57 15,-15 8 40-15,-9 3-33 16,0 8-7-16,-15 18 0 0,-8 9 13 15,-3 6 14-15,0 7-6 16,4 0-13-16,4-3-8 16,9-1 0-16,6-8 0 15,3-3-38-15,16-13-37 16,11-6-208-16,2-11-418 0</inkml:trace>
  <inkml:trace contextRef="#ctx0" brushRef="#br0" timeOffset="61594.6443">30304 6422 1326 0,'0'0'157'15,"0"0"-126"-15,0 0-31 16,0 0-13-16,0 0-54 0,-70 94-39 16,70-51-208-16,12 0-96 15,18-7 149-15,7-8 247 16,3-10-40-16,-10-11 54 15,-11-5 29-15,-12-2 170 16,-7 0 25-16,-16 0-117 16,-16 5-81-16,-10 11 104 15,-3 10-26-15,5 7-12 16,7 5-16-16,14 4-18 16,13 0-32-16,6-5-2 15,13-2-6-15,12-10 17 16,4-10 49-16,-1-11 18 0,0-4-24 15,-2-16-9 1,-5-18-37-16,0-21-14 0,-8-3-18 16,-4-3 0-16,-5 3-1 15,-4 20-1-15,0 4-4 16,-3 15-2-16,-8 13-11 16,-1 6-49-16,2 3-90 15,7 15-75-15,19 15-251 16,15-6 300-16,8-6-132 0</inkml:trace>
  <inkml:trace contextRef="#ctx0" brushRef="#br0" timeOffset="61922.7709">30717 6700 499 0,'0'0'114'0,"0"0"-28"0,0 0 164 16,0 0-55-16,0 0-108 16,0 0-79-16,0 0 2 15,54 31 29-15,-59 10-16 16,5 0 3-16,0-2-14 15,0-8 2-15,10-7 9 16,-2-10 22-16,3-7 31 16,1-7 84-16,6 0-64 15,7-13-53-15,8-7-27 16,6-6-16-16,3-1-3 16,-1 5-66-16,-8 11 18 15,-13 11 23-15,-12 6-43 16,-8 28 33-16,0 12 21 15,-6 7 17-15,2 8 12 16,4-3 11-16,9-5 3 0,15-5-4 16,7-7-6-16,8-11 10 15,3-5-26-15,26-14-1 16,-8-8-166-16,-6-3-194 0</inkml:trace>
  <inkml:trace contextRef="#ctx0" brushRef="#br0" timeOffset="63157.1645">2181 7870 494 0,'0'0'92'16,"0"0"-92"-16,0 0-31 15,0 0-164-15</inkml:trace>
  <inkml:trace contextRef="#ctx0" brushRef="#br0" timeOffset="63547.8081">2181 7870 1162 0,'-91'-100'154'16,"92"90"-70"-16,16-3 31 16,10 0-83-16,10 3-24 15,6 3 1-15,4 7-9 16,-1 0-1-16,-9 10-7 15,-4 13-3-15,-14 4 9 16,-7 6-4-16,-12 4-2 16,-4 2 6-16,-23 7 1 15,-15-3 0-15,-10 3-10 16,-8-6 10-16,-4-4 1 0,3-7 0 16,9-8 0-16,7-2 0 15,15-8 31-15,15-4 7 16,12-1 4-16,3 0 6 15,27-2-12-15,27 3 30 16,26 1-12-16,4-2-19 16,-5-2-23-16,-9-3-12 15,-21-1-34-15,3 0-48 16,2 0-123-16,-14-6-65 16,-17-7-587-16</inkml:trace>
  <inkml:trace contextRef="#ctx0" brushRef="#br0" timeOffset="63797.8071">2506 7613 1547 0,'0'0'173'0,"0"0"-168"16,0 0-4-16,0 0 4 15,97 62 13-15,-60-19-1 16,2 10-4-16,0 6 2 15,1 16-9-15,-10 12 0 16,-15 15-5-16,-15 1 0 16,-9-7-1-16,-21-18-15 15,0-25-43-15,-23 4-82 16,11-18-79-16,-3-8-494 0</inkml:trace>
  <inkml:trace contextRef="#ctx0" brushRef="#br0" timeOffset="64360.3059">3767 7470 803 0,'0'0'555'0,"0"0"-465"16,0 0 35-16,0 0-61 15,0 0-63-15,0 0-1 16,-73 136 0-16,13-32 25 16,-10 16 11-16,-6-4-7 15,12-12-10-15,16-30-9 16,15-18-9-16,17-21 0 16,8-10-2-16,5-3-11 15,3-8-23-15,8-5-105 16,20-11-26-16,41-59 55 15,-8-1-156-15,-3-4-563 0</inkml:trace>
  <inkml:trace contextRef="#ctx0" brushRef="#br0" timeOffset="64563.4402">3791 7517 1298 0,'0'0'199'16,"0"0"-139"-16,0 0-53 15,0 0 0-15,0 0-7 16,42 79 24-16,-26-34 19 15,3 9-3-15,-2 5-8 16,-1 3-9-16,-4 1-14 16,-6 1-3-16,-1-2-5 15,-5-6-1-15,-2-6-38 16,-16-8-77-16,-28-11-55 16,4-12-127-16,0-15-628 0</inkml:trace>
  <inkml:trace contextRef="#ctx0" brushRef="#br0" timeOffset="64704.0751">3488 7953 1502 0,'0'0'190'15,"0"0"-149"-15,0 0-18 16,124-7-21-16,-35 7-2 16,23 0-25-16,6 0-116 15,-31 0-77-15,-22-1-293 0</inkml:trace>
  <inkml:trace contextRef="#ctx0" brushRef="#br0" timeOffset="64954.0642">4398 7788 920 0,'0'0'284'16,"0"0"-212"-16,-96 7-47 16,55 7-14-16,11 3 4 15,9 1-9-15,14 2-5 16,7 2 25-16,10 1-4 15,18 4 13-15,8 1-3 16,3 2-3-16,0 1-15 16,-8-2-6-16,-10 4-8 15,-12 0 1-15,-9-3 4 16,-9 3-5-16,-21-6-1 16,-12-1-10-16,-2-7-4 15,-16-9-59-15,18-9-66 0,9-1-242 0</inkml:trace>
  <inkml:trace contextRef="#ctx0" brushRef="#br0" timeOffset="65266.5837">4835 7823 1485 0,'0'0'160'15,"0"0"-57"-15,0 0-60 16,0 0-37-16,-100-17-6 15,54 17-2-15,10 11-6 16,6 2 2-16,15 4-2 16,15 3-5-16,0 2 2 0,23 5 2 15,17 3 9-15,8 2 1 16,1-1 7-16,-1-1-1 16,-5-2-6-1,-15-4-1-15,-11-1 1 0,-14-2-1 16,-3-2 0-16,-17 1 2 15,-17-1 7-15,-9-2-9 16,-5-3-7-16,-1-6-69 16,1-8-123-16,11 0-175 15,14-3-739-15</inkml:trace>
  <inkml:trace contextRef="#ctx0" brushRef="#br0" timeOffset="65547.8254">5338 7916 1431 0,'0'0'159'16,"0"0"-100"-16,79 9-3 16,-48 5-20-16,-10 3-2 15,-9 2-5-15,-9 5-23 16,-3 2-4-16,-12 0-2 16,-18 4 0-16,-13-1-7 15,-3-8 6-15,-5-7 0 16,6-12 1-16,11-2 9 15,7-11 10-15,8-14 25 16,13-5 3-16,6-4-33 16,0-1-14-16,22 4-22 15,6 8-45-15,5 8 0 0,23 12-111 16,-10 3-79-16,-6 0-335 16</inkml:trace>
  <inkml:trace contextRef="#ctx0" brushRef="#br0" timeOffset="65719.7044">6105 7889 738 0,'0'0'0'0</inkml:trace>
  <inkml:trace contextRef="#ctx0" brushRef="#br0" timeOffset="66266.6042">6008 7803 1237 0,'0'0'174'0,"0"0"-8"0,0 0-72 16,0 0-56-16,0 0-28 15,-82 14-4-15,46 15 7 16,-3 4 6-16,3 10 6 16,5 0-1-16,7 0-7 15,15-4-7-15,9-2-2 16,0-4-7-16,18-5 1 15,12-6-2-15,13-3-44 16,8-9-74-16,37-10-79 16,-12-10-78-16,-9-10-740 0</inkml:trace>
  <inkml:trace contextRef="#ctx0" brushRef="#br0" timeOffset="66422.8772">6354 7870 1265 0,'0'0'232'16,"0"0"-182"-16,0 0-50 15,0 0 0-15,0 0 4 16,-33 101 25-16,21-60-9 16,3 1-11-16,2 4-7 15,-2-1-2-15,3 4-99 16,1-10-113-16,5-13-341 0</inkml:trace>
  <inkml:trace contextRef="#ctx0" brushRef="#br0" timeOffset="66579.1176">6466 7552 1502 0,'0'0'195'0,"0"0"-118"16,0 0-77-16,0 0-35 16,0 0-144-16,19 79 51 15,-1-29-82-15,3-1-286 0</inkml:trace>
  <inkml:trace contextRef="#ctx0" brushRef="#br0" timeOffset="66922.8495">6942 7849 1215 0,'0'0'213'0,"0"0"-131"16,0 0 4-16,-121 28-9 15,61 1-47-15,2 8-3 16,9-1-11-16,13 0-6 15,20-4-4-15,16-5 1 16,0-6 3-16,31-5 14 16,9-7-2-16,11-9-2 15,10 0-18-15,-1-15-2 16,-2-6-19-16,-9-3-3 16,-13 4-19-16,-14 8 29 15,-8 9-3-15,-14 3-28 16,0 25 3-16,-6 10 29 15,-9 8 3-15,6 3 8 16,6-3 0-16,3-4-1 0,16-5 1 16,20-11 0-16,9-8-32 15,34-15-49-15,-12 0-77 16,-7-13-415-16</inkml:trace>
  <inkml:trace contextRef="#ctx0" brushRef="#br0" timeOffset="67157.2261">7813 7559 1483 0,'0'0'318'15,"0"0"-271"-15,0 0-47 16,0 0-21-16,0 0 20 16,-15 119 1-16,-3-43 1 0,-4 23 0 15,1-9 6-15,6-15-6 16,9-23 0-16,6-15 0 15,0 3 24-15,0 3-12 16,15 2-3-16,6-11-1 16,4-10-8-16,11-7-1 15,22-17-54-15,-7-10-150 16,-5-14-434-16</inkml:trace>
  <inkml:trace contextRef="#ctx0" brushRef="#br0" timeOffset="67469.7467">7410 8049 1461 0,'0'0'243'0,"0"0"-158"16,0 0-12-16,121-21-48 16,-12 12-23-16,18 1-2 15,0-2-11-15,-20 1-8 16,-32 1 6-16,-20 2 12 15,-16 2-8-15,-14 4 9 16,2 0 0-16,-8 0 1 16,1 11 0-16,-14 9 12 15,-2 10-4-15,-4 9 2 16,0 4-10-16,-10 3-1 16,2-2 1-16,2-2-1 15,3-5-8-15,3-5-30 16,6-12-107-16,8-10-144 0,5-10-323 15</inkml:trace>
  <inkml:trace contextRef="#ctx0" brushRef="#br0" timeOffset="68079.116">8459 7651 1495 0,'0'0'234'15,"0"0"-172"-15,0 0-62 16,0 0-8-16,0 0-20 15,-40 80-55-15,37-40-100 16,3 2-100-16,0-5-219 16,19-8 147-16,8-6 355 0,6-10 231 15,-2-5-92-15,-1 2 21 16,-3 3 54-16,-9 9-33 16,-5 5 57-16,-7 10-128 15,-3 5-69-15,-3 1-19 16,0-3-15-16,5 0-6 15,1-6 0-15,7-9 0 16,5-6 12-16,6-11 5 16,4-6 17-16,5-2-16 15,3-19-19-15,0-11-6 16,4-9-36-16,-3-8-92 16,-4 7-28-16,-3 10 82 15,-8 14 67-15,-5 16 5 0,-4 6-20 16,-1 15-8-1,6 9 16-15,6-5-6 0,10-4 26 16,11-5 13-16,4-9 72 16,-1-7 11-16,1 0 19 15,-7-14-22-15,-9-6-23 16,-2-5-24-16,-10-6-6 16,-6-8-25-16,-8 3-15 15,-7 2-19-15,-10 8 3 16,-20 17 9-16,-12 9-6 15,-10 14 4-15,-3 21-3 16,4 14 5-16,5 8 7 16,19-1 0-16,18 1 23 15,9-5 16-15,33-6 2 16,28 0 3-16,24-10-12 0,21-10-32 16,-3-15-14-16,-9-11-46 15,-27-10-123-15,-28-3-196 0</inkml:trace>
  <inkml:trace contextRef="#ctx0" brushRef="#br0" timeOffset="68916.2816">10838 8012 333 0,'0'0'1130'15,"0"0"-1002"-15,0 0-62 0,0 0-14 16,0 0-42-16,0 0-10 16,-46 62 0-16,14 20 9 15,-10 25 15-15,3 8 5 16,12-22-20-16,8-27 1 15,13-27-5-15,3-2-4 16,0 1-2-16,3 0-20 16,0-2-74-16,9-19-91 15,7-8-110-15,-2-9-191 0</inkml:trace>
  <inkml:trace contextRef="#ctx0" brushRef="#br0" timeOffset="69125.5784">10858 8015 1061 0,'0'0'204'0,"0"0"-53"16,61-90 41-16,-35 70-92 0,2 11-50 15,-4 9-45-15,-5 3-5 16,-5 18 0-16,-8 5-12 16,-6 3 11-16,0 5 1 15,-14-1 0-15,-14 0-1 16,-8 0 0-16,-10-5-7 15,-5-4-43-15,-10 0-91 16,12-8-78-16,13-9-357 0</inkml:trace>
  <inkml:trace contextRef="#ctx0" brushRef="#br0" timeOffset="69408.0177">11224 8392 1154 0,'0'0'197'0,"0"0"-133"15,0 0 128-15,0 0-42 16,95-89-54-16,-73 52-31 16,4-5-24-16,-1-5-19 15,2 1-13-15,0 3-9 16,-6 9 1-16,-5 15-1 16,-5 12-7-16,-5 7-9 15,-2 12-63-15,-4 18 38 16,0 10 29-16,0 6 11 15,0 4 0-15,0 0-12 16,0 0-24-16,0-4-74 16,3-8-84-16,33-8 2 15,-4-12-132-15,9-11-226 0</inkml:trace>
  <inkml:trace contextRef="#ctx0" brushRef="#br0" timeOffset="69674.2981">11968 8067 1167 0,'0'0'258'0,"0"0"-193"16,0 0-56-16,-104 41-9 16,56-9 12-16,2 5-12 15,10 3 1-15,12-7 5 16,15-3-4-16,9-7 5 0,3-4 28 16,21-6 7-16,7-7-7 15,8-6 0-15,7-3-6 16,-1-20-27-16,-3-6-2 15,-5-5-37-15,-12-3-21 16,-5 6 55-16,-14 4 3 16,-6 9 2-16,0 3-2 15,-15 5-79-15,-12 3-52 16,5 1-171-16,5 6-246 0</inkml:trace>
  <inkml:trace contextRef="#ctx0" brushRef="#br0" timeOffset="69908.6674">12371 8008 1189 0,'0'0'190'15,"0"0"-70"-15,0 0-79 16,0 0-40-16,0 0 7 16,-59 96 28-16,36-44 12 15,-3 7-13-15,3 6-16 16,0 0-10-16,1-3-8 15,2-5 0-15,4-7 0 16,0-8-1-16,5-9-3 16,2-10-67-16,6-12-58 15,-1-11-81-15,4-10-26 16,0-10-163-16</inkml:trace>
  <inkml:trace contextRef="#ctx0" brushRef="#br0" timeOffset="70100.6339">12259 8170 476 0,'0'0'408'16,"76"-113"-142"-16,-54 91-31 15,7-1-20-15,1 9-104 16,1 1-51-16,-1 13-28 16,-8 0-18-16,-5 16-14 0,-4 5-7 15,-13 11-7-15,-3 4 6 16,-24 5-1-16,-13 4 3 16,-16 1-32-16,-3 1-89 15,4-6-18 1,10-10-13-16,18-11-48 0,20-16-185 0</inkml:trace>
  <inkml:trace contextRef="#ctx0" brushRef="#br0" timeOffset="70569.3419">12906 8243 1167 0,'0'0'119'0,"0"0"-105"16,0 0 72-16,0 0-16 15,0 0 7-15,0 0 3 16,0 0-37-16,93-83-14 16,-78 56-7-16,-9-2-20 15,-6 2-2-15,-3 4-10 16,-21 16-18-16,-9 7 2 16,-13 14 1-16,-2 23 6 15,-3 10 18-15,11 5-2 16,15 0-3-16,16-5 6 15,9-5 30-15,21-8 13 16,22-5 12-16,22-6-21 16,3-12-13-16,3-8-9 15,4-3-12-15,-13-14-11 16,6-18-16-16,-1-25 14 0,-7 2-30 16,-8-5-27-16,-10 0 30 15,-14 26 40-15,-1 6 68 16,-15 18-24-16,-2 10-44 15,-2 16 0-15,1 18 0 16,1 8 1-16,2 10 6 16,2 1-6-16,2-3 0 15,1 0 5-15,2-8-6 16,3-8-6-16,2-5-101 16,27-16-65-16,-2-9-93 15,-4-4-683-15</inkml:trace>
  <inkml:trace contextRef="#ctx0" brushRef="#br0" timeOffset="70819.3464">14424 7681 1588 0,'0'0'121'0,"0"0"-120"15,0 0 1-15,-54 108-1 16,28-51 6-16,3 13-6 15,-1 16 1-15,9 16 20 16,5-12-8-16,7-18-2 0,3-18-5 16,0-16 1-1,3 4-1-15,10-4-7 0,3 2 0 16,23-12-23-16,-3-14-165 16,-3-10-204-16</inkml:trace>
  <inkml:trace contextRef="#ctx0" brushRef="#br0" timeOffset="71319.3616">14009 8167 1277 0,'0'0'341'16,"0"0"-252"-16,0 0-52 15,82 0-37-15,-4-3-6 16,22-4-21-16,7 3-10 0,-16-2-28 15,-22-1 15 1,-24 0 20-16,-4-1 9 0,2 0 11 16,-1 1-1-16,-3 5 11 15,-19 2 5-15,-7 12 13 16,-10 8 15-16,-3 7-21 16,0 6-2-16,3-4-3 15,3-2 1-15,5-3 5 16,8-8 23-16,3-4 9 15,8-7 9-15,3-5-32 16,-1 0-21-16,3-17-1 16,-2-3-6-16,-7 0-48 15,-3 4-29-15,-11 9 47 16,-6 7 7-16,-5 17-101 16,-1 23 101-16,0 12 18 0,0 13 11 15,0-1-1-15,0 1 0 16,0-8 0-16,0-7 0 15,0-5 1-15,0-11-2 16,-7-10 2-16,-22-13 0 16,-6-10 2-16,-7-1 7 15,-4-19-8-15,7-8 17 16,9-10-4-16,15-5-14 16,15-24-4-16,18 9-124 15,12 5-382-15</inkml:trace>
  <inkml:trace contextRef="#ctx0" brushRef="#br0" timeOffset="71522.5529">15886 7933 1517 0,'0'0'193'16,"0"0"-64"-16,0 0-79 15,0 0-50-15,0 0-21 16,0 0-99-16,0 0-65 16,3 65 31-16,-19-18-147 15,-7-1-624-15</inkml:trace>
  <inkml:trace contextRef="#ctx0" brushRef="#br0" timeOffset="71678.7386">15813 8630 1438 0,'0'0'234'16,"0"0"-86"-16,0 0-84 16,0 0-35-16,0 0-21 15,0 0-8-15,0 0-57 16,76-18-147-16,-76 18-459 0</inkml:trace>
  <inkml:trace contextRef="#ctx0" brushRef="#br0" timeOffset="77397.5786">13890 3843 869 0,'0'0'147'15,"0"0"-96"-15,0 0-44 16,0 0 10-16,0 0-17 16,0 0 0-16,-27 2 8 0,18-1-7 15,-5-1-1-15,4 0 1 16,-2 0 1-16,-4 0-2 16,-1 0 1-16,1-4 0 15,-3-4 15-15,3-3 42 16,6-1-9-16,0 1-29 15,7-1 22-15,3 1 35 16,0 1 26-16,0 2-42 16,6 1-20-16,7 3-21 15,0 1-18-15,4 3-2 16,-2 0 0-16,-4 0-16 16,2 5 0-16,-7 7-9 15,-3 2-1-15,0 3 16 0,-3 3 9 16,0-1 0-16,-9-1-4 15,-5 1 5-15,-5-5 0 16,0-2 0-16,-1-7 0 16,4-2 1-16,0-3 9 15,5 0 1-15,2-7 12 16,3-6 6-16,6-3 7 16,0-3-7-16,0-1 6 15,3 0 0-15,6 2-21 16,2 4 6-16,-1 4-8 15,-1 3-4-15,-2 3-6 16,-4 2-2-16,0 2 0 16,0 0-7-16,-3 0 1 15,0 0 5-15,0 0 0 16,0 0 0-16,0 0 1 0,0 0-12 16,0 0 2-1,-3 0-9-15,-3 0 16 0,-4 0-3 16,-1 2 5-16,-2 5-5 15,-2 0 6-15,3 0-1 16,4-3 1-16,5-3 0 16,3-1 2-16,0 0-1 15,0 0 5-15,0 0 7 16,3 0-4-16,5 0 7 16,-5 0 0-16,3 0-8 15,-3 0-7-15,0 0-1 16,0 0-5-16,-3 0-4 15,3 0-10-15,-3 0-18 16,3 7-94-16,-3 8-44 16,0-4-105-16,0-1-120 0</inkml:trace>
  <inkml:trace contextRef="#ctx0" brushRef="#br0" timeOffset="78210.0684">13639 4398 1098 0,'0'0'143'16,"0"0"-110"-16,0 0-21 16,0 0-12-16,0 0-8 15,0 0 2-15,0 0-4 16,0 0 4-16,0 3 5 15,0-2 1-15,0 1-2 16,3-2 2-16,-3 1 2 0,0-1 7 16,0 0-2-16,0 0 2 15,0 0-1-15,0 0 8 16,6-8 31-16,6-5-27 16,3-3-20-16,4 5 0 15,4 0 2-15,0 6 11 16,0 2-12-16,-8 3 0 15,-5 0 1-15,-6 1-2 16,0 8-10-16,-4 0 10 16,0 2 1-16,-7 1 0 15,-1-3 2-15,-4 3 3 16,-3-4-5-16,0 0 8 16,3-4-3-16,-1-1 5 15,0-3 11-15,3 0 1 16,3 0 12-16,1-5 16 0,6-5-20 15,0-2-1-15,0 0 1 16,0 2 12-16,6 2-18 16,4 2-10-16,1 4-15 15,-2 2 0-15,1 0-13 16,-4 0-3-16,-3 7-11 16,-2 4-5-16,-1-1 32 15,0 1-7-15,0-1 6 16,0-1 1-16,-7-2 1 15,-3-2 6-15,4-2-7 16,-4-1 1-16,4-2 8 16,2 0 11-16,0-6 1 15,4-5-9-15,0-4-1 0,0 2-11 16,0 5-6-16,1 4-59 16,12 5-85-16,0 13-102 15,-3 3-140-15</inkml:trace>
  <inkml:trace contextRef="#ctx0" brushRef="#br0" timeOffset="79928.8449">15681 7985 38 0,'0'0'52'0,"0"0"26"15,0 0 27-15,0 0 42 16,0 0-20-16,0 0-32 0,0 0 22 15,14 0-4-15,-14 0-14 16,0 0-18-16,0 0-49 16,0 0-1-16,0 0-13 15,0 0-10-15,0 0 2 16,0 0 3-16,0 0-12 16,0 0 0-16,0 0 12 15,-3 6-12-15,3-2 0 16,0 3 0-16,0 3 7 15,-4 0-6-15,4 0-1 16,0 3 0-16,0-4 1 16,0-2-1-16,0 2 2 15,0-5-2-15,0 0 5 16,0-2-6-16,4-2 1 16,-4 0 10-16,0 0 5 0,6 0 10 15,-3-2 47-15,6-6-47 16,0-2-15-16,2 0-5 15,-1 2-6-15,-1 1 9 16,-2 3-2-16,-4 2 5 16,-3 2-7-16,0 0-5 15,0 0 0-15,0 0-1 16,0 0-11-16,0 0 11 16,0 3 0-16,-3 4 0 15,-4-1 0-15,-2 0-15 16,-1 0 14-16,0-2 1 15,3-1-8-15,1-3 9 16,3 0 0-16,0 0 16 0,3 0 25 16,0-6-8-16,3-3-14 15,10-5-12-15,7 4-6 16,2 0 0-16,-3 4-1 16,4 2 0-16,-4 4-1 15,-2 0-9-15,-1 6 1 16,-6 5-7-16,-4-1 8 15,-2 3 6-15,-4-1-11 16,0-1 4-16,0-2 9 16,-11-2-1-16,-1-3 1 0,-4-1 0 15,0-3-7 1,2 0 7-16,2 0 8 0,-2-6 1 16,7-5 23-16,2-3-4 15,5-1-1-15,0-5-11 16,2 4 12-16,12-1-6 15,8 3-22-15,2 4-1 16,1 5-5-16,2 2-1 16,-5 3 6-16,-2 0-12 15,-11 5-2-15,-3 5-5 16,-6 0 7-16,0 0 7 16,0 3 5-16,-12-3 1 15,-9-3 1-15,0 0 5 16,-3 0 1-16,2-4-6 15,3-3 0-15,6 0 7 0,6 0-6 16,1 0 6 0,3-2-7-16,3-3-1 15,0 1-11-15,0-2-53 0,0 3-135 16,3 3-301-16</inkml:trace>
  <inkml:trace contextRef="#ctx0" brushRef="#br0" timeOffset="80616.3772">15759 8616 697 0,'0'0'107'0,"0"0"-91"16,0 0-6-16,0 0-9 15,0 0 18-15,0 0 28 16,0 0 17-16,-10 52-15 0,7-48-26 16,0-1 7-16,-3-3 8 15,3 0-12-15,-5 0 13 16,-1 0 0-16,5 0-14 16,-2-5-12-16,6-5-4 15,0-1-8-15,0-2-1 16,12 3-1-16,9 3-24 15,-2 4 22-15,-1 3 3 16,3 0 0-16,-9 4 15 16,1 9-5-16,-5 4-9 15,-2-2 9-15,-6 6-4 16,0-2-5-16,0-2 19 16,0-3 1-16,-6-1 2 0,-5-5-7 15,-1-4-15 1,2 0 12-16,-6-4-3 0,2 0 3 15,-2-4-1-15,4-8 14 16,-2-5-7-16,7-4-4 16,5 1-2-16,2 0-12 15,0 5 8-15,13 5 7 16,3 6-16-16,0 4-1 16,-3 0-6-16,1 0-4 15,-5 8-2-15,-6 3 12 16,0 3 1-16,-3 0-1 15,0 2-64-15,-6-5-109 16,0-5-480-16</inkml:trace>
  <inkml:trace contextRef="#ctx0" brushRef="#br0" timeOffset="83506.2224">3433 9697 1283 0,'0'0'212'16,"0"0"-158"-16,0 0 41 0,41-78-43 15,-14 43-34 1,3 1-5-16,6-2 4 0,1-3 1 16,-1 3-9-16,-3 5-7 15,0 2-2-15,-8 10 1 16,-7 6 0-16,-9 6-1 16,-3 7-10-16,-6 0-4 15,0 17-11-15,0 8 16 16,0 11 9-16,0 4 0 15,0 6-1-15,6-6-40 16,18 13-82-16,-5-17-52 16,6-6-225-16</inkml:trace>
  <inkml:trace contextRef="#ctx0" brushRef="#br0" timeOffset="83818.6849">4186 9340 1370 0,'0'0'189'16,"0"0"-143"-16,0 0-38 16,-103 35-8-16,66-1 0 15,6 10-6-15,5-2 4 16,10-2 2-16,13-4 0 16,3-7 6-16,19-8 4 15,12-9 3-15,8-5 7 16,3-7-2-16,4 0-9 15,-10-12-9-15,-3-12-9 16,-15-7 0-16,-3-10-7 16,-14-3-23-16,-1 2-11 0,-3 5 38 15,-16 13 12-15,-4 11 0 16,-5 13-14-16,1 0-28 16,-7 33-57-16,7-3-98 15,11-1-379-15</inkml:trace>
  <inkml:trace contextRef="#ctx0" brushRef="#br0" timeOffset="84084.4414">4650 9326 1230 0,'0'0'309'15,"0"0"-233"-15,0 0-73 0,0 0-3 16,0 0-28-1,0 0 18-15,-30 102 10 0,18-56 2 16,-1 2 3-16,1-3-5 16,3-2-1-16,-3-6 0 15,3-1 1-15,-4-2 1 16,-1-5 0-16,-2 4 0 16,-5-4-1-16,-3-2-7 15,-4 10-98-15,1-9-90 16,10-8-314-16</inkml:trace>
  <inkml:trace contextRef="#ctx0" brushRef="#br0" timeOffset="84412.4516">4686 9386 1098 0,'0'0'191'0,"0"0"-84"15,0 0-18-15,55-73-44 16,-49 66-28-16,-3 3-17 15,-3 4-31-15,0 0-69 16,0 0-142-16,0 4 22 16,0 6 48-16,-6 0 106 15,0-3 21-15,-3 0-23 16,2 0-60-16,-1-4-32 16,4 0 69-16,1-3 91 0,3 0 111 15,0 0-7-15,0 0-44 16,0 0-32-16,0 0-18 15,0 0 4-15,0 0-9 16,4 0-5-16,1 0-29 16,1 0-22-16,-3 0-50 15,-3 0-108-15</inkml:trace>
  <inkml:trace contextRef="#ctx0" brushRef="#br0" timeOffset="85178.1044">4796 8795 1292 0,'0'0'169'0,"0"0"-119"16,0 0-50-16,0 0-26 16,0 0 1-16,0 0 16 15,-25 88 9-15,4-38 1 16,-4 23 6-16,-8 17-6 15,-9 18 5-15,0 5 0 16,4-8 1-16,8-23-1 16,10-29-6-16,4-16 2 15,4-7 0-15,0 2-1 0,0-1 0 16,0-1-1 0,2-9 0-16,7-10 1 0,3-4 0 15,0-7 13-15,0 0 17 16,0-10 40-16,10-17-71 15,2-9-11-15,2-7-35 16,-1-6 22-16,-4-2 16 16,-3 6 8-16,-6 4 11 15,0 9 21-15,0 9 8 16,-6 6 11-16,-11 11-10 16,-5 6-34-16,-6 0-7 15,-5 23-3-15,-3 7-4 16,3 9 6-16,8 4 0 0,9-1-5 15,8-1 4-15,8-4-4 16,9-5 6-16,15-2 16 16,9-5 5-16,11-7-20 15,3-8-1-15,30-10-63 16,-11 0-111-16,-11-7-165 0</inkml:trace>
  <inkml:trace contextRef="#ctx0" brushRef="#br0" timeOffset="85553.0846">4892 9296 1483 0,'0'0'211'15,"0"0"-163"-15,0 0-42 16,0 0-6-16,0 0 0 0,0 0-1 16,86-3-20-1,-83 36 8-15,-3 8 3 0,0 7 10 16,0 2 1-16,-10-1-1 15,4-10 1-15,6-8-1 16,0-11 0-16,3-5-1 16,18-8 1-16,1-7 8 15,11 0 5-15,4-15 0 16,-1-12-13-16,0-4-3 16,-6-4-54-16,-8 5 0 15,-8 10 57-15,-10 10 42 16,-4 10-37-16,0 7-5 15,-9 20-11-15,-6 9 11 16,-1 3 10-16,2 5-8 16,5-2-1-16,5-2-1 0,4-7-6 15,21-7-63-15,37-15-62 16,0-8-75-16,-3-3-305 0</inkml:trace>
  <inkml:trace contextRef="#ctx0" brushRef="#br0" timeOffset="85740.5883">5745 9261 1250 0,'0'0'258'15,"0"0"-195"-15,-115 65-46 0,68-19-5 16,8 8-12-16,9-2 9 16,18-2 3-16,12-7-3 15,3-6-9-15,25-8-9 16,17-7-58-16,37-21-7 15,-10-1-91-15,-5-3-456 0</inkml:trace>
  <inkml:trace contextRef="#ctx0" brushRef="#br0" timeOffset="85974.9803">6330 8913 1472 0,'0'0'158'0,"0"0"-145"15,0 0 0 1,-57 123-12-16,19-41-1 0,-7 24-1 16,9 6 0-1,6-20 0-15,17-26 1 0,10-25 6 16,3-12 26-16,0 8-12 16,13-5-2-16,11 5-7 15,3-10 0-15,13-12-11 16,21-15-15-16,-8 0-201 15,-6-16-710-15</inkml:trace>
  <inkml:trace contextRef="#ctx0" brushRef="#br0" timeOffset="86162.476">5854 9543 1545 0,'0'0'197'0,"0"0"-136"15,0 0-61-15,157-28-6 16,-35 8-33-16,18 3-14 16,2 2-65-16,-39 6-46 15,-30 4-146-15</inkml:trace>
  <inkml:trace contextRef="#ctx0" brushRef="#br0" timeOffset="86506.2517">7719 9367 598 0,'0'0'764'0,"0"0"-673"16,0 0-76-16,0 0-14 16,-109 87 0-1,69-37 31-15,1 3 41 0,12 0-15 16,14-3-30-16,13-2-1 15,10-7 8-15,26-4-7 16,12-8-3-16,10-9-5 16,5-13-4-16,-5-7 1 15,0-7-9-15,-9-22 1 16,-7-18-9-16,-9-26-13 16,-14-2-29-16,-13 6-37 15,-6 8-7-15,-13 22 86 0,-13 3 24 16,-5 6-6-16,-6 17-18 15,1 13 0-15,3 0-67 16,21 23-84-16,9 0-209 16,3-3-542-16</inkml:trace>
  <inkml:trace contextRef="#ctx0" brushRef="#br0" timeOffset="86756.2577">8607 9018 1228 0,'0'0'257'0,"0"0"-206"0,-81 1-39 15,38 26-5-15,1 21 10 16,-1 26 1-16,10 21 1 16,12 7 8-16,15-16 1 15,6-22-12-15,0-22 2 16,3-5-11-16,3 2-7 15,-6 14-77-15,-3-10-145 16,-13-13-359-16</inkml:trace>
  <inkml:trace contextRef="#ctx0" brushRef="#br0" timeOffset="86928.133">8176 9498 1527 0,'0'0'201'0,"0"0"-128"16,113-13-24-16,-31 13-15 15,-1 0-29-15,-4 0-5 16,11 0-12-16,-28 0-156 16,-5 0-739-16</inkml:trace>
  <inkml:trace contextRef="#ctx0" brushRef="#br0" timeOffset="87950.1748">10464 9482 1175 0,'0'0'157'15,"0"0"-114"-15,0 0-33 16,-91 3-9-16,49 17 0 15,4 10 8-15,2 5 40 16,6 5 31-16,8 3 14 0,11 4-21 16,11 2-48-16,0-2-12 15,21-1-3-15,9-3-10 16,7-8-3-16,8-5-75 16,21-13-104-16,-11-8-89 15,-9-7-254-15</inkml:trace>
  <inkml:trace contextRef="#ctx0" brushRef="#br0" timeOffset="88246.9399">10885 9577 1162 0,'0'0'202'15,"0"0"-147"1,97-10-13-16,-54 13 0 0,0 17 2 16,-1 4-18-16,-15 8-17 15,-9 2 2-15,-12-2-10 16,-6 1-1-16,-9-3 0 15,-16-6-13-15,-11-5 13 16,-3-9 4-16,0-10 26 16,-4-3 19-16,5-18-17 15,6-11 9-15,5-11-15 16,8-3-13-16,10 0 5 16,9 3-17-16,0 9-1 15,13 12-7-15,12 9-50 16,11 13-104-16,18 13 2 15,-5 10-199-15,-7 0-598 0</inkml:trace>
  <inkml:trace contextRef="#ctx0" brushRef="#br0" timeOffset="88778.1964">11383 9580 1343 0,'0'0'154'15,"0"0"-106"-15,0 0-4 16,108-26-18-16,-73 26-16 15,4 16 0-15,-6 8-10 16,-3 3-1-16,-9 5 0 16,-11 2 1-16,-10-2-8 15,0-2 8-15,-16 0 9 16,-11-10-8-16,-7-5-1 0,-2-11-7 16,-3-4 7-1,9-3 13-15,5-19 23 16,8-9-7-16,17-9-15 0,0-3-14 15,26 0-3-15,10 8 3 16,7 8 18-16,5 16-10 16,1 11-8-16,-1 1-2 15,-5 22 1-15,-4 8-6 16,-8 4-1-16,-7 2 7 16,-9-1 1-16,-8-3-1 15,-4-6-22-15,-3-7-10 16,0-8 16-16,0-9 17 15,0-3 3-15,0-13 46 16,0-13-49-16,6-14 0 16,11-9-36-16,8-5 21 0,8 2-18 15,3 9 24-15,-2 13 9 16,0 14 22-16,-4 16 5 16,-6 4-27-16,-3 22-18 15,-4 6 5-15,-4 5 13 16,-10-1-1-16,0 1 0 15,0-1-76-15,1-10 0 16,2-3-36-16,24-19-28 16,-2-4-110-16,2-4-142 0</inkml:trace>
  <inkml:trace contextRef="#ctx0" brushRef="#br0" timeOffset="88981.3354">12486 9416 1164 0,'0'0'139'15,"0"0"-113"-15,-35 99-25 16,16-40 27-16,-5 6-17 16,5 2 0-16,1-1 12 15,1 0 10-15,7-3 6 16,1 0-12-16,-1-7-13 16,2-7-5-16,2-9-2 15,3-7-7-15,-4-17-9 16,4-16-88-16,0-9-90 15,0-18-215-15</inkml:trace>
  <inkml:trace contextRef="#ctx0" brushRef="#br0" timeOffset="89231.3176">12453 9415 1400 0,'0'0'219'16,"0"0"-101"-16,85-39-58 15,-39 35-41-15,3 4-18 16,2 23-1-16,-6 8-1 15,-5 8-11-15,-14 1 11 16,-13 2 0-16,-13-2-7 16,-6-3-5-16,-26-4-6 15,-9-7 3-15,-9-6-13 16,-3-8 17-16,1-9 5 16,7-3 6-16,9-8-5 15,11-15-15-15,25-21-143 16,3 9-123-16,22 0-276 0</inkml:trace>
  <inkml:trace contextRef="#ctx0" brushRef="#br0" timeOffset="89481.3291">13048 9471 768 0,'0'0'204'0,"84"21"-7"16,-35-2-34-16,0 5-66 16,-10 1-24-16,-12 2-26 15,-12 3-21-15,-12-4-12 16,-3 4 1-16,-29-3-15 15,-6-2-6-15,-13-4 6 0,-1-8-1 16,1-7 1 0,5-6 50-16,4-13 10 0,9-17-22 15,8-3-18-15,12-10-1 16,10-2-18-16,16 4-2 16,16 6-14-16,18 12-23 15,5 9-60-15,33 14-23 16,-14 10-44-16,-3 6-177 0</inkml:trace>
  <inkml:trace contextRef="#ctx0" brushRef="#br0" timeOffset="89762.5871">13885 9505 1117 0,'0'0'171'0,"0"0"43"15,0 0-114-15,0 0-58 0,-119-67-30 16,77 67-12-16,2 11 0 15,8 12-9-15,19 6-14 16,13 2-5-16,0 1 28 16,27 5 19-16,7-2-1 15,5-1-4-15,-3 2-6 16,-3-6-8-16,-14 0-10 16,-9-4 10-16,-10-4-7 15,0-2 7-15,-19-3 1 16,-11-3 14-16,-8-5 4 15,-4-5-12-15,3-4-7 16,-7-3-102-16,13-11-147 16,18-5-410-16</inkml:trace>
  <inkml:trace contextRef="#ctx0" brushRef="#br0" timeOffset="89950.0819">14110 9601 791 0,'0'0'784'0,"0"0"-688"15,0 0-59-15,0 0-36 16,0 0 7-16,0 0-5 16,-1 89-2-16,1-50 7 15,0 4-8-15,0 0 10 16,12 0-10-16,12 0-42 16,0-10-169-16,-2-13-117 0</inkml:trace>
  <inkml:trace contextRef="#ctx0" brushRef="#br0" timeOffset="90121.9981">14418 9247 1136 0,'0'0'662'0,"0"0"-596"16,0 0-66-16,0 0-136 15,0 0 34-15,0 0-78 16,39 93-124-16,-19-55-609 0</inkml:trace>
  <inkml:trace contextRef="#ctx0" brushRef="#br0" timeOffset="90325.0957">14892 9269 811 0,'0'0'569'16,"0"0"-484"-16,0 0-85 15,0 0-11-15,-46 96 10 16,18-22 1-16,1 2 17 15,6-7 2-15,6-7-9 16,12-12 2-16,1 3 26 16,2 6-6-16,0-5-5 15,0-9-15-15,6-5-12 16,8-13 0-16,7-15-78 16,0-9-133-16,1-3-721 0</inkml:trace>
  <inkml:trace contextRef="#ctx0" brushRef="#br0" timeOffset="90637.6199">14500 9611 1461 0,'0'0'223'0,"0"0"-144"16,0 0-40-16,120 8-1 15,-13 1-16-15,12-4-10 16,-1-1-12-16,-30-4-12 15,-30 0-2-15,-16-6-3 16,-9-6-4-16,-4 0-6 16,0-1 13-16,-13 2 14 15,-6 5 18-15,-10 6-18 16,0 0-10-16,-4 7-12 16,-8 16 12-16,-1 7 9 0,0 9 1 15,0 4 0 1,6 3 1-16,1-3 0 0,2 0 5 15,4-7-6-15,0-2-56 16,11-11-140-16,3-10-333 0</inkml:trace>
  <inkml:trace contextRef="#ctx0" brushRef="#br0" timeOffset="90825.0921">15447 9281 646 0,'0'0'1136'0,"0"0"-1031"0,0 0-105 16,0 0-31-16,0 0-41 16,-87 82-43-16,73-6-25 15,5-11-73-15,9-8-458 0</inkml:trace>
  <inkml:trace contextRef="#ctx0" brushRef="#br0" timeOffset="91075.1043">15672 9629 914 0,'0'0'146'16,"0"0"-39"-16,-101 47-31 15,61-13-6-15,12 2-34 16,12 4-5-16,16-2-7 0,8-4 7 16,22-2 2-16,9-8 2 15,4-8-10-15,-1-12 4 16,-3-4 4-16,-8-7-8 15,-1-23-5-15,-11-9-20 16,-5-13-7-16,-10-2-45 16,-4 5 46-16,-4 12 6 15,-16 11 42-15,-5 17-30 16,-8 9-12-16,-9 16-32 16,3 7-93-16,17 3-233 0</inkml:trace>
  <inkml:trace contextRef="#ctx0" brushRef="#br0" timeOffset="91505.1671">16230 9563 1134 0,'0'0'182'15,"0"0"-13"-15,0 0-97 0,0 0-37 16,82 45-29-16,-68-10-6 15,-6 8 7-15,-5 0-1 16,-3 4-5-16,0-2 5 16,-11-5-6-16,0-9-41 15,4-6 12-15,0-11 20 16,4-8 9-16,3-6 10 16,0-3 69-16,3-17-11 15,13-11-47-15,11-10-5 16,12-7-3-16,6-7-6 15,10-1-7-15,3 6-36 0,-6 11-22 16,-10 18 55-16,-12 15-3 16,-17 6-3-16,-13 27-23 15,-4 12 25-15,-18 11 7 16,-7 5-1-16,-4 1 1 16,8-2 0-16,4-5 0 15,12-2-1-15,9-8-1 16,0-2 1-16,13-10 1 15,19-5 7-15,11-5-7 16,34-14 0-16,-5-3-151 16,-8 0-493-16</inkml:trace>
  <inkml:trace contextRef="#ctx0" brushRef="#br0" timeOffset="92212.7901">18272 9838 560 0,'0'0'1075'15,"0"0"-948"-15,0 0-95 16,0 0-32-16,0 0-16 15,0 0 4-15,-39 79 12 16,18-42 14-16,0 6 5 16,-2-3-2-16,6-1-9 0,2-2 0 15,1-7-8 1,7-5 1-16,1-8-2 0,3-4-9 16,0-6-50-16,0-7-163 15,0-3-114-15,3-11-156 16</inkml:trace>
  <inkml:trace contextRef="#ctx0" brushRef="#br0" timeOffset="92494.0501">18593 9657 160 0,'0'0'1374'0,"0"0"-1233"0,0 0-116 16,0 0-25-1,0 0 0-15,-113-26 0 0,79 21 0 16,6 0 0-16,1-2 2 16,12-3 5-16,5 0 25 15,5-4 6-15,5-3 8 16,1-3-24-16,16 1-11 16,2 0-11-16,4 5 0 15,-4 8-22-15,1 6-14 16,-4 0-66-16,-3 29-93 15,1-3-4-15,-8 1-310 0</inkml:trace>
  <inkml:trace contextRef="#ctx0" brushRef="#br0" timeOffset="92853.4285">18983 9597 766 0,'0'0'739'0,"0"0"-668"16,0 0-4-16,0 0-42 16,-125-43-24-16,67 43 0 15,1 0 0-15,5 0-1 16,13 10 0-16,15 3 1 16,15 4 4-16,9 3 3 15,7 5 7-15,22 6 7 16,13 5 1-16,7 3-10 15,3 2-12-15,-1 1 4 0,-9-2-4 16,-9-1-2 0,-14-5 1-16,-13 1-2 0,-6-8-4 15,-9 0 6-15,-20-7 0 16,-6-3 1-16,-11-8 15 16,-2-3-15-16,-5-6 2 15,5 0-3-15,2-3-13 16,0-7-89-16,11 3-99 15,7 2-322-15</inkml:trace>
  <inkml:trace contextRef="#ctx0" brushRef="#br0" timeOffset="93572.2055">20788 9683 1485 0,'0'0'191'16,"0"0"-140"-16,0 0 4 15,0 0-31-15,0 0-14 16,-117-20-10-16,61 44-1 0,1 8-7 15,-2 8 8-15,8 4 14 16,13-2-1-16,16 0-13 16,13-8 1-16,7-4 8 15,20-7 3-15,16-8 4 16,9-8-6-16,11-7-9 16,7 0-1-16,3-15-15 15,-5-12-1-15,-5-6-22 16,-7-1-31-16,-11 5-31 15,-14 6 81-15,-15 16 3 0,-9 7-6 16,-6 17-12 0,-14 16 33-16,-1 7 1 0,2 3 0 15,7 2 1-15,8-8-1 16,4-4-12-16,46-3-51 16,0-10-76-16,5-10-200 15</inkml:trace>
  <inkml:trace contextRef="#ctx0" brushRef="#br0" timeOffset="93869.1031">21586 9587 1079 0,'0'0'355'16,"-81"-3"-281"-16,22 3-59 15,-3 13-15-15,6 11-1 0,15 4-35 16,17 3-2-16,19 4 10 15,5 2 28-15,29 0 11 16,12 2 6-16,6 1-4 16,2-4-4-16,-6 1 3 15,-5-4-4-15,-15-4-8 16,-11-2-10-16,-12-4-5 16,-3-4-1-16,-23-5 16 15,-13-4 33-15,-6-3 15 16,-7-5-48-16,0-2-3 15,-4-6-74-15,15-7-127 16,14-4-200-16</inkml:trace>
  <inkml:trace contextRef="#ctx0" brushRef="#br0" timeOffset="94197.1986">22064 9703 1437 0,'0'0'212'0,"0"0"-127"15,0 0-12-15,0 0-51 16,-98-23-20-16,45 23-2 16,-2 0 0-16,7 7-2 15,12 9-7-15,14 3-26 16,15 5-12-16,7 5 33 16,14 2 14-16,19 1 11 15,8 5-3-15,4-1 4 16,1 1-12-16,-11-4-2 15,-6-4 1-15,-10 1 1 16,-11-5-7-16,-8-4 6 0,-8-1 0 16,-20-1-1-16,-12-8 2 15,-8-3-41-15,-6-6-87 16,1-2-36-16,11-7-177 16,19-7-173-16</inkml:trace>
  <inkml:trace contextRef="#ctx0" brushRef="#br0" timeOffset="94478.4519">22459 9712 1205 0,'0'0'168'15,"0"0"-102"-15,117 13 59 0,-75 8-54 16,-10 6-36-16,-9 6-16 16,-12 2-13-16,-11 2 1 15,0-4 3-15,-26 4-3 16,-16-6-6-16,-7-7-1 15,-8-7 0-15,3-8 1 16,9-9 12-16,9-3 26 16,11-20 24-16,14-9-11 15,11-8-22-15,1-4-2 16,26-5-28-16,9 7-29 16,8 5 7-16,4 16-36 15,3 11-17-15,-1 10-89 16,19 14-37-16,-12 9-125 15,-8-2-547-15</inkml:trace>
  <inkml:trace contextRef="#ctx0" brushRef="#br0" timeOffset="94712.8327">23375 9736 1154 0,'0'0'154'0,"0"0"79"15,0 0-55-15,-31-83-96 16,-5 76-56-16,-10 7-26 15,-3 7 0-15,0 20-2 16,7 11 2-16,12 6 1 16,18 5 0-16,12 1 0 15,21-1 9-15,19-2-4 16,14-8 1-16,2-8-7 16,4-12-69-16,20-19-96 0,-15-9-87 15,-10-12-360-15</inkml:trace>
  <inkml:trace contextRef="#ctx0" brushRef="#br0" timeOffset="94900.3434">23877 9649 1465 0,'0'0'228'15,"0"0"-156"-15,0 0-71 16,0 0-1-16,0 0 0 16,-6 90 0-16,-2-40 14 15,1 2-3-15,-5 4-4 16,4-2-6-16,1 1 0 15,-2-8 7-15,3-4-8 0,5-10-28 16,1-13-86-16,3-13-155 16,11-7-217-16</inkml:trace>
  <inkml:trace contextRef="#ctx0" brushRef="#br0" timeOffset="95087.8705">24136 9350 1639 0,'0'0'204'16,"0"0"-154"-16,0 0-50 16,0 0-64-16,0 0-27 15,-40 82 3-15,36-2 8 16,1-9-162-16,3-7-364 0</inkml:trace>
  <inkml:trace contextRef="#ctx0" brushRef="#br0" timeOffset="95447.2153">24612 9703 345 0,'0'0'715'0,"0"0"-439"16,0 0-12-16,0 0-178 15,-103-57-64-15,42 57-13 16,-9 13 11-16,-3 15 23 16,16 10-1-16,5 9-11 15,17 3-16-15,21 3-1 16,14-4 1-16,14-2 1 15,21-8-6-15,8-9 12 0,9-13-3 16,3-10-1 0,5-7-2-16,4-17-7 0,0-13-8 15,1-13-1-15,-9-1-3 16,-9 1-19-16,-14 10 20 16,-14 13 1-16,-13 11-12 15,-6 9-10-15,-5 13-7 16,-12 17 16-16,-2 9 13 15,2 5 0-15,9 5 1 16,8-3-6-16,5-6 6 16,17-1 2-16,6-11-1 15,5-9-1-15,4-9-4 16,4-10-44-16,3-1-43 16,22-45-116-16,-12 0-66 15,-8-3-632-15</inkml:trace>
  <inkml:trace contextRef="#ctx0" brushRef="#br0" timeOffset="97103.4837">25343 9267 1400 0,'0'0'129'0,"0"0"-87"16,0 0-7-16,0 0-15 15,0 0-20-15,0 0-18 16,0 0-18-16,-4 19 5 0,-22 32 16 15,-13 21 15 1,-8 23 13-16,2 5 6 0,11-14 2 16,13-24 3-16,12-18-9 15,3-5-6-15,5 8-8 16,1 1 1-16,3 3 5 16,20-6-1-16,13-7 4 15,13-7-10-15,38-10-2 16,-11-4-127-16,-6-14-157 0</inkml:trace>
  <inkml:trace contextRef="#ctx0" brushRef="#br0" timeOffset="97447.2381">24931 9712 1562 0,'0'0'183'15,"0"0"-171"-15,0 0 7 16,157-2-10-16,-40 11-9 16,15 4 1-16,-8 0 9 15,-29-6-9-15,-29-7 0 16,-18 0 5-16,-11 0-5 16,-1 0 9-16,-3-6-8 15,-6 2-1-15,-14 1 8 16,-10 3-9-16,-3 0-25 15,0 6-12-15,-10 15 20 16,-5 12 12-16,-6 6 5 0,2 8 0 16,3-1 1-1,5 1 11-15,8-6-12 0,3-7-9 16,0-8-92-16,25-9-52 16,-1-7-174-16,1-10-446 0</inkml:trace>
  <inkml:trace contextRef="#ctx0" brushRef="#br0" timeOffset="97634.7677">25913 9515 1532 0,'0'0'199'0,"0"0"-148"0,0 0-39 16,0 0-12-16,0 0-70 15,0 0-127-15,0 0 104 16,90 78-113-16,-62-45-184 0</inkml:trace>
  <inkml:trace contextRef="#ctx0" brushRef="#br0" timeOffset="98134.7588">26290 9772 932 0,'0'0'121'0,"0"0"-61"16,0 0 21-16,0 79-3 15,0-45-30-15,0-1-11 16,0 0-12-16,0-3 7 15,13-4 14-15,3-6-6 0,-1-7 12 16,3-3 3-16,-3-3-7 16,4-7-1-16,-1 0-21 15,4-4-14-15,4-9-6 16,-3 0-6-16,2 2-6 16,0 2-2-16,3 5-3 15,4 1-5-15,5 3-29 16,9 0-12-16,5 0 21 15,3 0 20-15,4 0 14 16,1-3 2-16,0-5 2 16,0-7 4-16,-2-2 4 15,-6-9-9-15,-2-4 8 16,-10-3 1-16,-11 0-10 16,-10 2 37-16,-12 6 36 15,-6 5-24-15,-2 7-21 0,-20 3-21 16,-6 6-7-16,-10 4-11 15,-4 0 10-15,1 10 1 16,5 10-6-16,6 4 4 16,9 4 1-16,5 3 1 15,8 5 6-15,8-3 1 16,0 4 1-16,26-2 2 16,9-1-3-16,13-1-6 15,11-7-1-15,5-2-28 16,4-8-57-16,-4-2-78 15,-7-8 5-15,-9-2-18 16,-14-1 14-16,-12-3-96 16,-12 0-258-16</inkml:trace>
  <inkml:trace contextRef="#ctx0" brushRef="#br0" timeOffset="101384.86">17951 8126 436 0,'0'0'385'0,"0"0"-272"16,0 0-16-16,0 0-37 15,0 0-22-15,0 0-26 16,0 0-12-16,-4-5-9 16,4 5-14-16,0 0-8 15,0 0 10-15,0 0 18 16,0 0 3-16,0 0 10 0,0 3 12 15,4-3 46 1,-1 0 24-16,3 1-15 0,1-1 32 16,12 0 1-16,10 1-37 15,13 1-28-15,20 1-5 16,25 4-14-16,21 2-10 16,-7 1-16-16,-24 0 8 15,-25-1-8-15,-20-5 7 16,-2 3-7-16,-7-1-26 15,-3-2-51-15,-20-4-109 16,0 0-122-16,-12 0-88 0</inkml:trace>
  <inkml:trace contextRef="#ctx0" brushRef="#br0" timeOffset="101697.3118">18395 8147 639 0,'0'0'175'15,"0"0"-88"-15,0 0-30 16,0 0 24-16,0 0-16 15,-13 79-20-15,0-32-14 16,-1 5 8-16,-5 5-20 16,-3-1-11-16,-4-4 2 15,-6-1 18-15,-1-6-27 16,1-5 12-16,-3-6-12 16,0-8 9-16,8-7-1 15,-2-6 1-15,9-9-3 16,6-4 3-16,10 0 25 15,4-4 3-15,1-6 16 16,22-2 49-16,5 4-55 0,11 2-29 16,10 3-5-16,6 3-2 15,5 0-12-15,1 0 0 16,0 2-16-16,17-1-114 16,-17-1-119-16,-7 0-544 0</inkml:trace>
  <inkml:trace contextRef="#ctx0" brushRef="#br0" timeOffset="101962.9402">19142 8157 116 0,'0'0'1431'16,"0"0"-1311"-16,0 0-120 15,0 0-1-15,0 0-31 16,0 0 22-16,-69 103-9 15,34-48 18-15,1 6 1 16,3 0 0-16,5-3 6 16,10-6 3-16,3 0 16 15,9-8-1-15,4-5-2 16,4-3 0-16,13-9-3 16,5-7-13-16,8-7-6 15,17-13-98-15,-7 0-166 16,-5-10-873-16</inkml:trace>
  <inkml:trace contextRef="#ctx0" brushRef="#br0" timeOffset="102166.0571">18814 8468 1392 0,'0'0'248'15,"0"0"-179"-15,0 0-39 16,156 0-22-16,-42 13-8 15,19 3-31-15,0 3-157 16,-36-8-77-16,-25-2-645 0</inkml:trace>
  <inkml:trace contextRef="#ctx0" brushRef="#br0" timeOffset="102337.9617">20505 8504 1540 0,'0'0'191'0,"0"0"-167"16,0 0-23-16,0 0-2 16,-35 72 1-16,15-35 0 15,-4 6 0-15,3 3 0 16,3 1 0-16,6-1 0 16,10 5-53-16,2-13-155 15,0-9-162-15</inkml:trace>
  <inkml:trace contextRef="#ctx0" brushRef="#br0" timeOffset="102545.259">20723 8283 52 0,'0'0'1558'15,"0"0"-1389"-15,0 0-124 16,0 0-45-16,0 0-64 15,0 0-287-15,0 0 135 16,48 55-131-16</inkml:trace>
  <inkml:trace contextRef="#ctx0" brushRef="#br0" timeOffset="102766.5811">21221 8435 1094 0,'0'0'149'16,"0"0"-85"-16,-108-27-26 15,62 26 2-15,7 1-18 16,10 14-7-16,11 16-6 16,10 9-8-16,8 11 4 15,8 3 22-15,16 7-8 16,1 3-1-16,3-4-4 0,-3-3-12 16,-5-10 5-1,-7-6-7-15,-7-11 2 0,-6-6-2 16,0-10-1-16,-10-9 1 15,-12-1 77-15,-14-3-2 16,-9 0-62-16,-4-9-13 16,-30-1-108-16,15 3-88 15,8 6-191-15</inkml:trace>
  <inkml:trace contextRef="#ctx0" brushRef="#br0" timeOffset="103626.9237">23641 8739 838 0,'0'0'400'0,"0"0"-320"0,0 0-53 15,-54-81-2-15,27 62 4 16,-3 3-15-16,-4 6 2 16,-2 3 2-16,-5 7 9 15,-4 3 11-15,-1 17 7 16,-1 9 12-16,5 9-13 0,5 5-22 16,13 5-2-16,10 0-8 15,14 0-4-15,3-5-8 16,26 0-22-16,19-9-41 15,46-5-71-15,-12-9-60 16,-1-13-421-16</inkml:trace>
  <inkml:trace contextRef="#ctx0" brushRef="#br0" timeOffset="103876.9144">24215 8390 1326 0,'0'0'335'0,"0"0"-262"16,0 0-50 0,0 0 2-16,0 0-16 0,0 0-9 15,0 0-15-15,-26-28-6 16,1 61 14-16,-7 9 7 16,-8 9 0-16,1 7 0 15,1 5 1-15,7 3-1 16,9 4 1-16,10-4-1 15,12-3-19-15,0-6-84 16,28-2-62-16,5-15-52 16,1-14-313-16</inkml:trace>
  <inkml:trace contextRef="#ctx0" brushRef="#br0" timeOffset="104237.5677">24368 8781 1452 0,'0'0'173'0,"0"0"-135"16,0 0 27-16,0 0-5 15,0 0-7-15,0 0-20 16,91-30-22-16,-56 14-10 16,-2-4 8-16,-4-3-3 15,-7 1-6-15,-10-2-8 16,-6 4 8-16,-6 3 0 0,-4 4 24 15,-18 9-24-15,-12 4-11 16,-12 0-1-16,-8 18 10 16,0 8-5-16,2 6-3 15,10 2 0-15,12 2 8 16,14-3-14-16,13 0 4 16,3-2 12-16,25 0-7 15,28 0-5-15,24-4-36 16,31-9-64-16,5-14-53 15,-6-4-120-15,-33-14-97 16,-25-7-183-16</inkml:trace>
  <inkml:trace contextRef="#ctx0" brushRef="#br0" timeOffset="104928.9774">25081 8636 1181 0,'0'0'137'16,"0"0"-92"-16,0 0-14 15,-118-33 1-15,75 33 7 16,2 9 10-16,5 9-10 15,11 3 14-15,7 3-34 16,12 3-9-16,6-3-3 16,2-1 11-16,18-4 4 15,9-2-5-15,7-7 1 16,7-7-4-16,6-3-4 16,2-3 2-16,0-17-3 15,-1-6-9-15,-3-5-1 16,-6 1-14-16,-9 3 14 15,-13 9 1-15,-9 8-1 16,-10 10-27-16,0 0 4 0,-10 7-9 16,-8 13 24-16,-3 5 1 15,2 2 8-15,7 0 0 16,11-5-1-16,1-2-1 16,3-6 2-16,19-4 17 15,11-4 2-15,9-6 6 16,10 0-5-16,6-10-6 15,3-13 3-15,0-8-15 16,-1-11 9-16,-1-10-11 16,-6 1-9-16,-7-1-4 0,-13 6-9 15,-12 10 11-15,-15 13 11 16,-6 9-2-16,-8 8 2 16,-16 6-19-16,-3 0 3 15,-1 6-27-15,6 11-46 16,8 0 21-16,8 1 14 15,6-1 47-15,5 0 7 16,17 3 13-16,11 0-3 16,6-2-9-16,6 0 11 0,1 2-12 15,-3 0-1 1,-7 0 1-16,-11 2-1 0,-11 5-7 16,-14 0-6-16,0 5 1 15,-21 1 13-15,-4 1 0 16,-2-2 0-16,6-1 1 15,3-3 1-15,9-4-1 16,7-1-1-16,2-3 12 16,14-3 1-16,17-1 0 15,27 1-1-15,44-8-12 16,-10-5-77-16,1-4-429 0</inkml:trace>
  <inkml:trace contextRef="#ctx0" brushRef="#br0" timeOffset="105229.4181">27377 8448 1711 0,'0'0'147'16,"0"0"-91"-16,0 0-18 16,0 0-38-16,0 0 0 0,0 0-20 15,0 0 8-15,1 30 11 16,-18 9 0-16,-9 9 1 15,-6 7 0-15,-5 4 1 16,2 4-1-16,0 3 6 16,7-3-6-16,7-3 1 15,11-5 0-15,7-2-1 16,3-4 0-16,10-9 0 16,18-3 0-16,12-5 0 15,10-9-3-15,36-19-73 16,-11-4-104-16,-7-1-223 0</inkml:trace>
  <inkml:trace contextRef="#ctx0" brushRef="#br0" timeOffset="105763.6242">27020 8709 1300 0,'0'0'170'16,"0"0"-50"-16,0 0-63 31,87-4-37-31,-5 4-8 16,25 13-5-16,13 1-6 0,-6 3 4 15,-12-8-5 1,-26-9-28-16,-15 0-14 0,-15 0-53 16,-3-11-4-16,7-8-54 15,2-11 18-15,2-5-14 16,-9-5 25-16,-13 3 124 15,-8 4 62-15,-10 0 70 16,-6 9-4-16,-6 4-19 16,-2 8-51-16,0 6-23 15,-2 6-31-15,-14 0-4 16,-8 23-25-16,-5 12 25 16,-6 10 12-16,-1 7 34 0,4 10-2 15,2-1-18 1,4-2-13-16,7-4-11 0,4-8 6 15,4-11 0-15,7-7-8 16,2-11 7-16,2-8 0 16,0-7 38-16,11-3 24 15,16-3 12-15,12-14-50 16,11 0-31-16,1-3-23 16,-5 10 1-16,-8 6 9 15,-13 4 0-15,-7 14-11 16,-3 13-1-16,-3 9 15 15,1 0 9-15,1 1 0 16,2-1-83-16,4-6 11 16,20-6-36-16,-5-11-112 15,1-6-337-15</inkml:trace>
  <inkml:trace contextRef="#ctx0" brushRef="#br0" timeOffset="106138.6199">28819 8656 1358 0,'0'0'188'16,"0"0"-153"-16,-82 0-35 15,39 16 0-15,-3 7-14 16,7 7 14-16,9 3 8 16,9 6 22-16,11-1 1 0,7-3-6 15,3-2-5 1,3-7-2-16,15-5-1 0,7-8-1 15,8-4-6-15,9-9 1 16,3 0-9-16,2-19-2 16,-5-3-38-1,-8 1-49-15,-10 5 49 0,-16 9 32 16,-8 7-74-16,-3 10 22 16,-14 15 47-16,-2 9 11 15,4 3 0-15,6 5 0 16,9-1-7-16,2-2 7 15,20-3 10-15,6-9 0 16,8-4-4-16,3-10-6 16,18-13-52-16,-8-10-150 15,-9-9-176-15</inkml:trace>
  <inkml:trace contextRef="#ctx0" brushRef="#br0" timeOffset="106439.86">29740 8250 1262 0,'0'0'178'0,"0"0"-178"15,0 0-9-15,0 0 2 16,0 0 6-16,0 0 1 16,-88 99 8-16,55-59 17 15,-1 1 8-15,-3 4 15 16,2 3-14-16,4 5-2 15,1 4-16-15,6 2 0 16,3 6-9-16,7-1 9 16,6-2 0-16,8-2-10 15,0-2 9-15,13-7-4 16,8-4-11-16,9-8-17 0,27-9-97 16,-7-13-101-1,-2-9-373-15</inkml:trace>
  <inkml:trace contextRef="#ctx0" brushRef="#br0" timeOffset="106658.9406">29819 8715 1309 0,'0'0'193'16,"0"0"-154"-16,-79-33-23 15,37 23-3-15,-3 3-4 16,2 3 1-16,4 4-9 15,7 0-1-15,3 0 0 0,8 4-1 16,-1 6 0 0,3-3-95-16,-5 9-47 0,6-3-93 15,5-5-149-15</inkml:trace>
  <inkml:trace contextRef="#ctx0" brushRef="#br0" timeOffset="107167.5971">30368 9365 560 0,'0'0'322'16,"0"0"-123"-1,0 0 31-15,0 0 7 0,0 0-78 16,0 0-39-16,0 0-38 16,0 4-47-16,0 3-29 15,0 5-6-15,0 8-15 16,-11 8 5-16,-6 7 4 15,-8 5 5-15,-8-1 1 16,-6-2 2-16,-5-3-2 16,-3-5-32-16,-7-3-37 15,-19-9-87-15,12-3-102 16,7-11-407-16</inkml:trace>
  <inkml:trace contextRef="#ctx0" brushRef="#br0" timeOffset="121730.3278">2955 9389 411 0,'0'0'214'16,"0"0"-117"-16,0 0-24 16,0 0-6-16,0 0-37 15,0 0-13-15,0 0-8 16,0 0-2-16,0 0 31 16,0 0 12-16,0 0-5 15,0 0-10-15,0 0-11 0,2 0-3 16,-1-3 5-16,2-1 10 15,0 0-11-15,0-2-17 16,-1 3 1-16,2 1 1 16,-4 0 7-16,0 2-5 15,0 0-12-15,0 3-3 16,0 15 2-16,0 11 1 16,-7 9 36-16,-5 7-4 15,-3 8 2-15,-3 0-5 16,-3 3 4-16,3-4-10 0,-3 1 11 15,2-6-8-15,1-1 1 16,0-7-11-16,6-2-8 16,0-3-7-16,5-9 14 15,1-1-15-15,1-8 0 16,2-3 0-16,3-6-1 16,0-4 1-16,0-3-9 15,0 0 0-15,0 0-20 16,0 0-7-16,3-13 7 15,5-4-6-15,2-9-19 16,2-3 8-16,0-11 8 16,3-4 19-16,-3-2 5 15,7-9-1-15,1-3 10 0,2-3 5 16,3 1 10 0,2 0 14-16,3 4 13 0,-4 4 9 15,2 5 3-15,-3 11-23 16,-1 3-17-16,0 10 1 15,-6 6 3-15,0 5-11 16,-6 5 7-16,1 6-9 16,-1 1-6-16,0 0 0 15,0 4 3-15,0 10-7 16,1 4 8-16,-2 3 1 16,-2 5 1-16,-6 0-1 15,1 4 1-15,-4 0 0 16,0 1 0-16,-7-6 2 15,-5-1 7-15,-6-5-1 16,1-6 10-16,-2 0-1 0,1-6 15 16,-1 0-1-16,-2-4-2 15,1-3 10-15,-2 0-16 16,-2 0-15-16,-1 0 5 16,7-10-13-16,0 3-17 15,3 1-85-15,3-1-16 16,5 6-195-16</inkml:trace>
  <inkml:trace contextRef="#ctx0" brushRef="#br0" timeOffset="125027.2413">3334 10400 207 0,'0'0'0'16,"0"0"-180"-16</inkml:trace>
  <inkml:trace contextRef="#ctx0" brushRef="#br0" timeOffset="125855.3735">2054 10600 905 0,'0'0'235'0,"0"0"-170"16,0 0 14-16,0 0 26 16,0 0-2-16,0 0 0 15,0 0-39-15,37-28-33 16,-10 18-15-16,3 0 12 15,3 3-11-15,-5 4-8 16,-1 3-1-16,-3 0-8 16,-6 0-22-16,-6 13 16 15,-2 7 6-15,-10 2-1 16,0 2 1-16,-7 3-2 16,-11 1 0-16,-9-4 1 0,3-1 0 15,-1-6 0-15,7-7 1 16,0-3 1-1,6-4 0-15,3-1 0 0,2-2 6 16,5 0-7-16,2 0 9 16,0-2 17-16,5-4-26 15,11 2 0-15,3 4 1 16,4 0-1-16,5 10-16 16,-1 9-8-16,0 11 24 15,-2 3 9-15,-7 3-7 16,-6-2-1-16,-3 1 0 15,-9-4 9-15,0-5 2 16,0-4-3-16,-12-4 2 16,-6-2-2-16,-10-6 3 0,-5 0-6 15,-6-6 3-15,-4-1-9 16,0-3 0-16,-1 0-7 16,4-7-13-16,6 1-15 15,10 2-32-15,6-2-60 16,9 2-27-16,5 1-74 15,4 0-283-15</inkml:trace>
  <inkml:trace contextRef="#ctx0" brushRef="#br0" timeOffset="126246.0017">2421 10370 1237 0,'0'0'162'16,"0"0"-115"-16,0 0-14 15,0 0-15-15,0 0-18 16,0 0 0-16,97 17 30 16,-64 15 37-16,0 14-25 15,1 4 7-15,-1 7-2 16,0 2-24-16,-2 0-1 15,-1 5-8-15,-2-5 2 16,-1-3-15-16,-5-3 0 16,-5-1 8-16,-4-5-9 15,-7-4 2-15,-6 0 7 0,-3-4-7 16,-19-2-1-16,-17 2 5 16,-10 1-6-16,-8-4-5 15,-7 3-16-15,0-5-21 16,4-2-48-16,-13 8-89 15,18-11-88-15,13-5-324 0</inkml:trace>
  <inkml:trace contextRef="#ctx0" brushRef="#br0" timeOffset="127024.1365">3925 10687 1257 0,'0'0'138'16,"0"0"-102"-16,0 0 26 16,0 0-24-16,0 0-38 0,0 0-7 15,0 0-7 1,-12 36 14-16,0 1 12 0,-6 12 10 15,-4 20 8-15,4-5 4 16,-6 2 1-16,5 0 3 16,7-8-19-16,-2 0-3 15,4-6-8-15,7-2 3 16,3-7-3-16,0-5 1 16,3-1 1-16,13-7 2 15,1 1 7-15,8-9-7 16,5-2 4-16,9-7-15 15,4-6-1-15,8-7 0 16,-2 0-8-16,3-13-28 16,-7-8-40-16,-2-21-89 0,-14 5-35 15,-13-3-319-15</inkml:trace>
  <inkml:trace contextRef="#ctx0" brushRef="#br0" timeOffset="127258.5099">3943 10842 1205 0,'0'0'128'0,"0"0"-96"16,0 0-18-16,0 0 6 0,0 0 9 16,0 0-17-1,0 0 8-15,31-68-12 0,2 61-7 16,3 4-1-16,7 1-6 15,11 2-101-15,-5 0-86 16,-10 5-294-16</inkml:trace>
  <inkml:trace contextRef="#ctx0" brushRef="#br0" timeOffset="127461.6218">3901 11044 337 0,'0'0'808'16,"0"0"-719"-16,0 0-63 16,0 0-20-16,0 0 52 0,0 0 52 15,0 0-32-15,117 43-30 16,-52-43-23-16,2 0-25 16,2 0-73-1,7 0-130-15,-19 0-177 0,-14 0-429 0</inkml:trace>
  <inkml:trace contextRef="#ctx0" brushRef="#br0" timeOffset="127711.7491">4477 11117 1230 0,'0'0'213'0,"0"0"-170"16,0 0-29-16,94-20 11 0,-48 17 1 15,5 3 5-15,-6 9-5 16,-8 10-19-16,-7 5-7 15,-14 6 0-15,-11 4 16 16,-5 1-3-16,-24 2 0 16,-12-1 3-16,-13 1-7 15,-2-7 0-15,-1-5-8 16,3-5 9-16,13-10-10 16,12-10-17-16,15 0-50 15,21-23-48-15,15-7-188 16,13 1-389-16</inkml:trace>
  <inkml:trace contextRef="#ctx0" brushRef="#br0" timeOffset="128102.2667">5053 11110 950 0,'0'0'140'0,"0"0"-60"16,0 0 107-16,0 0-52 16,0 0-99-16,0 0-34 15,-109-13-1-15,66 35 6 16,4 5 13-16,6 10 15 15,6-1 6-15,8 0-19 16,16 1-6-16,3-8-6 16,16 1-10-16,17-6 14 15,9-9-14-15,13-5-17 16,11-10-13-16,1 0-64 16,6-22-54-16,-3-11 11 15,-9-11-28-15,-10-2-53 16,-14 1 43-16,-13 7 175 0,-9 9 171 15,-12 15 82-15,-3 11-82 16,0 3-114-16,0 17-57 16,0 13 0-16,-6 12 1 15,0 2 6-15,0 5-5 16,6-2-1-16,0-2 5 16,0-5-6-16,3-8-51 15,20-8-93-15,-4-7-126 16,3-14-144-16</inkml:trace>
  <inkml:trace contextRef="#ctx0" brushRef="#br0" timeOffset="128399.1382">5591 10850 1579 0,'0'0'0'0,"0"0"-86"16,0 0-11-16,0 104-147 15,8-60-403-15</inkml:trace>
  <inkml:trace contextRef="#ctx0" brushRef="#br0" timeOffset="128617.8935">5872 11043 1433 0,'0'0'159'0,"0"0"-125"15,0 0-34-15,-82 74-16 0,82-42-3 16,6 1-2 0,27-3-15-16,16 0 32 0,9 0 4 15,0-4 19-15,-5 0-11 16,-15-2-8-16,-15-4 0 16,-16-1 1-16,-7-2 28 15,-18 2 6-15,-22-2-10 16,-14-4-4-16,-10-4-10 15,-6-7-4-15,-6-2-7 16,7 0-15-16,5-4-87 16,18-9-86-16,16 6-2 0,21-3-206 15</inkml:trace>
  <inkml:trace contextRef="#ctx0" brushRef="#br0" timeOffset="128836.6692">6648 10767 1445 0,'0'0'155'0,"0"0"-155"16,0 0-29-16,0 0 19 15,-12 104 10-15,9-53 27 16,0 5 27-16,0 3-16 15,-3 4-12-15,0 0-19 0,-7-1 3 16,-1 0-10-16,2-5 0 16,-1-7 0-16,7-1 6 15,6-9-5-15,0-7 1 16,12-3-2-16,16-11 0 16,11-9-28-16,37-10-74 15,-12-15-89-15,-4-12-503 0</inkml:trace>
  <inkml:trace contextRef="#ctx0" brushRef="#br0" timeOffset="129039.7677">6412 11235 1386 0,'0'0'374'16,"0"0"-327"-16,0 0-47 15,0 0-19-15,99 0 19 16,-38 0 9-16,13 0-9 16,22 0-98-16,-26 0-155 15,-7 0-318-15</inkml:trace>
  <inkml:trace contextRef="#ctx0" brushRef="#br0" timeOffset="131258.5539">7024 11196 1016 0,'0'0'132'15,"0"0"-100"-15,0 0-27 16,0 0-5-16,0 0-13 16,0 0 13-16,9 9 10 15,-6-6 21-15,-3-1 3 16,4 3-2-16,-1-1-8 15,3 2 10-15,3 1-20 0,3 0 8 16,3-1 7-16,9-2 22 16,1-4 23-16,5 0-31 15,-2 0-8-15,-2-4-13 16,-1-9 1-16,-7-4-7 16,-3-2-7-16,-9-4 2 15,-6-1-11-15,0 1-32 16,-6 7 3-16,-9 3 29 15,-6 10 1-15,-7 3-1 16,-2 0-13-16,0 20 12 16,-1 2-7-16,1 8-2 15,5 7 1-15,5-1 2 0,4 7 6 16,7 0 1 0,6 0 2-16,3-1-2 0,3-1 7 15,16-6 5-15,4-5-12 16,8-7-29-16,6-12-39 15,27-11-67-15,-11-10-151 16,-7-11-365-16</inkml:trace>
  <inkml:trace contextRef="#ctx0" brushRef="#br0" timeOffset="131617.9466">7501 11198 1215 0,'0'0'150'15,"0"0"-110"-15,0 0-21 16,97-5-7-16,-64 17-2 0,0 5-10 15,-8 10 0 1,-5 3 0-16,-10 2 0 0,-10 8 12 16,0-1-12-16,-18 4 0 15,-7-5-10-15,1-10 8 16,6-8 2-16,2-13 1 16,8-7 15-16,8-3 16 15,0-20-25-15,5-13-7 16,23-11-49-16,11-2-18 15,13 2 23-15,6 11 35 16,2 13 9-16,-2 16 0 16,-13 7 0-16,-5 7 1 15,-13 18-1-15,-6 6 0 16,-12 6 1-16,-9 8 16 16,0 2 11-16,-15 6-14 0,-6 2-14 15,0-4-12-15,6-6-34 16,15-11-43-16,18-11-84 15,10-16-109-15</inkml:trace>
  <inkml:trace contextRef="#ctx0" brushRef="#br0" timeOffset="131821.0693">8672 11249 1356 0,'0'0'204'0,"0"0"-187"16,0 0-17-16,-113 3 0 15,61 20-9-15,-6 10 9 16,5 4 18-16,4 5 7 0,15 1 1 16,13-2-7-16,18-2-9 15,3-1-10-15,30-4 15 16,16-4-15-16,35-13-10 16,-4-7-156-16,-11-10-331 15</inkml:trace>
  <inkml:trace contextRef="#ctx0" brushRef="#br0" timeOffset="132149.1962">8786 11427 1117 0,'0'0'200'16,"0"0"-142"-16,0 0 12 0,0 0-32 16,0 0-6-16,110-17 1 15,-68 0-11-15,-2-5-2 16,-11-4 5-16,-4-1 10 15,-10-2 3-15,-9 2-12 16,-6 0 24-16,0 7 13 16,-18 8-22-16,-10 7-33 15,-11 5-8-15,-9 12-8 16,-4 13 7-16,-3 9-1 16,10 2 2-16,12 0 0 15,15 1 0-15,12-1 7 16,6 1-7-16,17-2 21 15,21 2-3-15,28-5 2 16,28-5-20-16,24-11-13 16,-21-9-136-16,-24-7-480 0</inkml:trace>
  <inkml:trace contextRef="#ctx0" brushRef="#br0" timeOffset="132961.706">11085 11235 952 0,'0'0'590'0,"0"0"-542"16,0 0-48-16,-124 10-8 0,69 20 8 15,3 9 0 1,4 5 19-16,12 5-6 0,12-2 2 16,21-1-7-16,3 0 24 15,24-10 24-15,18-3-24 16,10-12-4-16,6-11-17 16,0-10 5-16,1 0-5 15,-10-24-10-15,-7-9 11 16,-11-13 2-16,-7-7-6 15,-12-3-7-15,-5 0-1 16,-7 6-15-16,-10 11-5 16,-11 9 20-16,-9 10 0 15,0 10 0-15,-4 10-14 0,4 0-51 16,6 3-83-16,15 7-62 16,21 6-59-16,18-5-107 15,12-5-5-15</inkml:trace>
  <inkml:trace contextRef="#ctx0" brushRef="#br0" timeOffset="133211.7106">11980 10892 1177 0,'0'0'186'0,"0"0"-56"15,0 0-54-15,0 0-72 16,-113-27-4-16,65 47-1 15,-4 14-9-15,-2 11 10 0,10 8 29 16,9 4 9-16,11 2 3 16,8 4 1-16,7-1-5 15,6-2-24-15,3 0-4 16,0-4 1-16,0-4-10 16,0-5-1-16,0-5-57 15,-24 1-142-15,-3-15-25 16,0-13-354-16</inkml:trace>
  <inkml:trace contextRef="#ctx0" brushRef="#br0" timeOffset="133430.4603">11279 11400 702 0,'0'0'989'0,"0"0"-874"16,0 0-77-16,130-59-25 15,-69 49-4-15,12 3 0 16,1 1-8-16,1 5-1 15,-5 1 0-15,8 0-49 16,-22 0-160-16,-14 0-370 0</inkml:trace>
  <inkml:trace contextRef="#ctx0" brushRef="#br0" timeOffset="167885.6374">13633 11179 841 0,'0'0'353'0,"0"0"-249"16,0 0-66-16,0 0 20 15,0 0-2-15,0 0 21 0,-3-36-4 16,3 36-28-16,0 0-6 16,0 0-4-16,0 0-14 15,-4 0-14-15,1 3-7 16,0 13-5-16,-7 8 3 16,-4 8 2-16,-1 12 1 15,-1 5 6-15,-1 4-6 16,5 0 0-16,-1 2 0 15,3-7-1-15,3 0-16 16,7-7-74-16,0-11-144 16,0-14-393-16</inkml:trace>
  <inkml:trace contextRef="#ctx0" brushRef="#br0" timeOffset="168151.2704">13760 10899 1410 0,'0'0'38'16,"0"0"-38"-16,0 0-31 15,-94-18 18-15,67 18-17 16,5 0-2-16,1 0 16 16,9 0 16-16,6 0 1 15,3-9 8-15,3-1-8 16,0-1 6-16,0-1 2 15,3-1-9-15,9 3-1 16,-2 3-10-16,4 7 10 16,2 0-74-16,-3 7-83 0,-1 9-164 15</inkml:trace>
  <inkml:trace contextRef="#ctx0" brushRef="#br0" timeOffset="168604.3971">14249 10806 1307 0,'0'0'235'16,"0"0"-192"-16,0 0-43 16,0 0-61-16,0 0 53 0,1 109 8 15,-1-27 8-15,-14 18 1 16,2 3-6-16,-1-16 2 15,5-26-5-15,5-24-1 16,1-5 0-16,1-2 1 16,1-4 0-16,0 1 0 15,0-14 0-15,0-10 0 16,0-3 18-16,0-16 50 16,0-12-16-16,0-10-52 15,0-2-18-15,0 1 18 16,-12 11 10-16,-7 6 14 15,-8 13 11-15,-6 9-29 16,-6 0-6-16,-4 15 0 16,3 11 0-16,1 2-1 15,12 7-8-15,8-2 9 0,16-2 1 16,3-2-1-16,16-3 2 16,17-5-2-16,12-3 0 15,36-16-53-15,-7-2-143 16,-1-5-100-16</inkml:trace>
  <inkml:trace contextRef="#ctx0" brushRef="#br0" timeOffset="168948.1617">14588 11259 1277 0,'0'0'254'0,"0"0"-214"15,0 0-40-15,0 0-61 16,0 0 61-16,0 0 27 0,106 0-2 15,-63 0-6-15,2-7-10 16,-3-10-9-16,-9 1-1 16,-8-3 0-16,-11-2-8 15,-9 1-2-15,-5 1 11 16,-8 5 21-16,-15 2-8 16,-13 5-13-16,-10 7-12 15,-5 0 12-15,-1 10 0 16,0 9 0-16,4 8 0 15,11 6 35-15,7 3 1 16,15 1-2-16,9 2-4 16,6 1-17-16,15-1-5 15,18-2-4-15,10-4-4 16,8-10-41-16,23-13-90 16,-11-4-66-16,-12-6-303 0</inkml:trace>
  <inkml:trace contextRef="#ctx0" brushRef="#br0" timeOffset="169323.1825">15132 11114 1435 0,'0'0'168'15,"0"0"-143"-15,99-7-25 16,-51 7 0-16,-6 12-11 16,-3 12-6-16,-10 9 5 15,-14 3 12-15,-7 4 0 0,-8 2 0 16,-10-1 6-16,-10-5-6 15,1-7-8-15,2-9 8 16,8-10 0-16,0-10 20 16,6 0 28-16,3-23-13 15,0-11-35-15,0-11-35 16,15-4 6-16,8-1 29 16,6 7 19-16,1 13 23 15,1 7-28-15,3 9-14 16,1 12 8-16,-2 2-8 15,-5 6-10-15,-4 14-6 16,-5 10 16-16,-2 2 0 16,-8 8-9-16,1 0 9 15,-4 3 0-15,0-3 1 16,1-1-1-16,4-6-76 0,13-6-53 16,0-12-144-16,2-14-513 15</inkml:trace>
  <inkml:trace contextRef="#ctx0" brushRef="#br0" timeOffset="169635.6707">16323 10726 1077 0,'0'0'560'15,"0"0"-524"-15,0 0-28 16,0 0-8-16,0 0-27 15,0 0 17-15,-15 93 10 0,-1-37 0 16,-2 8 0 0,3 4 0-16,-1-2 8 15,0 0 0-15,6-5 19 0,3-2-5 16,4-1-6-16,3-7 2 16,0-2-2-1,3-5-4-15,13-9-4 0,8-1-2 16,4-9 0-16,5-8-3 15,6-10-3-15,6-11-89 16,-8-18-129-16,-15-8-442 0</inkml:trace>
  <inkml:trace contextRef="#ctx0" brushRef="#br0" timeOffset="169963.7984">15956 11192 675 0,'0'0'1031'16,"0"0"-961"-16,0 0-70 16,86 0 0-16,-2 1 2 15,19 6 5-15,-3-2-6 16,-20 0 6-16,-29-5-7 16,-14 0-9-16,1 0-42 15,4-12-25-15,1-3-29 16,-11-2 15-16,-3 3 43 0,-11 1 36 15,-3 6 11 1,-9 7 1-16,0 0 5 0,-5 4-6 16,2 16 14-16,0 6 24 15,0 7 4-15,0 7-7 16,-2 2-16-16,2-1-8 16,4 1-3-16,-1-5-8 15,11 0-68-15,-3-12-72 16,4-11-402-16</inkml:trace>
  <inkml:trace contextRef="#ctx0" brushRef="#br0" timeOffset="170213.8021">16805 10833 1629 0,'0'0'223'15,"0"0"-195"1,0 0-28-16,0 0-219 0,0 0-263 15,0 0 297-15,0 0-505 16</inkml:trace>
  <inkml:trace contextRef="#ctx0" brushRef="#br0" timeOffset="170416.9252">17272 10726 1378 0,'0'0'217'0,"0"0"-217"16,0 0-6-16,0 0-19 16,-26 80 25-16,13-31 36 0,-3 21-6 15,-2-4-6-15,3 0-15 16,-4 3-8-16,5-12 8 16,1 2-3-16,7-3 4 15,3-9-1-15,3-5 2 16,3-6 1-16,14-5 1 15,9-9-13-15,25-9-18 16,-2-9-127-16,-7-4-190 0</inkml:trace>
  <inkml:trace contextRef="#ctx0" brushRef="#br0" timeOffset="170965.0343">16811 11186 1590 0,'0'0'190'16,"0"0"-183"-16,0 0-7 15,110-17-7-15,-44 14 7 16,2 3 0-16,3 0-1 16,-10 0 0-16,-9 0-47 15,-10 0-90-15,-6 0 21 16,-11 0 48-16,-1-3-7 15,-6-7 26-15,3-3 35 16,-1-1 15-16,3 5 6 16,-5-1 32-16,2 10 10 0,-1 0 6 15,-3 0-20 1,-2 10-15-16,-1 6 2 0,-3 4 18 16,1 3-20-1,4-6-13-15,4 0 2 0,4-5-2 16,2-5 6-16,5-7 2 15,2 0 10-15,1-14-10 16,-1-11-4-16,-6-6-4 16,-3-5-6-16,-7 3-4 15,-2 6 4-15,-8 10 28 16,-6 11 7-16,0 6-35 16,0 20-6-16,0 20 0 15,-3 10 5-15,0 19 1 16,3-1 0-16,0 3 0 15,3-2 1-15,0-6-1 0,-3 7 0 16,0-5 0-16,-11-5 0 16,-14-8 0-16,-13-8-8 15,-2-11-5-15,1-14 6 16,4-12-1-16,6-7 8 16,9-14-7-16,12-31-149 15,5 4-170-15,3 2-722 0</inkml:trace>
  <inkml:trace contextRef="#ctx0" brushRef="#br0" timeOffset="171857.2998">19437 11272 492 0,'0'0'511'0,"0"0"-334"16,0 0-76-16,0 0-10 15,0 0-57-15,0 0-24 16,0 0 0-16,7 49 34 0,5-29 18 15,8-3-4 1,5 0-10-16,12-7 24 0,9-8-8 16,6-2-19-16,4-7-8 15,-3-15-21-15,-3-8-1 16,-15-4-15-16,-6-8 0 16,-13 0-31-16,-10-2-9 15,-6 4 8-15,-18 11 31 16,-16 9 1-16,-12 10-1 15,-8 10 1-15,-4 3-1 32,3 20 1-32,-1 7 2 15,11 9 14-15,6 4 23 0,10 4-23 16,13 2 2-16,9 1-5 16,7-1-6-16,16-2-5 15,17-5-1-15,9-5-1 16,13-8-18-16,4-9-30 15,35-20-43-15,-13 0-160 16,-13-15-372-16</inkml:trace>
  <inkml:trace contextRef="#ctx0" brushRef="#br0" timeOffset="172108.1016">20330 10786 1585 0,'0'0'172'0,"0"0"-166"16,0 0-6-16,0 0-21 16,0 0 20-16,-74 115 1 15,44-38 17-15,1 22-2 16,3 7 0-16,5-10-4 16,7-20-10-16,10-21-1 15,1-11 0-15,3-9-5 16,0-1-44-16,12-2-117 15,21-15-55-15,-5-11-112 16,3-6-454-16</inkml:trace>
  <inkml:trace contextRef="#ctx0" brushRef="#br0" timeOffset="172441.4944">20447 11325 1371 0,'0'0'204'15,"0"0"-143"-15,0 0-51 16,80-14 2-16,-37 8-11 15,4-3 6-15,3-5-6 16,-4-3 0-16,-4-3 7 16,-7-3 0-16,-8-6 7 15,-12-1 1-15,-8-1-14 16,-7 3 25-16,-9 7 13 0,-21 5-15 16,-10 9-24-16,-8 7-1 15,-7 0 0-15,-2 20-1 16,7 7 0-16,6 6 1 15,13 3 9-15,10 3 6 16,14 1-8-16,7 2-1 16,13-2-6-16,23-4 0 0,6-2-1 15,11-7-30-15,1-10-93 16,21-17-68-16,-16 0-214 16,-11-17-433-16</inkml:trace>
  <inkml:trace contextRef="#ctx0" brushRef="#br0" timeOffset="172957.6724">20972 11123 1322 0,'0'0'239'16,"0"0"-162"-16,0 0 33 15,0 0-50-15,0 0-46 16,0 0-14-16,0 0-6 16,72 27-5-16,-53 6-7 15,-4 6 17-15,0 7 1 0,-9-3 0 16,0 0-1-16,-5-10 1 15,1-6 1-15,-2-11 0 16,0-9 0-16,1-7 0 16,5 0 17-16,1-20-8 15,6-14-10-15,7-12-34 16,6-9 4-16,5 1-7 16,2 2 2-16,-3 16 34 15,-2 13 1-15,-5 16 13 16,-4 7-13-16,2 12-6 15,-5 15 4-15,0 7-14 16,0-2 16-16,-2 2-7 0,0-4 7 16,1-8 0-16,-2-8 1 15,2-8 8-15,2-6-2 16,2-3 25-16,8-19-10 16,-1-12-6-16,7-9-16 15,-2 0-3-15,-1 0-10 16,-2 7 13-16,-11 16 4 15,-5 10 30-15,-1 10-34 16,-5 16-4-16,-3 11-13 16,1 12 17-16,-2 5 15 15,1 2-9-15,-2 4-4 16,3-4-1-16,1-3 1 16,4-8-2-16,2-8-35 0,15-16-118 15,0-8-106 1,0-3-767-16</inkml:trace>
  <inkml:trace contextRef="#ctx0" brushRef="#br0" timeOffset="173270.2082">22110 11189 975 0,'0'0'372'16,"0"0"-285"-16,0 0-71 16,0 0 27-16,0 0 37 15,103 16-1-15,-63-16-25 16,-2 0-25-16,-4-2-9 15,-6-15-5-15,-8-6 3 16,-5-4 1-16,-11-2-8 0,-4-1-10 16,-7 7 0-16,-22 6 1 15,-13 13-2-15,-10 4-1 16,-6 10 0-16,-2 17 0 16,7 10 1-16,11 8 10 15,12 1 1-15,12 1-10 16,15-3 5-16,3 2-5 15,17-3 8-15,12-4-9 16,7-6-1-16,8-11-24 16,22-15-48-16,-11-7-138 15,-6-6-156-15</inkml:trace>
  <inkml:trace contextRef="#ctx0" brushRef="#br0" timeOffset="173629.575">22510 11186 1267 0,'0'0'315'0,"0"0"-219"15,0 0-50-15,0 0-46 16,0 0-1-16,0 0 0 16,63 93 0-16,-47-51 1 15,-1 5 0-15,-3 2 0 16,0-5 1-16,-5-9-1 16,-1-5 0-16,-4-13 1 15,-1-7-1-15,-1-10 6 16,3-3 16-16,3-24 16 15,6-13-38-15,15-20-6 16,4-2-22-16,8-1-5 16,6 7-27-16,-9 19 56 0,-2 14 4 15,-6 13 13 1,-8 10-12-16,-4 14-1 0,-5 15-9 16,-7 8 9-16,-2 9 0 15,-2 1 0-15,0 2 9 16,0 0-9-16,5-9 0 15,6-3 0-15,17-7-65 16,1-15-95-16,-3-8-189 0</inkml:trace>
  <inkml:trace contextRef="#ctx0" brushRef="#br0" timeOffset="173895.2032">23568 10779 124 0,'0'0'1517'0,"0"0"-1376"16,0 0-138-16,0 0-3 16,0 0-6-16,15 93 6 15,-15-30 0-15,-7 17 0 16,-13 15 0-16,-2 5 6 16,1-18-6-16,7-20 1 15,8-22-1-15,3-1 7 16,3 1-6-16,0 3 0 15,5 3 0-15,11-10 5 16,10-9-4-16,9-10 7 16,32-17-9-16,-7 0-55 15,-8-14-212-15</inkml:trace>
  <inkml:trace contextRef="#ctx0" brushRef="#br0" timeOffset="174130.4434">23255 11238 1490 0,'0'0'201'0,"0"0"-143"16,0 0-30-16,94-3-28 16,-38 3 0-16,10 0-1 0,4 7 1 15,3 0-16-15,-4-1-37 16,-4-2-89-16,16-4-70 15,-19-10-111-15,-11-4-530 16</inkml:trace>
  <inkml:trace contextRef="#ctx0" brushRef="#br0" timeOffset="174380.4792">24362 11064 1172 0,'0'0'162'15,"0"0"-104"-15,0 0-27 16,0 0-18-16,0 0 14 15,0 0 1-15,0 0-2 16,-16 0 25-16,5 0 22 0,-3 0-24 16,-1-4-25-1,2-6-11-15,3-7 3 0,7-5-2 16,3-2 0-16,0 1-14 16,1 3-9-16,8 8 9 15,-3 8 9-15,0 4-9 16,0 0-39-16,3 16 12 15,-6 11 8-15,-3 30-131 16,0-8-31-16,-2-3-370 0</inkml:trace>
  <inkml:trace contextRef="#ctx0" brushRef="#br0" timeOffset="174708.5757">24317 11740 1106 0,'0'0'178'0,"0"0"-124"15,0 0-37-15,0 0-3 16,0 0-8-16,0 0 20 16,0 0 28-16,-5 3 23 15,4-6-13-15,1-4-9 16,0-5-17-16,0 2-38 15,6 3 9-15,3 4 3 16,1 3-12-16,2 3-10 16,-2 8 9-16,0 4 0 0,-4 2 0 15,-2-4-11 1,-4-2 9-16,0-1 2 16,0-4 0-16,0 1-10 0,0-4-34 15,0-3-78-15,0 0-175 0</inkml:trace>
  <inkml:trace contextRef="#ctx0" brushRef="#br0" timeOffset="176396.1225">2985 12247 1141 0,'0'0'156'16,"-58"124"-130"-16,31-51-4 15,2-1-16-15,11-11 4 16,8-13-9-16,3 0-1 15,-1 4 1-15,4-12 6 16,-3-8-7-16,3-12-18 16,-6-16-91-16,3-4-126 0,-3 0-165 0</inkml:trace>
  <inkml:trace contextRef="#ctx0" brushRef="#br0" timeOffset="176630.473">2946 12171 636 0,'0'0'684'0,"0"0"-617"15,81-93-38-15,-15 50 14 16,-1 4-11-16,2 5-8 16,2 8-11-16,-14 9-8 15,-4 8-5-15,-14 9-1 0,-10 0-64 16,-12 16-60-16,-15 24-81 15,-3-2-9-15,-15-4-390 0</inkml:trace>
  <inkml:trace contextRef="#ctx0" brushRef="#br0" timeOffset="176864.8623">2949 12425 1149 0,'0'0'171'0,"0"0"-122"16,0 0 21-16,0 0-17 0,94 0-5 16,-40 0-3-16,0-4-23 15,7-5-22-15,-3 2-19 16,2 0-87-16,10-3-41 16,-12 4-142-16,-12 2-312 0</inkml:trace>
  <inkml:trace contextRef="#ctx0" brushRef="#br0" timeOffset="177536.769">3816 12497 546 0,'0'0'661'16,"0"0"-590"-16,0 0 26 15,0 0-4-15,0 0-68 16,-94-6-25-16,55 31 0 16,-1 12 0-16,1 3 20 15,5 6 46-15,7-2-18 16,8-5-18-16,14 0-8 15,5-10-6-15,5-8-1 16,25-5 4-16,8-6-8 0,13-9 8 16,6-1-13-1,1-17 0-15,0-10-6 0,-6-9-7 16,-10-4 1-16,-9-6-6 16,-11 0-2-16,-8-3 8 15,-11 5 4-15,-3 8 2 16,-2 3 0-16,-16 6 21 15,-1 5-15-15,-5 8 1 16,3 1-7-16,0 7-15 16,2 6-31-16,7 0-78 15,3 10-52-15,5 6-176 16,4 4-276-16</inkml:trace>
  <inkml:trace contextRef="#ctx0" brushRef="#br0" timeOffset="178384.8184">3121 12940 912 0,'0'0'157'0,"0"0"-113"16,0 0-15-16,0 0 2 16,0 0 13-16,0 0-22 15,0 0 17-15,-70-3 16 16,62 3 17-16,2-1 21 15,2-2-14-15,1-4-34 16,3-3 1-16,0-6 3 0,0-8-9 16,7-11-13-16,13-8-14 15,5-4-7-15,5-8-6 16,3 1 0-16,-2 2 6 16,-4 5-6-16,0 5 7 15,-9 5-6-15,-2 8-1 16,-7 6 0-16,-3 9 0 15,-6 8-8-15,0 2 0 16,-1 4-14-16,-13 0 2 16,-2 0-6-16,-2 7 2 15,0 0 1-15,1 6 14 16,4-3 9-16,4 2-16 16,3 2-47-16,6 2-18 0,0-2 20 15,25-1 10 1,8 1 51-16,15 1 1 0,6-1 9 15,1 2 9 1,-4 4-18-16,-8-3 0 0,-15 5-1 16,-8 2-1-16,-13 6 1 15,-7 0 0-15,-3-1 0 16,-13 4 1-16,-5-1 0 16,0-5-1-16,0-3 8 15,9-4-8-15,8-3 0 16,4-5 0-16,4-2-14 15,23 3 3-15,33-3-78 16,-5-3-63-16,-3-4-479 0</inkml:trace>
  <inkml:trace contextRef="#ctx0" brushRef="#br0" timeOffset="179153.5526">4170 12523 992 0,'0'0'238'0,"0"0"-222"16,0 0 41-16,91-79-11 16,-63 65-2-16,-4 6 2 15,-8 4-4-15,-4 4-26 16,-4 4-15-16,-2 15 0 16,-2 7 14-16,-4 8 11 15,0 8-7-15,0 2-3 16,-10 1-9-16,-1-1 0 15,-2-12-6-15,7-8 0 16,0-11 1-16,3-7-1 0,3-6 12 16,0-3 21-16,0-20 2 15,0-9-36-15,3-9-52 16,13-2-24-16,2 4 40 16,6 12 35-16,6 12 1 15,7 10 4-15,4 5 5 16,3 7 4-16,-2 13-12 15,-2 7-1-15,-4 3 0 16,-12-5 0-16,-6-1 0 16,-9-4 0-16,-6-7-36 15,-3-6 25-15,0-5 11 16,0-2 7-16,-3 0 41 16,3-19-6-16,0-11-42 0,15-12-43 15,10-8 2-15,11 1 19 16,3 5 21-16,0 12 1 15,-5 11 24-15,-4 8-3 16,-5 13-14-16,-7 0 4 16,-3 7-11-16,-5 10-11 15,-1 8 11-15,-4 9 19 16,-5 6-2-16,0 5-8 16,0 1 1-16,-5 4-1 15,-4-4-6-15,6-3 3 0,3-10-5 16,0-3 0-1,6-3 0-15,11-7 1 0,8-3 5 16,11-2-7-16,4-2-9 16,29-6-96-16,-11-3-122 15,-7-4-713-15</inkml:trace>
  <inkml:trace contextRef="#ctx0" brushRef="#br0" timeOffset="179732.7813">7036 12580 1235 0,'0'0'141'16,"0"0"-66"-16,0 0 59 15,0 0-70-15,0 0-46 16,0 0-18-16,-117 17-3 0,59 15 2 16,-3 12 1-1,0 11 18-15,1 4 15 16,17-2 1-16,12-4-11 0,20-7-7 16,11-10-3-16,21-2 2 15,34-4 5-15,32-11-17 16,31-13-3-16,7-6-48 15,-10-22-96-15,-38-1-99 16,-32-1-273-16</inkml:trace>
  <inkml:trace contextRef="#ctx0" brushRef="#br0" timeOffset="180018.4339">7385 12679 317 0,'0'0'1013'16,"0"0"-903"-16,0 0 6 15,0 0-94-15,0 0-22 16,0 0-10-16,94 39 2 15,-72-6 3-15,-10-2 5 16,-1 4 14-16,-11-4-12 16,0-6-1-16,-17-1 1 15,-14-5 11-15,-9-9-6 16,-2-9 0-16,-3-1 9 16,2-11 11-16,10-15-4 0,8-7 22 15,14-7-7-15,11-2-19 16,3 2-19-16,27 6-6 15,9 5-11-15,7 9-36 16,2 7-36-16,4 10-33 16,15 3-52-16,-16 3-118 15,-9 4-91-15</inkml:trace>
  <inkml:trace contextRef="#ctx0" brushRef="#br0" timeOffset="180585.3467">7755 12636 742 0,'0'0'305'15,"0"0"-148"-15,0 0-3 16,112-53-35-16,-69 47-33 15,2 5-28-15,-2 1-28 16,-7 10-19-16,-5 11-3 16,-7 8-6-16,-9 7-2 15,-9 0 6-15,-6 7 1 16,-3-3-1-16,-15 0-4 16,-9-5-2-16,2-8 0 15,1-10 1-15,2-10 1 0,8-7 8 16,8 0 25-16,3-14-15 15,3-16-20-15,3-9-30 16,21-4-14-16,7 3 23 16,8 1 13-16,3 10 6 15,10 9-9-15,0 10 10 16,4 9 1-16,-4 1 7 16,-6 10-1-16,-10 11-6 15,-11 1 0-15,-9 5-2 16,-6-1-4-16,-6 0-1 15,-4-3 0-15,0-3 6 16,-15-6 0-16,-4-4-6 16,1-7 7-16,-3-3 9 15,3-3 1-15,8-17 5 0,7-10-15 16,3-6 0-16,13-11-1 16,20 1 1-16,4 0 0 15,11 7 0-15,1 12 1 16,0 7 9-16,-4 13 6 15,-6 7-7-15,-9 3-4 16,-3 14-5-16,-11 7-6 16,-7 8 6-16,-3 8 1 15,-6 4 6-15,0 1-6 16,0 1 0-16,0-2-1 16,3-4-7-16,4-11-54 15,10-3-89-15,2-9-180 16,-2-7-560-16</inkml:trace>
  <inkml:trace contextRef="#ctx0" brushRef="#br0" timeOffset="180835.3211">9150 12615 637 0,'0'0'233'0,"0"0"-165"16,0 0 1-16,0 0-23 15,0 0-46-15,0 0-18 0,0 0-175 16,0-6-46-16,0 9-14 16</inkml:trace>
  <inkml:trace contextRef="#ctx0" brushRef="#br0" timeOffset="181335.3439">9075 12765 831 0,'0'0'136'0,"0"0"-28"16,0 0-14-16,0 0-55 15,0 0-28-15,66-76-11 16,-51 73-39-16,-5 0-16 16,-4 3-7-16,-6 0-38 15,0 0 8-15,0 0 37 16,0 0 40-16,-3 0 13 16,-7 3-13-16,1 7-34 15,3-3-131-15</inkml:trace>
  <inkml:trace contextRef="#ctx0" brushRef="#br0" timeOffset="181997.6104">9280 12622 899 0,'0'0'154'0,"0"0"-125"0,0 0-10 15,0 0 7-15,0 0-6 16,0 0-2-1,0 0-5-15,-11 20 24 0,-11 24 18 16,-11 25 2-16,-15 30 4 16,-7 9 30-16,6-2-18 15,10-26-37-15,20-20-12 16,5-21-5-16,8-3-8 31,0 0-4-31,2 4-1 16,4-1-5-16,0-9-1 15,0-10-89-15,10-13-24 0,17-10-85 16,-3-17-7-16,-3-10-109 16</inkml:trace>
  <inkml:trace contextRef="#ctx0" brushRef="#br0" timeOffset="182251.9299">9280 12649 1363 0,'0'0'173'15,"0"0"-129"-15,0 0-7 0,110-69-23 16,-62 62-12-16,1 7-2 16,-7 4-2-16,-2 22-8 15,-10 3-3-15,-12 11 13 16,-12 3 0-16,-6 3 4 16,-6-3-3-16,-21-3-2 15,-7-6 0-15,-5-9 0 16,-6-2 1-16,5-12-2 15,1-4 1-15,6-7-18 16,5-1-45-16,10-12-44 16,12-4-164-16</inkml:trace>
  <inkml:trace contextRef="#ctx0" brushRef="#br0" timeOffset="182548.8662">9838 12652 535 0,'0'0'647'0,"0"0"-566"15,104-3-17-15,-62 10 1 16,-6 10-20-16,-8 8-26 16,-10 5-6-16,-12 4-3 15,-6 1 5-15,-9-1-2 16,-21 3 0-16,-10-5-3 16,-5-6 2-16,-4-8-5 0,4-9 8 15,6-9 34-15,0 0 17 16,11-16-20-1,4-8-14-15,11-11 12 0,10-2-19 16,3-3-25-16,6 7-10 16,18 3-12-16,4 7-20 15,8 11-58-15,19 7-74 16,-6 5-109-16,-7 0-376 0</inkml:trace>
  <inkml:trace contextRef="#ctx0" brushRef="#br0" timeOffset="182877.008">10575 12537 1405 0,'0'0'216'0,"0"0"-163"16,0 0-43-16,0 0-10 16,-117 10-2-16,74 16 0 15,1 6-4-15,8 5 1 16,13 0 5-16,12-1 0 15,9 0 0-15,3-3 0 16,21 0 10-16,4-3 0 16,1-4 3-16,4 4-2 15,-1-3-10-15,-9-3 6 16,-4 1 3-16,-7-1-9 16,-9-4 0-16,-3-2 0 15,-9-4-1-15,-22-4 0 16,-8 0-6-16,-7-7-55 0,1-3-74 15,-1-17 58-15,13-8-60 16,15-2-426-16</inkml:trace>
  <inkml:trace contextRef="#ctx0" brushRef="#br0" timeOffset="183111.3793">10942 12652 1416 0,'0'0'217'15,"0"0"-154"-15,0 0-49 16,0 0-8-16,0 0 6 16,0 90 21-16,0-45-14 0,-6 9-1 15,1 1-17-15,-1-1 8 16,3-5-9-16,3-2-9 16,0-8-29-16,0-12-103 15,6-14-83-15,8-10-174 16,2-3-498-16</inkml:trace>
  <inkml:trace contextRef="#ctx0" brushRef="#br0" timeOffset="183361.3833">11170 12425 1543 0,'0'0'273'0,"0"0"-223"15,0 0-50-15,0 0-104 16,0 0-152-16,0 0 24 15,0 0-173-15</inkml:trace>
  <inkml:trace contextRef="#ctx0" brushRef="#br0" timeOffset="183595.7672">11743 12408 1219 0,'0'0'177'16,"0"0"-134"-16,0 0-30 15,-42 86 0-15,26-37 25 16,-3 17 1-16,5 1-2 16,2-1-20-16,0 3 1 15,1-14-1-15,7 6 5 16,4-5 6-16,0-6-4 0,3-8-9 16,15-2-2-16,7-11-1 15,5-5-12-15,24-11-75 16,-5-7-108-1,-10-6-490-15</inkml:trace>
  <inkml:trace contextRef="#ctx0" brushRef="#br0" timeOffset="183845.7951">11376 12861 804 0,'0'0'905'0,"0"0"-820"15,0 0-79-15,115-20-6 0,-24 17-1 16,31 3 0-16,5 0 1 16,-20 0 0-16,-29-1-1 15,-29-5-17-15,-13-4 2 16,6 0 3-16,-2-4 6 16,-5-1 6-16,-6 1 0 15,-14 7 1-15,-8 1 11 16,-2 6-7-16,-5 6-4 15,0 13 0-15,0 12 11 16,-11 9 3-16,4 6-1 16,1 1-2-16,0 2-10 15,6-3 6-15,0-3-7 0,0-7-29 16,12-3-93 0,9-10-139-16,-3-13-446 0</inkml:trace>
  <inkml:trace contextRef="#ctx0" brushRef="#br0" timeOffset="184097.4644">12448 12484 1627 0,'0'0'136'16,"0"0"-136"-16,0 0-252 15,0 0 14-15,-1 106 40 16,1-60-494-16</inkml:trace>
  <inkml:trace contextRef="#ctx0" brushRef="#br0" timeOffset="184363.0943">12814 12797 658 0,'0'0'639'0,"0"0"-569"15,0 0-49-15,-109 57-5 16,66-24 51-16,4 7 6 15,14 5-30-15,11-1-21 16,14-2-3-16,0-5 19 16,20 0-12-16,9-11-8 15,9-3-5-15,5-10 1 0,-4-10-2 16,-3-3 4-16,-4-16-1 16,-3-14 2-16,-5-12-1 15,-8-9-16-15,-10-8-30 16,-6 3 2-16,0 3 28 15,-13 14 20-15,-7 9 26 16,-5 13-36-16,-2 10-10 16,-1 7-61-16,-5 11-80 15,6 12-111-15,9-3-347 0</inkml:trace>
  <inkml:trace contextRef="#ctx0" brushRef="#br0" timeOffset="184722.4761">13236 12784 1111 0,'0'0'173'0,"0"0"-54"15,0 0-42-15,0 0-39 16,94 37-26-16,-77-4-4 16,-4 3 8-16,-4 1 2 15,-6 2 5-15,-3 1-8 16,0-3-4-16,0-8-5 15,-5-3 1-15,1-6-7 16,-2-10 1-16,6-6 0 16,0-4-1-16,0 0 16 0,0-7 13 15,16-19-10 1,10-8-7-16,10-8-12 0,10-9-7 16,5-1-41-16,7 0 4 15,-5 8-7 1,-2 11 51-16,-11 10 31 0,-8 17-7 15,-15 6-8-15,-8 10-15 16,-5 19-1-16,-4 8 7 16,0 8 5-16,-11 2-3 15,-2 5 2-15,1-1 1 16,6 1-2-16,-2-3-3 16,8-2-6-16,0-5 5 15,14-5-4-15,11-3-2 16,35-5-32-16,-6-6-156 15,1-10-423-15</inkml:trace>
  <inkml:trace contextRef="#ctx0" brushRef="#br0" timeOffset="185865.7422">16032 12425 1390 0,'0'0'189'15,"0"0"-131"-15,0 0 0 0,0 0-10 16,0 0-24-16,0 0 8 16,0 0 6-16,33-44-2 15,-33 41-5-15,0 3-6 16,0 0-4-16,0 0-8 16,0 0-3-16,0 0-3 15,0 0-7-15,0 0-18 16,-3 13-8-16,-9 8 10 15,-2 11 10-15,-9 28 5 16,-7 29 1-16,-3 16-2 16,8-2 2-16,9-21 0 15,12-25 0-15,4-18-2 16,14 8 1-16,11 2 0 16,8 4 0-16,9-13 0 15,4-7-15-15,2-11-16 0,1-8-41 16,-4-11-64-16,7-9-32 15,-13-12-34-15,-13-10-344 16</inkml:trace>
  <inkml:trace contextRef="#ctx0" brushRef="#br0" timeOffset="186428.2433">15510 12771 1169 0,'0'0'142'16,"0"0"-142"-16,0 0-41 0,165-13 41 15,-33 10 2-15,17-4 31 16,-1 1-1-16,-20-1 1 16,-39 0 1-16,-24 1-8 15,-23 2-10-15,-17 1-15 16,2 0 0-16,-10-1 5 15,-3 1-5-15,-13 3 0 16,-1 0 6-16,-9 0 10 16,-14 13-15-16,-10 7 6 15,-6 10-6-15,1 6-2 16,9-2 15-16,6 1 15 16,17-5-21-16,6-3-8 0,18-4 17 15,18-4 31-15,13-8 18 16,10-5-9-16,5-6-31 15,-3 0-13-15,-1-17 2 16,-8-8-14-16,-10-5-2 16,-8-1 0-16,-7-1-28 15,-14-1 15-15,-6 10-2 16,-7 12 14-16,0 8 1 16,-11 3 0-16,-4 13-8 15,-2 11-8-15,1 9 16 16,3 0 9-16,4 3-3 15,9-2-6-15,0-5 0 16,6-2 0-16,13-4-16 0,8-8-38 16,5-8-59-1,6-7-30-15,18-12-105 0,-7-15-113 16,-10-6-127-16</inkml:trace>
  <inkml:trace contextRef="#ctx0" brushRef="#br0" timeOffset="186809.6971">17343 12412 1204 0,'0'0'191'0,"0"0"-65"0,0 0-121 16,0 0-5-16,0 0-10 15,-61 109 2-15,24-30 7 16,6 0 0-16,1-7 1 16,11-15 1-16,11-14 5 15,3-7-6-15,2 0-10 31,3-12 2-31,0-12 8 16,6-9 6-16,14-3 87 0,4-5-18 16,13-15-44-16,6-4-22 15,5 1-9 1,-6 4-9-16,-6 6 9 0,-8 13-9 16,-7 0-9-16,-6 10 2 15,-8 12 2-15,-7 4 8 16,0 1 6-16,-10-1 1 15,-19-2 8-15,-12-1-9 16,-25 0 0-16,-27-7 10 16,2-6-10-16,9-4 0 15,20-6-1-15,20-6-9 16,7-8 8-16,9-11-33 16,32-22-88-16,19 5-128 0,17-2-140 15</inkml:trace>
  <inkml:trace contextRef="#ctx0" brushRef="#br0" timeOffset="187059.7035">17931 12411 637 0,'0'0'818'0,"0"0"-712"16,0 0-72-16,0 0-34 15,0 0-11-15,-79 70 11 16,51-21 9-16,-5 11 28 15,8 3-10-15,-1 2 2 16,6 1-11-16,3-3-9 0,4-7-9 16,1-5 1-1,6-6 0-15,6-5-1 16,0-7-77-16,26-10-92 16,6-10-77-16,4-9-436 0</inkml:trace>
  <inkml:trace contextRef="#ctx0" brushRef="#br0" timeOffset="187387.8378">18139 12933 1230 0,'0'0'206'15,"0"0"-167"-15,0 0-20 16,97-30-4-16,-54 17 2 0,-1 1 21 16,-2-5-12-1,-4-3 14-15,-6-4-10 0,-11-2-1 16,-8-3-8-16,-11 2-7 15,0-3 1-15,-26 8-15 16,-5 1 0-16,-10 8-4 16,-4 13 4-16,-2 0 0 15,0 14 0 1,3 16 18-16,10 9 15 0,4 4-9 16,12 0 2-16,11 3-9 15,7-7 2-15,10 1 8 16,15-7 2-16,14 0-8 15,7-3-10-15,6-7-5 16,3-3-6-16,0-7-36 16,14-9-57-16,-15-4-137 0,-11 0-394 15</inkml:trace>
  <inkml:trace contextRef="#ctx0" brushRef="#br0" timeOffset="188276.0272">20223 12890 717 0,'0'0'503'0,"0"0"-432"16,0 0-4-16,0 0 49 16,0 0-19-16,0 0-50 15,0 0-21-15,0-36-3 16,0 36-18-16,-10 12-5 16,-4 12 0-16,-5 9 9 15,-7 13 23-15,1 4-11 0,-4 6-8 16,6-3-12-16,3-3 10 15,10-5-9-15,7-5-2 16,3-13-24 0,0-5-117-16,26-20-65 0,0-2-94 15,0-5-243-15</inkml:trace>
  <inkml:trace contextRef="#ctx0" brushRef="#br0" timeOffset="188541.6303">20362 12516 1461 0,'0'0'163'0,"0"0"-118"15,0 0-34-15,0 0-11 16,0 0-123-16,0 0-41 0,0 0-10 16,-24 37-101-16,22-7-367 15</inkml:trace>
  <inkml:trace contextRef="#ctx0" brushRef="#br0" timeOffset="188793.9803">20902 12454 1053 0,'0'0'182'0,"0"0"-62"16,0 0 27-16,0 0-70 16,0 0-61-16,0 0-14 15,0 0-2-15,-56 122 16 0,16-39 4 16,-12 20-1-16,0 6-5 15,10-23 5-15,17-21-10 16,16-29-3-16,9-2 4 16,3 2-10-16,22 3 1 15,14-2 0-15,25-7 6 16,2-10-7-16,29-17-5 16,-11-3-179-16,-31-7-128 0</inkml:trace>
  <inkml:trace contextRef="#ctx0" brushRef="#br0" timeOffset="189060.0917">20382 12976 876 0,'0'0'387'16,"0"0"-264"-16,0 0-81 15,0 0 5-15,118-10-12 31,14 10-16-31,21 0-6 0,2 0-13 0,-19 3-6 16,-28 1-99-16,-32-1-173 16,-16-3-395-16</inkml:trace>
  <inkml:trace contextRef="#ctx0" brushRef="#br0" timeOffset="189466.3319">22362 12897 1348 0,'0'0'259'0,"0"0"-186"16,0 0-49-16,0 0-24 16,0 0-16-16,0 0 10 15,-40 95 6-15,21-51 2 16,0 1-2-16,3-1 8 16,4-5-8-16,1-2 1 15,3-10-1-15,5-2-146 16,1-11-69-16,2-7-313 0</inkml:trace>
  <inkml:trace contextRef="#ctx0" brushRef="#br0" timeOffset="189736.4273">22521 12557 1453 0,'0'0'194'0,"0"0"-136"16,0 0-58-16,0 0-25 15,0 0-232-15,0 0 19 16,-3 85 80-16,6-36-204 0</inkml:trace>
  <inkml:trace contextRef="#ctx0" brushRef="#br0" timeOffset="189975.229">23108 12752 1151 0,'0'0'262'16,"0"0"-63"-16,0 0-135 15,-89-20-45-15,35 20-17 16,-7 6-2-16,3 14-1 16,12 4-11-16,13 8 12 0,18 1 9 15,15 0 1 1,9 7 1-16,20-1 5 0,9 1-15 16,3 2 12-16,-3-2-7 15,-7-6-5-15,-7-1-1 16,-7-7 0-16,-13-2 0 15,-4-6 0-15,0-6 0 16,-15 0 0-16,-12-5 12 16,-10-1-12-16,-11-2-8 0,-34-4-118 15,14 0-117-15,2 0-612 16</inkml:trace>
  <inkml:trace contextRef="#ctx0" brushRef="#br0" timeOffset="190865.8543">25014 13029 591 0,'0'0'350'0,"0"0"-259"16,0 0-48-16,0 0 34 16,41-72 27-16,-35 55 21 15,-4-3 20-15,-2 3-51 16,0 0-24-16,-6 2-1 15,-17 5-21-15,-8 3-23 16,-9 7-25-16,-16 4 0 16,-2 16 30-16,-1 15-10 15,7 9 8-15,10 5 7 16,13 3-5-16,17 2-14 16,12 1-16-16,6-4-1 15,29-6-8-15,24-1-16 16,34-8-26-16,26-13-56 0,-16-10-101 15,-18-13-145-15</inkml:trace>
  <inkml:trace contextRef="#ctx0" brushRef="#br0" timeOffset="191115.8708">25735 12543 1622 0,'0'0'179'15,"0"0"-167"-15,0 0-12 16,0 0-24-16,0 0-15 16,-83 93 39-16,35 2 21 0,0 5-4 15,8-11-7-15,13-23-8 16,11-20 15-16,4-6-15 16,2 10-2-16,1 2 0 15,6 2-21-15,6-5-135 16,14-14-128-16,6-14-334 0</inkml:trace>
  <inkml:trace contextRef="#ctx0" brushRef="#br0" timeOffset="191428.3643">25755 13207 325 0,'0'0'1082'16,"0"0"-952"-16,0 0-82 15,0 0-14-15,106-36-24 0,-60 23 3 16,5-1 40-16,-5-5-10 15,-1-1-10-15,-8-3-14 16,-7-4-3-16,-8 4 3 16,-10-3 19-16,-12 2-19 15,0 4-3-15,-22 8-16 16,-15 5 0-16,-10 7-9 16,-9 4 2-16,-1 15 5 15,5 11 2-15,7 3 5 16,11 3 8-16,11-2-12 15,14 4 5-15,9-4-6 16,8-1-1-16,25-4-9 16,25-5-16-16,28-4-27 15,20-14-49-15,8-9-130 16,-28-14-30-16,-23-9-149 0</inkml:trace>
  <inkml:trace contextRef="#ctx0" brushRef="#br0" timeOffset="192086.1494">26601 12828 1375 0,'0'0'161'0,"0"0"-148"16,0 0-13-16,-107 16 0 15,71 8 32-15,1 8 10 16,6 8-13-16,3-1-11 16,10 1-9-16,4-1 5 15,10-8-4-15,2-2-2 16,11-13 9-16,11-2-4 0,13-11-1 15,9-3 0-15,6-10-4 16,3-16 1-16,1-7-9 16,-4-3-17-1,-8 2-26-15,-9 5 24 0,-14 10 18 16,-10 12-1-16,-9 7 2 16,0 0-13-16,-16 19 3 15,-3 7 2-15,-1 1 8 16,5 2 0-16,8-2 1 15,7-7-2-15,9-3 1 16,19-5 0-16,12-5 22 16,13-7 13-16,4 0-26 15,6-19 4-15,3-8-6 16,1-13 1-16,2-6-2 0,0-6-6 16,-5-5-31-16,-12 8 14 15,-16 6 11-15,-18 17 6 16,-18 6 26-16,-5 13-26 15,-23 7-2-15,-7 0-8 16,1 10-3-16,6 9 4 16,9 4-10-16,12-2 3 15,7 5 16-15,8-7 5 16,14 5 11-16,5-4 4 16,3-1-4-16,0-5-10 0,-3 0 4 15,-3-2-10 1,-8 1 0-16,-7 4 1 0,-6 0-1 15,-3 3-6-15,-4 5-2 16,-14 6 7-16,-5 4 1 16,1 2 0-16,3 0 0 15,8-1 1-15,11 0-1 16,8-4 1-16,39-1-1 16,38-5-3-16,39-9-38 15,16-13-120-15,-25-4-112 16,-25-1-450-16</inkml:trace>
  <inkml:trace contextRef="#ctx0" brushRef="#br0" timeOffset="192418.6332">29070 12507 1562 0,'0'0'172'16,"0"0"-120"-16,0 0 12 15,0 0-43-15,0 0-21 0,0 0-7 16,0 0-12-16,11-16 7 16,-34 51 11-16,-20 26 1 15,-23 28 1-15,-20 19 8 16,2 5 10-16,22-21-8 16,24-26-2-16,28-23 1 15,5-7 4-15,5 4 2 16,0 4 4-16,8-2-1 15,17-5-1-15,11-5 0 16,9-9-9-16,8-9-9 16,6-8-44-16,18-16-65 15,-16-16-188-15,-13-3-564 0</inkml:trace>
  <inkml:trace contextRef="#ctx0" brushRef="#br0" timeOffset="192918.6754">28563 12886 1068 0,'0'0'375'16,"0"0"-228"-16,0 0-23 15,0 0-54-15,0 0-60 16,135-42-10-16,-57 42-7 16,19-3 5-16,-9 0-7 15,-9-4-29-15,-13-3-55 16,-17-4-49-16,0-6 54 15,1-2 32-15,-13-1 41 0,-12 3 15 16,-10 9 35-16,-6 1 45 16,-8 5 6-16,-1 5-40 15,0 0-46-15,-8 2-22 16,-10 18 2-16,-11 10 11 16,-7 6 9-16,-5 7-1 15,1 6 1-15,4-2 0 16,9-4-2-16,10-6 1 15,9-4 1-15,8-11 1 16,3-8 24-16,19-4 31 16,9-7-3-16,11-3-17 15,7 0-17-15,2-3-11 16,-5-1-8-16,-7 4-1 16,-6 0-5-16,-8 10 6 0,-1 10-16 15,0 0 16-15,0 3-6 16,4-3 6-16,-1-4-49 15,6-9-49-15,-1-7-21 16,1 0-61-16,0-20-50 16,0-10-43-16,18-29 104 15,-8 7-59-15,-1-2-27 0</inkml:trace>
  <inkml:trace contextRef="#ctx0" brushRef="#br0" timeOffset="193235.2486">30037 12752 789 0,'0'0'563'16,"0"0"-513"-16,0 0-48 15,0 0-2-15,-96 62 42 16,64-25 53-16,3-1-21 0,10 3-27 16,5-3-17-16,10-5-11 15,4-1-4-15,0-7-6 16,7-8 1-16,11-8 6 16,6-4 1-16,7-3 1 31,7-6-8-31,1-11-8 15,0 1-2-15,-10 0-7 0,-8 6 6 16,-12 10 0-16,-6 3-31 16,-3 20 8-1,0 6 23-15,0 5-1 16,0 3 2-16,0-1 0 0,7-6 1 16,10-5 5-16,7-5-6 15,6-9-38-15,4-8-107 16,0-3-11-16,14-31-71 15,-9-4-106-15,-5-8-52 0</inkml:trace>
  <inkml:trace contextRef="#ctx0" brushRef="#br0" timeOffset="193489.5239">30898 12451 1415 0,'0'0'170'0,"0"0"-170"16,0 0-18-16,0 0-18 15,0 0 23-15,0 0 13 16,-80 102 36-16,52-55 14 0,-2 5-17 16,4 8-1-16,-3 3-13 15,4-1-8-15,1-3-4 16,6-2-7-16,5-7 8 16,7-5-7-16,6-5 6 15,1-6 0 1,20-2-7-16,10-5-23 0,35-7-132 15,-5-7-88-15,-3-9-420 0</inkml:trace>
  <inkml:trace contextRef="#ctx0" brushRef="#br0" timeOffset="193770.7823">31162 12907 1350 0,'0'0'183'15,"0"0"-132"-15,-126-63-31 16,64 36 4-16,-1 7-3 15,3 5-13-15,5 5-8 16,-4 10 0-16,14 3-102 16,9 9-191-16</inkml:trace>
  <inkml:trace contextRef="#ctx0" brushRef="#br0" timeOffset="229081.6866">4669 14083 801 0,'0'0'303'16,"0"0"-182"-16,0 0 15 15,0 0 5-15,0 0-35 16,0 0-20-16,38-79-25 0,-38 65-14 16,0 1-6-1,0 3 8-15,-8-3-2 0,-8 3-19 16,-3 3-15-16,-11 4-13 15,-9 3-1-15,-6 0-6 16,-7 10-3-16,-3 10 8 16,4 13 1-16,2 3-6 15,7 11 1-15,9 2 5 16,6 4 1-16,11-1 6 16,10-4 3-16,6-3 0 15,6-8 2-15,15-8-9 16,7-6 5-16,8-9-7 15,9-11 1-15,4-3 12 16,3-13-2-16,-1-14-5 0,-2-12-1 16,-4-8-5-16,-5-2-17 15,-7-1-15-15,-8 11 24 16,-8 12 8-16,-11 7 1 16,-3 13 1-16,1 4-2 15,-4 3 0-15,0 0-11 16,0 3-8-16,0 14-6 15,0 6 16-15,-7 4 9 16,4 6 0-16,0 4 1 16,3 1-1-16,0-4 1 15,0 1-1-15,0-4-1 16,6-1 0-16,7-3-62 16,2-2-49-16,21 2-136 0,-3-10-137 15,1-1-305-15</inkml:trace>
  <inkml:trace contextRef="#ctx0" brushRef="#br0" timeOffset="230612.9734">5784 14109 1283 0,'0'0'222'0,"0"0"-158"15,0 0-42 1,0 0-15-16,0 0-5 0,0 0-2 15,0 0 34-15,-94 82 11 16,67-58-8-16,2 2-5 16,4-2 1-16,3-2-8 15,3-2-9-15,3-3-3 16,0 0-7-16,-1-1 0 0,4 0-5 16,-6 0-1-1,3-2 2-15,0 3-1 0,0-4 0 16,0-3-1-16,6-3-9 15,2-5-7-15,4-2 2 16,0 0 4-16,0 0 10 16,0 0 0-16,0 0 1 15,0 0 0-15,0 0 9 16,0 0-1-16,0 0 10 16,0 0 0-16,0 0-1 15,0 0-9-15,0 0-1 16,0 0-6-16,0 0 4 15,0 0 0-15,0 0-6 16,0 0 2-16,0 0-2 16,0 0 1-16,0-2-1 0,0-1 0 15,0 1 0-15,0-3 0 16,0 1 0-16,0-5-9 16,0 2-4-16,0-3-5 15,0 0 10-15,4-1-10 16,-4-2-4-16,3 1 5 15,0-5-2-15,3 1 4 16,0-1-7-16,6 0 10 16,-3 0 5-16,3 2-6 15,4 1 11-15,-2 1-5 16,-4 3 0-16,-1 6 6 16,-3 1 0-16,-3 3-6 15,0 0-2-15,0 4 1 0,-1 6-3 16,-2 6 10-1,0-2 0-15,0-2 1 0,0 1-2 16,-3-3 0-16,-5-3 2 16,2-4 0-16,0-2 1 15,-1-1 6-15,-2 0-7 16,3 0 1-16,-2-11 1 16,5-2-2-16,3-4-23 15,0-1 7-15,11 4 6 16,4 1 4-16,7 6 6 15,2 4 7-15,1 3-6 16,-5 0 0-16,-1 0-1 16,-10 9-1-16,-4-2-1 15,-5 0 1-15,0 3 0 16,-11-3 1-16,-8 3 2 0,-7-3 5 16,-2-2-5-16,1-5-2 15,2 0 1-15,4-2 16 16,6-11-8-16,9-4-9 15,6 0-4-15,0 3 3 16,6-2-11-16,16 7 5 16,4-1 6-16,5 6-8 15,3 1 3-15,-5 3 6 16,1 0-1-16,-11 4-1 16,-3 6-8-16,-8 2 0 15,-8 5 10-15,0-1 0 16,-12 1-1-16,-9 0 1 0,-6-5 0 15,-4 1-16 1,-2-6-9-16,3-7 6 0,2 0 7 16,1-3 12-16,3-14 0 15,9-2 0-15,9-4 1 16,6-4 0-16,3 1-1 16,20 3 0-16,8 3 0 15,3 3 8-15,5 7 3 16,-2 3 4-16,-7 4 4 15,-3 3-8-15,-5 3-11 16,-8 11-1-16,-5 6 1 16,-6 3 0-16,-3-1 11 15,0 5-2-15,0 0-8 16,-14-4 0-16,-8 0-1 16,1-6 0-16,-6-1 0 0,-3-9 1 15,-1-1 0-15,-5-6-2 16,2 0 1-16,3-6-6 15,5-8 5-15,7-5 1 16,8 3 1-16,11-4 17 16,0 3 14-16,8 0-18 15,10 1-8-15,7 6-5 16,-1 4 11-16,1 6-6 16,-4 0-6-16,-3 0 0 15,-3 6-1-15,-6 10-12 16,-3 4-31-16,-6 10-70 15,0-7-80-15,-9 0-507 0</inkml:trace>
  <inkml:trace contextRef="#ctx0" brushRef="#br0" timeOffset="231412.4012">6676 14023 1041 0,'0'0'148'0,"0"0"-9"16,0 0 26-16,0 0-48 15,0 0-42-15,0 0-32 16,0 0-21-16,3-14-22 15,-12 38-11-15,-10 23 5 16,-14 25 6-16,-3 24 13 16,-4-4 1-16,13-19 1 15,9-21-14-15,9-15 8 0,-1 2 0 16,4 2-9 0,-2 2 1-16,5-8 5 0,2-8-6 15,1-6 8-15,0-6-8 16,0-8-7-16,0-7-44 15,1 0-76-15,7-10 47 16,1-13 44-16,7-14-93 16,5-48-154-16,-3-11-55 15,3-3-77-15</inkml:trace>
  <inkml:trace contextRef="#ctx0" brushRef="#br0" timeOffset="231678.0309">6585 14201 488 0,'0'0'294'0,"17"-86"17"15,-7 44-117-15,5 8-55 16,6 9-24-16,4 1-56 15,5 8-25-15,9 2-27 16,-2 11 2-16,2 3-9 0,1 0-1 16,-10 20-8-16,-2 7 3 15,-8 5 6-15,-7 5-1 16,-7 2 1-16,-6-2 1 16,0-2-1-16,-3-5-10 15,-13-6 9-15,-8-7 1 16,0-4 0-16,-6-4 10 15,-7-9 2-15,1 0-3 16,-1-2-9-16,-2-12-46 16,6-2-97-16,6 5-8 15,-1 8-15-15,12 3-185 16,5 0-242-16</inkml:trace>
  <inkml:trace contextRef="#ctx0" brushRef="#br0" timeOffset="231976.1728">7279 14331 1393 0,'0'0'244'0,"0"0"-184"15,0 0-13-15,0 0-18 16,0 0-22-16,0 0-6 15,0 0 8-15,0-7 6 16,0 20-14-16,-9 7-1 0,0 12 13 16,-7 9 3-16,-4 8 17 15,1 4-17-15,1-3-6 16,3 0-9 0,3-5 0-16,5-6 0 0,2-8-1 15,2-5-43-15,3-6-81 16,3-11-221-16,9-9-499 0</inkml:trace>
  <inkml:trace contextRef="#ctx0" brushRef="#br0" timeOffset="232558.7758">7925 14142 1341 0,'0'0'252'0,"0"0"-178"16,0 0 3-16,0 0-45 15,0 0-11-15,0 0-20 16,0 0 5-16,63-7 0 15,-25 4 3-15,7-3 14 16,9 2-8-16,1-2-5 0,-4 2-7 16,4-1-3-1,-6 0 0-15,-4 3-52 0,-6 2-43 16,-12 0-162-16,-14 2-326 16</inkml:trace>
  <inkml:trace contextRef="#ctx0" brushRef="#br0" timeOffset="232840.026">7913 14366 846 0,'0'0'512'0,"0"0"-439"16,0 0 36-16,0 0-25 0,0 0-23 15,82 3-18 1,-37-3 20-16,10 0-27 0,3-3-17 15,-3 1-9-15,-7-3-8 16,-6 0-2-16,-5 5-5 16,-4 0-40-16,0 0-60 15,-8 7-109-15,-9 2-281 0</inkml:trace>
  <inkml:trace contextRef="#ctx0" brushRef="#br0" timeOffset="234152.5477">9916 14105 1189 0,'0'0'168'16,"0"0"-117"-16,0 0 85 15,0 0-46-15,0 0-52 16,0 0-17-16,-78-62-14 16,55 62 9-16,1 0 6 15,-8 0-10-15,-6 20 7 16,-7 7 19-16,-1 9-3 16,3 13 9-16,-2 4-15 15,7 1-9-15,9 1-5 16,12-6-3-16,9-5-5 0,6-9-1 15,0-5-5 1,12-6-1-16,12-7-7 0,4-10-12 16,8-5 7-16,6-2 2 15,7-6 9-15,2-18-6 16,1-12-28-16,0-7-31 16,-1-7-20-16,-5 1-8 15,-7-1 35-15,-9 11 51 16,-8 6 8-16,-8 12 41 15,-7 9-7-15,-4 5-4 16,-3 4 4-16,0 3 4 16,0 0-11-16,0 3-27 15,-7 11-5-15,-2 11 5 16,-2 6 0-16,-2 11 0 16,1 2 0-16,3 4 2 0,0-4 4 15,9-2-5 1,0-8 8-16,9-4-8 0,12-4 0 15,9-9 2-15,4-4 6 16,9-3-9-16,17-7-71 16,-9-3-113-16,-5 0-297 15</inkml:trace>
  <inkml:trace contextRef="#ctx0" brushRef="#br0" timeOffset="234871.3112">11055 14228 1134 0,'0'0'301'0,"0"0"-224"16,0 0 15-16,0 0-25 15,0 0-42-15,0 0-11 16,0 0-14-16,49 0 22 16,-16 3 23-16,9 1-1 15,10-1-5-15,9-3-21 16,2 3-7-16,1-3-9 16,-3 0-2-16,-10 4 0 15,-7-1-27-15,-9 0-36 16,-8 4-39-16,-18 0-116 15,-3 0-91-15,-6 1-300 0</inkml:trace>
  <inkml:trace contextRef="#ctx0" brushRef="#br0" timeOffset="235136.9362">11058 14479 684 0,'0'0'538'16,"0"0"-448"-16,0 0-70 16,0 0 19-16,0 0-23 15,0 0 6-15,124 3 80 16,-66-3-21-16,3 0-21 0,5 0-24 16,-8 0-21-16,-3 0-8 15,-9 0-7-15,-4 3-13 16,-6 1-80-16,-3 2-63 15,-8-2-89-15,-8-1-612 0</inkml:trace>
  <inkml:trace contextRef="#ctx0" brushRef="#br0" timeOffset="235965.9445">12738 14231 1174 0,'0'0'246'15,"0"0"-199"-15,0 0-29 0,0 0-18 16,0 0-22-16,0 0 22 16,-21 76 3-16,5-33 61 15,-4 4 8-15,-2 11-28 16,-2-1-15-16,-1 2-11 15,0 0-7-15,5-5-3 16,-1-5-7-16,6-6 0 16,-1-7-1-16,7-6 1 15,1-9-1-15,5-5 0 16,3-9-73-16,0-4-63 16,0-3 51-16,0-7 21 15,6-16 15-15,5-14-80 16,17-42-233-16,-4 6 84 15,-1 1 11-15</inkml:trace>
  <inkml:trace contextRef="#ctx0" brushRef="#br0" timeOffset="236247.1904">12741 14270 656 0,'0'0'390'0,"0"0"-176"15,79-66-84-15,-39 44-24 16,2 9-33-16,-3 3-38 16,0 10-25-16,-5 0-1 15,-3 6-9-15,-11 13-11 16,-4 8 10-16,-7 3 1 15,-9 6 10-15,0-2 5 16,-9 2-2-16,-13-7-4 16,-5-2 2-16,-3-4-2 15,-4-9 9-15,-2-4-1 16,-3-8 1-16,2-2-2 16,-2 0-3-16,8-12-13 0,1-2-17 15,7 4-40-15,10 4-52 16,1 6-15-16,2 3-125 15,4 11-146-15</inkml:trace>
  <inkml:trace contextRef="#ctx0" brushRef="#br0" timeOffset="236528.4438">13272 14541 1185 0,'0'0'379'0,"0"0"-280"16,0 0-68-16,0 0-31 15,0 0-14-15,0 0-6 16,0 0 11-16,-12 50 9 16,-1-19 20-16,-4 7 17 15,1 6 14-15,-4 5-22 16,4 3 5-16,-3-1-4 15,3-2-12-15,5-3-17 16,2-6 5-16,3-7-4 16,6-9-2-16,0-6-34 15,3-7-78-15,9-5-219 16,-2-6-395-16</inkml:trace>
  <inkml:trace contextRef="#ctx0" brushRef="#br0" timeOffset="237907.1735">13818 14509 750 0,'0'0'244'16,"0"0"-167"-16,0 0 1 15,0 0-25-15,0 0-5 16,0 0-20-16,0 0-14 15,19-3 17-15,-19 3 21 16,0 0-17-16,0 0-12 16,0 0-7-16,0 0-2 15,0 0-1-15,-3 3-4 16,-4 0 7-16,1 1 0 16,-4-1-6-16,4 0-4 0,0-3 1 15,3 0 9-15,-1 0 25 16,4-10 17-16,0-6-31 15,7 2-20-15,9 1 13 16,-1 1-7-16,6 5-5 16,0 2-7-16,0 5 8 15,-5 0-8-15,-3 0 0 16,-5 0-1-16,-3 0-10 16,-5 5 2-16,0-3 7 15,-5 3 1-15,-7 0 0 16,-7 2 8-16,-1-4-1 0,4 0-6 15,1-3 0 1,1 0 11-16,8 0 13 0,5 0-6 16,1-3-2-1,0 0 26-15,0 0 5 0,6 2-23 16,12-2-14-16,0 3-11 16,6-3 0-16,-2 3-1 15,-6 0-1-15,1 0-9 16,-8 3 3-16,-6 7-12 15,-3-3 4-15,0 6-38 16,-9-3 17-16,-14 3 22 16,1-6 5-16,-5-3 2 15,5-4 7-15,1 0 2 16,6-7 6-16,5-10-1 16,7-3 2-16,3-3-7 0,0 0 0 15,16 3-1 1,5 1 0-16,0 8 0 0,3 5 1 15,-2 2-1-15,-4 4 1 16,0 0-1-16,-9 3-8 16,0 8-3-16,-5 5 9 15,-3 4 1-15,-1-3-5 16,0 2-4-16,-7-2 4 16,-6-1 6-16,-10-6-1 15,-3 0 1-15,-7-6 0 16,-5-4 1-16,6 0-1 15,5-4 6-15,5-12 1 16,8-8-4-16,11-4-3 16,3-2-10-16,9 3-9 15,12 3 18-15,5 5 0 0,3 9 0 16,4 4 0-16,-5 6 0 16,-1 0 1-16,-5 6 0 15,-2 11 0-15,-11-1-7 16,-6 7 6-16,-3 0 1 15,0 1 0-15,0-2 0 16,-12-2 0-16,-1-6 1 16,-3-1 0-16,3-7 1 15,-8-5 0-15,5-1 7 16,-2 0 0-16,0-14-2 16,6-3 5-16,2-3-6 15,7 0-6-15,3 5 7 0,0 5 5 16,3 3-2-16,10 0-8 15,-3 4-2-15,4 3-9 16,-5 0-11-16,0 0-47 16,4 13-92-16,-2 4-79 15,-5-3-362-15</inkml:trace>
  <inkml:trace contextRef="#ctx0" brushRef="#br0" timeOffset="238563.4762">14918 14380 844 0,'0'0'269'0,"0"0"-115"16,0 0-2-16,0 0 3 16,0 0-70-16,0 0-37 15,0 0-13-15,-25-66-28 16,-1 62-5-16,-7 4 5 15,-9 0-7-15,0 17 10 0,-4 6 25 16,4 10 8-16,0 7-13 16,7 2-2-16,5 2-15 15,11-1 1 1,6-3-6-16,12-5-8 0,1-5 1 16,17-6-1-16,11-4 0 15,14-10-10-15,10-5 2 16,8-5-8-16,7-8-4 15,-3-19-13-15,2-10-18 16,-4-15-54-16,-5-1-87 0,-6-4 32 16,-17 8 160-1,-10 12 22-15,-9 11 74 0,-11 15 52 16,-4 6-49-16,0 5-49 16,0 0-36-16,0 0-14 15,-4 3-6-15,-5 13 0 16,-7 8 6-16,-3 9-6 15,2 6 6-15,0 4 13 16,4 3 6-16,7-3-18 16,6 0 11-16,0-3-5 15,24-1 3-15,7-6 3 16,15-2-13-16,35 1-7 16,-13-5-88-16,-3-11-297 0</inkml:trace>
  <inkml:trace contextRef="#ctx0" brushRef="#br0" timeOffset="239493.4431">16687 15014 446 0,'0'0'851'15,"0"0"-777"-15,0 0-35 16,0 0-10-16,0 0-19 0,0 0-10 16,0 0 1-16,1 0 35 15,2 0 21-15,-1 0 13 16,-2 0-19-16,1 0-8 15,-1 0-6-15,0 0-1 16,2-3-4-16,-1 0 6 16,1 2 9-16,3-5-33 15,-5 2-7-15,4 1-6 16,-4-3 9-16,0 2-1 16,0-3-8-16,0 0 10 0,0 2-4 15,0 1-7 1,0 1 12-16,0 0 13 0,0 3-7 15,0 0-17-15,0 0 4 16,0 0-5-16,0 15-14 16,0 6 6-16,0 12 7 15,-11 4 1-15,-2 5 0 16,-9-1 12-16,-8-2-11 16,-11 0-1-16,-6-6-10 15,-8-9-44-15,1-5-43 16,-1-9-69-16,-17-10-56 15,14-19-86-15,12-2-723 0</inkml:trace>
  <inkml:trace contextRef="#ctx0" brushRef="#br0" timeOffset="240122.2572">17427 14282 970 0,'0'0'704'15,"0"0"-631"-15,0 0-51 16,0 0-12-16,0 0-10 16,0 0-13-16,0 0 2 15,7-7 0-15,0 19 5 16,-4 12 6-16,4 15 15 0,-1 7 7 15,1 10-9-15,-1 7-3 16,3 3-3-16,-2-3-6 16,6-3-1-16,0-8 1 15,2-8 0-15,3-8-1 16,0-10 2-16,3-9 11 16,-5-7-12-16,3-10 10 15,1 0-10-15,-2-7 1 16,3-16-2-16,-2-10 0 15,-1-3-12-15,3-8-10 16,-6-5 15-16,6-4 6 16,-4-3 1-16,5 0 0 15,-2-1 0-15,6-1 14 0,-1 7 5 16,1 5 0 0,-1 3 4-16,-1 11 3 0,-5 5-14 15,-6 10-10-15,1 2-2 16,-8 8-13-16,-3 3-37 15,-3 4-46-15,-3 9-200 16,-14 8-101-16,-1 3-111 0</inkml:trace>
  <inkml:trace contextRef="#ctx0" brushRef="#br0" timeOffset="240403.5031">17285 14552 821 0,'0'0'672'0,"0"0"-589"15,0 0-52-15,0 0-24 16,0 0 3-16,0 0 12 16,117 6 3-16,-44-6 24 15,0 0-9-15,5 0-17 16,-3 0-8-16,-10-7-14 15,3 1 5-15,-10 2-6 16,-7 2-14-16,-11-1-83 16,2 3-102-16,-10 0-100 15,-9 0-514-15</inkml:trace>
  <inkml:trace contextRef="#ctx0" brushRef="#br0" timeOffset="240997.2703">19080 14337 633 0,'0'0'805'0,"0"0"-710"15,0 0-14-15,0 0 2 0,0 0-23 16,-34-75-44-16,7 75-15 16,-13 0 1-16,-5 8-2 15,-7 13 15-15,0 12 19 16,-4 9 2-16,4 8-2 16,10 3-5-16,11 3-5 15,7-6-10-15,15 0-8 16,9-8-4-16,0-5 8 15,21-11-4-15,9-3-5 16,7-9 0-16,9-5 0 16,4-9-1-16,3-3-17 15,2-20-20-15,1-9-19 16,-5-12-7-16,-2-8-36 0,-4-2-64 16,-9 1 83-16,-9 7 80 15,-10 13 28-15,-6 10 79 16,-7 7-19-16,-4 9-30 15,0 6-8-15,0 1-20 16,0 0-21-16,0 0-9 16,-10 7-12-16,-9 13 2 15,-4 9 10-15,-4 8-1 16,0 6 0-16,3 0-11 16,8 4 11-16,5-5 1 15,8-2 7-15,3-4-6 16,7-6 0-16,15-3-1 15,11-5-7-15,28-5-56 0,-5-4-140 16,-1-9-167-16</inkml:trace>
  <inkml:trace contextRef="#ctx0" brushRef="#br0" timeOffset="241309.7944">20150 14331 1179 0,'0'0'182'0,"0"0"-54"15,0 0-50-15,0 0-54 16,0 0 3-16,-111-70-8 16,70 70 2-16,-3 7 14 0,-3 15 17 15,0 12-2-15,1 6-8 16,3 9-12-16,5 4-3 15,5 6-6-15,10-3 1 16,7-3-2-16,13 0 7 16,3-7-5-16,0-6-7 15,19-8-2-15,11-4-13 16,5-5-15-16,9-7-28 16,23-15-36-16,-13-1-78 15,-8 0-240-15</inkml:trace>
  <inkml:trace contextRef="#ctx0" brushRef="#br0" timeOffset="241591.0333">19807 14601 1309 0,'0'0'242'0,"0"0"-136"16,0 0-24-16,0 0-47 15,0 0-19-15,88-13-15 16,-39 10 1-16,5 3-2 15,4-3 1-15,0 2-1 16,-1 1-37-16,-5 0-62 16,7-6-103-16,-12 2-110 15,-10-5-483-15</inkml:trace>
  <inkml:trace contextRef="#ctx0" brushRef="#br0" timeOffset="242014.5339">21141 14218 1401 0,'0'0'192'0,"0"0"-55"16,0 0-61-16,0 0-31 16,0 0-32-16,-32-73-12 15,1 67-2-15,-10 2-6 16,-4 4 6-16,-4 1-9 15,4 15 10-15,3 7 7 16,6 0 3-16,4 4 0 0,9-1 1 16,9 0-10-16,4-3 11 15,8-3-11-15,2-3-1 16,9-4 2-16,18-4-1 16,5-2 8-16,10 0 0 15,6-1-8-15,1-2 0 16,1 6 0-16,-10 0-1 15,-4 7 0-15,-6 3 0 16,-7 2-11-16,-7 5 5 16,-9 6-6-16,-6 3 4 15,-1 1 8-15,0 0 13 16,-11-2-12-16,-9-1 1 16,-2-2 14-16,-8-8-1 15,-5-1 5-15,-4-8 9 0,-3-5-12 16,0-10-1-16,1 0-3 15,4 0-13-15,6-12-23 16,7-8-37-16,-2-10-28 16,9 3-139-16,5 5-301 0</inkml:trace>
  <inkml:trace contextRef="#ctx0" brushRef="#br0" timeOffset="242608.4163">21485 14687 831 0,'0'0'731'0,"0"0"-648"16,0 0-9-16,0 0-29 15,95-23-21-15,-66 23-16 16,0 10-2-16,0 4-5 16,-3 6 0-16,-4 5-1 15,-8 2 1-15,-4 6-1 16,-10 0 2-16,0 0 11 16,-6-1-12-16,-17-2 0 15,0-3-1-15,-7-7 0 0,1-6 0 16,3-9-6-16,-2-1-6 15,5-4 11-15,-1 0-12 16,8-9 7-16,7-5 6 16,4-3 1-16,5 1-1 15,0 3-16-15,14 3-4 16,0 6 9-16,5 4-16 16,1 0 6-16,2 4 13 15,2 15 7-15,0 5-1 16,0 3 1-16,-2 5 0 0,-4 1 0 15,-4-3 0 1,-4 3-7-16,-3 0 8 0,-3-4 1 16,-4-2 8-16,0-3-2 15,0-4-1-15,-15-5 4 16,-5-3 12-16,-5-3 11 16,-6-6 1-16,-4-3-8 15,-2 0 1-15,1-2-16 16,4-9-11-16,0-3-22 15,-1-5-70-15,10 2-132 16,0 1-396-16</inkml:trace>
  <inkml:trace contextRef="#ctx0" brushRef="#br0" timeOffset="248202.1392">2955 15292 901 0,'0'0'166'0,"0"0"-68"16,0 0 40-16,0 0-24 15,0 0-2-15,0 0-36 16,5-12-28-16,-5 12-7 15,0 0-12-15,0 0-13 16,0 0 3-16,0 2 22 16,-5 4-19-16,-4 1-15 15,-7 0 2-15,1 3-9 0,-3 0 2 16,3-5-1 0,5 0 1-16,2-5-1 0,-1 0 6 15,2-5-1-15,1-7-6 16,3-1-13-16,0-1 13 15,3 1 3-15,0 6-3 16,0 0 0-16,0 4-1 16,3 0-8-16,3 3 0 15,1 0 0-15,4 0-11 16,-4 0-17-16,-2 10-14 16,-2 3-89-16,-3 7-9 15,-8 16-34-15,-14-3-14 16,2-2-519-16</inkml:trace>
  <inkml:trace contextRef="#ctx0" brushRef="#br0" timeOffset="248514.6419">2697 15639 538 0,'0'0'344'16,"0"0"-250"-16,0 0-45 15,0 0 9-15,-98 65 20 16,75-51-9-16,-1-1-9 15,5 0 1-15,1-9-11 16,3 2-6-16,3-6 17 16,2 0 4-16,4 0-12 15,6-9 8-15,0-2-13 16,0-2-16-16,10-2-26 16,7 0-6-16,5 1 2 0,5 2-1 15,-6 5-1-15,4 1-1 16,-1 6-6-16,-2 0-47 15,1 0-73-15,11 20-30 16,-3-1-115-16,-8-4-268 0</inkml:trace>
  <inkml:trace contextRef="#ctx0" brushRef="#br0" timeOffset="248831.5225">3206 15734 1137 0,'0'0'177'15,"0"0"-128"-15,0 0 2 16,0 0-26-16,0 0-18 16,0 0-7-16,0 0-1 15,-66 17 1-15,38-14 1 16,4-3 0-16,3 0 1 16,6 0 12-16,6 0 65 15,9 0 50-15,0-6-54 0,9 2-46 16,12-6-23-16,6 1-6 15,1 2 1-15,-5 3 0 16,-4 1-1-16,-5 0 0 16,-7 3-1-16,-7 0 0 15,0 0-25-15,-6 0-67 16,-12 10 49-16,-7 3-17 16,-2 0-79-16,5 4-38 15,5-5-16-15,11-2-138 0</inkml:trace>
  <inkml:trace contextRef="#ctx0" brushRef="#br0" timeOffset="250297.1467">4510 15358 453 0,'0'0'95'0,"0"0"3"15,0 0 75-15,0 0 8 16,7-73-5-16,-7 63-61 16,0 5 18-16,0 4 23 15,0 1-69-15,0 0-48 16,0 6-19-16,0 14-20 15,-16 22-9-15,-5 29 9 16,-13 30 2-16,-2 5 17 16,6-16 0-16,12-25-18 15,8-31 5-15,7-5-4 16,0-3-1-16,0-4 6 0,1 3-7 16,2-12 2-1,0-9-2-15,0-4-42 0,0 0-31 16,0-17-52-16,0-10-58 15,8-9-317-15,2-4 300 16,-1-5 12-16,0-2 177 16,4 1 2-16,-2 0 9 15,1 0 123-15,6-1 53 16,-3 4 19-16,7-4-20 16,5 2-45-16,4 1-37 15,8 5-34-15,4-1 8 16,5 5-9-16,1 8-16 15,-7 7-17-15,-3 10-24 16,-9 10-1-16,-8 0 0 16,-4 20-19-16,-9 10 13 0,-6 5 6 15,-3 6 13-15,0 1-1 16,-12 1-11-16,-9-10 0 16,-4-3 12-16,-2-6-3 15,-9-5 12-15,-1-5-2 16,-11-5 1-16,-3-6-13 15,-1-3 1-15,3 0 0 16,7-10-9-16,5 1-7 16,10-1-9-16,9 3-7 15,9 7-28-15,9 0-58 16,9 14-131-16,12 8-120 16,7 1-145-16</inkml:trace>
  <inkml:trace contextRef="#ctx0" brushRef="#br0" timeOffset="250594.0149">5211 15677 1174 0,'0'0'389'0,"0"0"-289"16,0 0-69-16,0 0-17 15,0 0-13-15,0 0 0 16,0 0 9-16,-43 57 15 0,31-23 10 16,6 5 1-16,0 6-6 15,-3 2-14-15,4-1-6 16,0 1-3-16,3-8-6 16,2-5-1-16,0-8-58 15,27-12-62-15,0-6-176 16,4-8-326-16</inkml:trace>
  <inkml:trace contextRef="#ctx0" brushRef="#br0" timeOffset="250923.8912">6333 15463 1292 0,'0'0'187'0,"0"0"-160"16,0 0-27-16,0 0-7 15,0 0 6-15,-43 73-1 16,32-50 1-16,2-1-1 16,2 2 2-16,1-4 15 15,3 4-1-15,-3 4 7 16,3-1-7-16,-3 4 4 0,0 2-12 15,2-4-5 1,2-3 8-16,2-5-8 0,0-6-1 16,0-4-14-16,0-5-75 15,0-6-69-15,-3-7-116 16,-3-8-711-16</inkml:trace>
  <inkml:trace contextRef="#ctx0" brushRef="#br0" timeOffset="251736.4469">6391 15338 563 0,'0'0'620'15,"0"0"-547"-15,0 0 9 16,0 0 13-16,0 0-53 16,0 0-20-16,0 0-6 15,9-16 16-15,-9 16 9 16,-16 0-16-16,-1-4-25 15,-5-2 1-15,-2-1-1 16,-1 0 1-16,8-3 12 16,4 0 21-16,4 0 27 0,9 3 0 15,0-2-11 1,0 5-19-16,9-3-20 0,6 2-11 16,7 1-9-16,1 4 2 15,-1 0 6-15,2 0-42 16,-5 13-40-16,-4 14-121 15,-1 0-80-15,-7-1-398 0</inkml:trace>
  <inkml:trace contextRef="#ctx0" brushRef="#br0" timeOffset="252158.3299">6961 15487 1487 0,'0'0'250'16,"0"0"-211"-16,0 0 11 15,0 0-15-15,0 0-35 16,0 0-7-16,-110-34-4 16,68 34 2-16,0 11 2 15,6 5 6-15,8 1 0 16,10-2-8-16,12 2 1 15,6 0-4-15,3 3 0 16,21-3 12-16,12 2 0 16,6 4 6-16,4 0-6 15,-3 1 0-15,-4 2 0 0,-9 4-5 16,-5 3 4-16,-10 0-5 16,-12 6 4-16,-3-6 2 15,-6 4 0-15,-21-4 2 16,-3-4 8-16,-11-2 5 15,-1-7-1-15,-3-7 5 16,-1-9-7-16,-2-4-2 16,2 0-10-16,1-17-31 15,-1-13-123-15,13 6-142 16,11 2-331-16</inkml:trace>
  <inkml:trace contextRef="#ctx0" brushRef="#br0" timeOffset="252923.9351">8595 15556 1086 0,'0'0'167'0,"0"0"-14"15,0 0-8-15,0 0-78 16,0 0-40-16,0 0-19 0,0 0-7 16,-9 89 5-16,1-46 19 15,-5 10 3-15,4-1 2 16,3-2-9-16,-1-3-8 15,4 1-3-15,0-8-3 16,3-6 2-16,0-9-3 16,0-7-6-16,0-8-51 15,0-10-130-15,13-17-27 16,-1-9-110-16,4-14-676 0</inkml:trace>
  <inkml:trace contextRef="#ctx0" brushRef="#br0" timeOffset="253205.1689">8838 15344 1487 0,'0'0'162'15,"0"0"-124"-15,0 0-38 16,0 0-1-16,0 0-8 16,0 0 9-16,-103 13-1 15,82-9 0-15,5-4 1 16,7 0 1-16,0-4 12 15,1-12-2-15,4 0-4 16,4-4-7-16,0 3-1 16,5 4 1-16,5 6-1 15,2 1-7-15,1 6 2 0,4 0-66 16,-1 13-54-16,2 11-11 16,6 21-47-16,-2-5-161 15,-5-4-374-15</inkml:trace>
  <inkml:trace contextRef="#ctx0" brushRef="#br0" timeOffset="253673.9243">9465 15202 441 0,'0'0'1104'0,"0"0"-992"16,0 0-112-16,0 0-3 0,0 0 2 15,3 83 1-15,-3-21 41 16,0 21-5-16,-17 23-10 16,-2-10-8-16,-3-17-6 15,11-22-4-15,5-21-6 16,0 4-2-16,3 2 7 16,0 1-6-16,-1-10 0 15,4-10 4-15,0-9-3 16,0-8-1-16,-3-6 5 15,3-3-6-15,-6-14-2 16,1-10-24-16,-4-5 11 16,-4-3 2-16,-2 3 12 15,-6 6 1-15,-4 3 0 16,-2 6 1-16,-6 7 6 16,-1 4-6-16,-2 6-1 0,0 6 0 15,6 11 0-15,5 6 0 16,8 1 0-16,10 1 0 15,7 2 8-15,9 0 8 16,19-5 2-16,23-2-17 16,31-6 0-16,0-8-1 15,-1-6-26-15,10-6-95 16,-30-8-187-16,-6-6-560 0</inkml:trace>
  <inkml:trace contextRef="#ctx0" brushRef="#br0" timeOffset="254026.7174">9821 15810 1242 0,'0'0'236'0,"0"0"-202"16,0 0-7-16,0 0-25 15,0 0 4-15,99-10-5 16,-62 3 8-16,6-3-8 16,2-3 9-16,-6-3-9 15,-5-3 14-15,-13-1-14 0,-6-1 10 16,-9 2-11-16,-6-4-2 15,-10 6 2-15,-13 1 15 16,-13 9-15-16,-7 3-6 16,1 4 5-16,-4 0 1 15,6 14 16-15,4 9 16 16,9 4 13-16,5 5-10 16,11 5-3-16,8 5 3 15,3 2 3-15,11-2-11 16,17-2-4-16,8-4-11 15,7-3-12-15,2-9-22 0,4-9-37 16,-4-5-44-16,13-10-139 16,-15-12-90-16,-7-11-284 0</inkml:trace>
  <inkml:trace contextRef="#ctx0" brushRef="#br0" timeOffset="254419.9628">10426 15648 1275 0,'0'0'203'15,"0"0"-123"-15,80-20-17 16,-44 20-33-16,0 0-19 16,-5 11-10-16,-4 15 6 15,-10 3-6-15,-4 11 4 16,-10 1 10-16,-3 4 4 16,0-3-8-16,-13-1-2 15,0-8-8-15,0-11 1 16,1-8-1-16,3-7 2 15,3-7 7-15,3 0 9 0,0-17 29 16,0-12-48-16,3-13-43 16,0-5-9-16,15-4 6 15,9 6 30 1,6 3 16-16,-5 15 20 0,2 10 14 16,-5 10-20-16,-5 7-14 15,-1 0-1-15,-4 17 0 16,-3 9-7-16,0 11 7 15,-3 8 1-15,-6 2 13 16,3 5-12-16,0-5 1 16,3-5-1-16,7-5-1 15,7-11-19-15,8-6-115 16,29-20-42-16,-8 0-176 0,-1-10-519 16</inkml:trace>
  <inkml:trace contextRef="#ctx0" brushRef="#br0" timeOffset="254721.2127">11552 15285 750 0,'0'0'787'0,"0"0"-711"16,0 0-76-16,0 0-21 16,0 0 5-16,-45 96 16 15,19-43 26-15,6 10 3 16,-1-4 13-16,9 3-11 15,0-5-2-15,2 2-6 16,4-3-2-16,3-2 5 16,3-2-4-16,0-5-3 15,0-8-3-15,16-4-1 16,5-4-5-16,3-8-10 16,4-6-18-16,5-11-42 0,3-6-54 15,-6-16-159-15,-8-7-852 16</inkml:trace>
  <inkml:trace contextRef="#ctx0" brushRef="#br0" timeOffset="255053.5183">11194 15754 1538 0,'0'0'201'15,"0"0"-142"-15,0 0-40 16,143 0-18-16,-38 0 0 15,11-6 0-15,-5-1 0 16,-24-3 0-16,-27 0 6 16,-22 0-4-16,-3 3-3 15,1 0 1-15,-3-3-1 16,-5 2-15-16,-10 4 4 16,-6 1 5-16,-9 3 4 15,-3 0-27-15,0 7 3 0,0 15 14 16,-6 8 12-1,-3 9 8-15,-2 8 3 0,4 2 0 16,4 4 1-16,0-7-6 16,3-4-5-16,0-5-1 15,7-10-16-15,19-7-107 16,-3-10-105-16,3-10-374 0</inkml:trace>
  <inkml:trace contextRef="#ctx0" brushRef="#br0" timeOffset="255350.3977">12277 15374 1618 0,'0'0'215'16,"0"0"-162"-16,0 0-53 0,0 0-14 16,0 0-100-16,0 0-148 15,0 0 97-15,28 46 11 16,-22-6-151-16,1-7-468 0</inkml:trace>
  <inkml:trace contextRef="#ctx0" brushRef="#br0" timeOffset="255651.7488">12738 15371 977 0,'0'0'144'0,"0"0"-97"15,0 0 6-15,-37 79 20 0,20-36 3 16,1 6-2-16,1 4-7 16,6 7-6-16,-3 0-10 15,6 2-3-15,0-2-17 16,6-7-8-16,0-5-8 16,0-8-6-16,6-9-1 15,15-6 3-15,3-5-11 16,6-6-5-16,7-4-23 15,14-7-74-15,-5-3-123 16,-12 0-387-16</inkml:trace>
  <inkml:trace contextRef="#ctx0" brushRef="#br0" timeOffset="256120.5114">12454 15761 1114 0,'0'0'164'0,"0"0"-122"15,0 0-28-15,126-27-13 0,-67 21-1 16,10 2 1-16,1-4 8 16,-1 3 10-16,-11-5 1 15,-6 3-3-15,-10-3-11 16,-12 3-5-16,-8 2 0 15,-8 1 0-15,-8 4-1 16,-2 0-5-16,-4 0 5 16,0 11 10-16,0 11 15 15,0 3 4-15,0 7 7 16,0-3-3-16,9 1-9 16,7-7 0-16,10-4 4 15,7-9-5-15,2-3-4 16,7-7-3-16,0 0 2 0,2-17-18 15,0-5 1-15,-5-11 8 16,-6-3-9-16,-4-1-12 16,-3 0-27-16,-10 11 39 15,-5 10 1-15,-11 12 10 16,0 4-11-16,0 14-9 16,-10 18 2-16,-4 10 7 15,-1 15 0-15,-3 4 10 16,6 5 3-16,2 2-3 15,1-8 11-15,2 0-5 16,-2-8-2-16,1-8-1 16,-4-5 0-16,0-2 8 15,-6-2 5-15,-1-8 3 0,-3-3 1 16,2-6-2 0,-4-7-4-16,3-5 13 0,-6-6-13 15,2 0-23-15,-5-15-1 16,-3-9-38-16,-7-23-82 15,3 8-176-15,10 2-447 0</inkml:trace>
  <inkml:trace contextRef="#ctx0" brushRef="#br0" timeOffset="257224.9055">15273 16015 1126 0,'0'0'195'0,"0"0"-143"15,0 0-7-15,0 0-7 16,0 0-25-16,0 0 21 0,0 0 19 16,35 16 6-1,-18-10-3-15,4 1-13 0,3-4-8 16,7-2-13-16,5-1-2 15,7 0-11-15,-1-1-9 16,-3-8-6-16,-3-4-7 16,-10-3-6-16,-6-5 0 15,-8-5-16-15,-9-3-20 16,-3-4-56-16,-12 2 71 16,-12 5 40-16,-9 6 11 15,-8 7 17-15,-4 13-15 16,-4 0 23-16,-1 20 4 0,2 12 12 15,3 9 15 1,10 8-32-16,8 4-19 0,12 3 5 16,4-4-1-16,11-5-5 15,11-6 4-15,10-6-9 16,12-5-9-16,7-9-1 16,-1-3-28-16,6-8 3 15,4-7-50-15,21-6-124 16,-11-14-26-16,-3-5-342 0</inkml:trace>
  <inkml:trace contextRef="#ctx0" brushRef="#br0" timeOffset="257521.777">16187 15602 1347 0,'0'0'222'0,"0"0"-205"16,0 0-17-16,-52 89 0 15,13-10 21-15,-4 20 15 16,9-6-7-16,8-17-10 16,16-23-4-16,7-21 4 15,3 2-9-15,-3 1 0 16,3 2-4-16,0-7-6 16,3-6-17-16,22-5-133 15,2-5-85-15,3-8-354 0</inkml:trace>
  <inkml:trace contextRef="#ctx0" brushRef="#br0" timeOffset="257834.3133">16311 16300 1092 0,'0'0'155'0,"0"0"-119"16,0 0-4-16,97 0-3 15,-54 0-11-15,5-5-7 16,-6-4-9-16,-3-1 4 15,-6-3-5-15,-8-1 6 16,-8-2-6-16,-7-1-1 16,-10-2-25-16,0-1 15 15,-13-3 10-15,-10 3-3 16,-9 4 3-16,-4 3 1 0,1 9 17 16,-5 4-3-1,4 0 8-15,0 10 47 0,8 9 29 16,-2 8-35-16,8 6-18 15,3 0-25-15,8 7 2 16,5-1 0-16,6-2-4 16,3-1 3-16,19-7-10 15,11-2 0-15,13-7-5 16,9-3-7-16,10-5-29 16,0-8-49-16,10-5-125 15,-17-14-127-15,-13-8-708 0</inkml:trace>
  <inkml:trace contextRef="#ctx0" brushRef="#br0" timeOffset="258511.9285">16908 16088 1373 0,'0'0'227'16,"0"0"-186"-16,0 0-20 16,0 0-21-16,0 0-9 15,100 23-1-15,-70-1 3 16,-5 6-2-16,-4 1 9 15,-6 0-1-15,-4 1 1 16,-8 0 0-16,-3-4 1 16,0-2 11-16,-17 2-7 15,-5-6-4-15,-4-7 8 16,0-3-8-16,3-4 5 16,4-6 1-16,6 0 1 15,7-18 6-15,5-6-14 0,1-12-1 16,9-2-100-16,18-1 59 15,3-1 42-15,8 3 0 16,4 8 1-16,6 9 17 16,-3 8-11-16,1 9-7 15,-3 3 18-15,-4 5 12 16,-6 12-19-16,-9 3-9 16,-3 4 0-16,-12 3-2 15,-4 2 0-15,-5 1 18 16,0 3 2-16,-8-4-2 15,-4-4-5-15,-6 0-4 16,7-9-8-16,4-6 11 16,4-7-11-16,3-3 16 15,0 0 8-15,0-13 51 16,3-10-36-16,9-16-37 0,9-4-3 16,4-10-33-16,8 3 11 15,3 0 14-15,2 5-11 16,7 8 10-16,-2 11 0 15,1 9 8-15,-1 7-6 16,-7 10 6-16,-6 0 0 16,-8 10 0-16,-9 14-17 15,-3 5 11-15,-10 8 7 16,0 2 22-16,0 4 3 16,0-4-3-1,-8 1-5-15,2-6-4 0,4-5-5 0,2-3-2 16,0-9-5-16,5-4-1 15,13-4-13-15,24-9-81 16,-7 0-126-16,1 0-168 0</inkml:trace>
  <inkml:trace contextRef="#ctx0" brushRef="#br0" timeOffset="258902.5502">18128 16240 1164 0,'0'0'162'16,"0"0"-47"-16,0 0-75 15,84 3 39-15,-44-3-1 16,2 0-35-16,1 0-22 16,2-7-12-16,-6-3 0 15,-7 0-2-15,-5-2-1 16,-9 2 3-16,-7 0 1 16,-11 0 9-16,0 0-1 15,-13-4-18-15,-13-2-12 16,-14 0-6-16,-2-4-2 0,-3 6 4 15,2 4 14-15,4 10-5 16,5 0 7-16,1 10 11 16,4 10 8-16,6 6-6 15,3 6-1-15,10 6 7 16,7-2 12-16,3 1 13 16,4 2-21-16,15-6 5 15,5-3-13-15,8-4-4 16,0-3-11-16,9-6-32 15,2-7-31-15,3-9-34 16,1-1-121-16,16-31-15 16,-11-6-153-16,-10-5-242 0</inkml:trace>
  <inkml:trace contextRef="#ctx0" brushRef="#br0" timeOffset="259308.8105">18746 16125 1065 0,'0'0'187'15,"0"0"-66"-15,0 0-35 16,0 0-13-16,100 15-24 15,-78 6-17-15,-5 8-9 16,-6 7-1-16,-8 4 9 16,-3 3 17-16,0 0-25 15,-7-4-15-15,-3-5 2 16,-3-8-9-16,3-7 5 16,6-9-5-16,1-7 6 15,3-3 4-15,0 0 6 0,1-13 4 16,14-14-11-16,6-11-10 15,11-5-16-15,0-10-10 16,11 3 2-16,1 2 8 16,2 8 1-16,-3 9 5 15,-5 9 0-15,-5 8 10 16,-10 11 14-16,-3 3-13 16,-8 3-1-16,-8 18 0 15,-4 8-6-15,0 7 5 16,0 7 1-16,-7 3 5 15,-6 1 4-15,3 2-8 16,4-6 7-16,6 0-7 16,0-10 0-16,2-3-1 15,16-7-25-15,23-11-134 16,1-5-89-16,-3-7-291 0</inkml:trace>
  <inkml:trace contextRef="#ctx0" brushRef="#br0" timeOffset="259652.5662">19944 15652 1487 0,'0'0'162'0,"0"0"-162"15,0 0-21-15,0 0-4 16,0 0 25-16,-4 89 19 0,-2-47 27 15,1 8-12-15,-1 3-19 16,-6 6-5-16,-1 3 1 16,-8 2 8-16,1-2 6 15,3-3-1-15,-2-5-1 16,9-5 2-16,6-5-2 16,4-4-4-16,3-5 3 15,19-6-8-15,9 1 6 16,11-3-2-16,10-3-18 15,8-4-10-15,3-5-6 16,-4-5-15-16,-4-10-29 16,3-3-36-16,-16-16-163 15,-10-4-827-15</inkml:trace>
  <inkml:trace contextRef="#ctx0" brushRef="#br0" timeOffset="259965.0674">19522 15958 927 0,'0'0'174'0,"0"0"-2"15,0 0-90-15,0 0-15 16,109 20 48-16,-53-10-12 0,9-1-20 15,4 1-33 1,5 0-13-16,-3-2-11 0,4-2-10 16,-2-1-4-16,-4-3-12 15,-7 4 0-15,-7-3 0 16,-10 1-48-16,-8 9-53 16,-11-3-193-16,-17 1-508 0</inkml:trace>
  <inkml:trace contextRef="#ctx0" brushRef="#br0" timeOffset="260281.9312">20535 16549 1141 0,'0'0'179'0,"0"0"-51"15,0 0-128-15,0 0-10 16,0 0-128-16,0 0-205 0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05T05:04:58.8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23524 14221 127 0,'0'0'395'0,"0"0"-282"16,0 0-78 0,0 0 8-16,0 0-19 15,0 0-11-15,0 0-13 0,-3-13-20 16,3 10 10-16,0 2-7 16,0-2-12-16,0 3-23 15,0 0-36-15,0 0-62 16,0 0-2-16,0 0 69 15,0 0 16-15,0 0 18 16,0 3 32-16,0-3 17 16,-1 0 0-16,1 0 29 15,0 0 23-15,0 1 4 0,0-1-34 16,0 0 25-16,0 3 96 16,0-3-61-16,0 0-5 15,0 0 5-15,0 0-1 16,0 0-59-16,-2 0 8 15,2 0-29-15,0 0 11 16,0 0-11-16,0 0 6 16,0 0 0-16,0 0 16 15,0 0-2-15,0 0-3 16,0 0 3-16,0 0-10 16,0 0-1-16,0 0-9 15,0 0-1-15,0 0-5 16,0 0-44-16,0 0-26 15,0 0-3-15,0 3-20 16,-3 4 12-16,-2 0-125 0,2-1 91 0</inkml:trace>
  <inkml:trace contextRef="#ctx0" brushRef="#br0" timeOffset="33228.6228">22644 14979 16 0,'0'0'66'0,"0"0"-66"15,0 0-23-15,0 0-31 0</inkml:trace>
  <inkml:trace contextRef="#ctx0" brushRef="#br0" timeOffset="35552.8705">25451 15397 52 0,'0'0'108'16,"0"0"-80"-16,0 0-28 16,0 0 0-16,0 0-155 0</inkml:trace>
  <inkml:trace contextRef="#ctx0" brushRef="#br0" timeOffset="60874.9669">29167 14516 45 0,'0'0'115'0,"0"0"-83"0,0 0-23 15,0 0-8-15,0 0 0 16,0 0 0-16,0 0-1 16,-1 6-1-16,-1-3 0 15,1-2 1-15,1 2 0 16,-2-3 0-16,2 3 0 16,-2-1 1-16,1 0-1 15,-1-2 0-15,2 0 0 16,0 3 0-16,0-3 0 15,0 0 0-15,0 0 0 16,0 0 0-16,0 0 0 16,0 0 1-16,0 0-1 0,0 0 1 15,0 0 6-15,0 0 6 16,0 0 17-16,0 0 15 16,0 0 5-16,0 0-2 15,0 0-9-15,0 0 4 16,0 0-31-16,0 0-12 15,0 0-5-15,0 0 4 16,0 0 1-16,0 0 4 16,0 0 6-16,0 0 7 15,0 0-4-15,0 0 17 16,0 0-14-16,0 0 25 16,0 0-21-16,0 0-7 15,0 0-12-15,0 0 6 0,0 0-5 16,0 0-2-1,0 0-12-15,0 0-14 0,0 0-26 16,0 2-39-16,0-2-134 0</inkml:trace>
  <inkml:trace contextRef="#ctx0" brushRef="#br0" timeOffset="95174.6255">31019 16973 681 0,'0'0'138'16,"0"0"-81"-16,0 0 65 15,0 0-22-15,0 0-10 16,0 0-29-16,0 0-18 0,-2 0 8 16,2 0-2-16,0 0 6 15,0 0-1-15,0 3-10 16,0-3-27-16,0 0-7 16,0 0-9-16,0 0 5 15,0 0 3-15,0 0 8 16,0 0 1-16,0 0-8 15,0 0-9-15,0 0 8 16,0 0-7-16,0 0-1 16,0 0 6-16,0 0-7 15,0 0 1-15,0 0 0 16,0 0-1-16,0 0 1 16,0 1-1-16,0-1 0 0,0 0 0 15,0 0 1 1,0 0 0-16,0 0-1 0,0 0 0 15,0 0 1-15,0 0 0 16,0 0 0-16,0 0 1 16,0 0-1-16,0 0 1 15,0 0 4-15,0 0-5 16,0 0 1-16,0 0 9 16,0 0 24-16,0 0-7 15,2 0-10-15,-1 0-8 16,2 0-4-16,-3 0-5 15,0 0 0-15,0 0 0 16,0 0 0-16,0 0 6 0,0 0-6 16,0 3 0-16,0-3-1 15,0 0 6-15,0 0-5 16,0 0 1-16,0 0 8 16,0 0-1-16,0 0-8 15,0 0 1-15,0 0-2 16,0 0 1-16,0 0 0 15,0 0 1-15,0 0-2 16,0 0 1-16,0 0-1 16,0 0-7-16,0 0-1 15,0 0-9-15,0 0-34 16,0 0-38-16,-4-4-143 16,-7-6-282-16</inkml:trace>
  <inkml:trace contextRef="#ctx0" brushRef="#br0" timeOffset="100583.643">5563 14198 147 0,'0'0'93'0,"0"0"-40"15,0 0 41-15,0 0 2 16,0 0-10-16,0 0 36 15,0 0 18-15,12-7-36 16,-12 7-27-16,0 0-19 16,0 0-34-16,0 0-14 15,0 0-9-15,0 0-1 16,3 0 0-16,2-2-8 16,1 2 6-16,1-3-37 15,2 1-58-15,-3 2-129 16,0 0-187-16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1T06:17:13.6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167 16259 38 0,'0'0'59'15,"-81"113"-43"-15,45-52-16 16,6 3-9-16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05T05:07:42.28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2936 2027 1073 0,'0'0'175'16,"0"0"-49"-16,0 0-36 0,0 0-36 15,0 0-20-15,0 0-15 16,0 0-4-16,-6 0-9 16,6 0-6-16,-6 6-1 15,0 8-12-15,-9 8 13 16,-6 8 8-16,-9 10 2 15,-5 2-9-15,-1 1 2 16,3-5 3-16,3-3-6 16,5-5 0-16,8-5 1 0,4-5 5 15,7-5-5-15,3-3-1 16,3-4-1-16,0-1-3 16,16-1 4-16,7-2 30 15,14-1 2-15,8-3 5 16,7 0-4-16,6-7-14 15,0-6-8-15,-2-2-3 16,-4-1-2-16,-5 3-4 16,-6 2-1-16,-10 3 8 15,-4 2-9-15,-12 2 1 16,-5 2-1-16,-4 1-1 16,-4 1 1-16,-2 0-19 0,0 0-42 15,0-1-21 1,-2-1-61-16,-14-3-6 15,4-1-34-15,-3-3-342 0</inkml:trace>
  <inkml:trace contextRef="#ctx0" brushRef="#br0" timeOffset="301.218">3043 2129 185 0,'0'0'672'15,"0"0"-588"-15,0 0-55 16,0 0 20-16,0 0 29 16,-82 55 31-16,79-48-9 15,2 0-25-15,1 3-24 16,0 6 10-16,0 5-9 0,3 5-1 16,4 9-9-16,2 1-10 15,-6 2-13-15,3 3-10 16,-3-1-2-16,-3-2-5 15,3-3-1-15,-3-4-1 16,3-5-13-16,2-8-40 16,0-8-88-16,9-10-90 15,-2-13-29-15,1-12 65 0</inkml:trace>
  <inkml:trace contextRef="#ctx0" brushRef="#br0" timeOffset="559.4019">3339 2012 451 0,'0'0'736'0,"0"0"-658"16,0 0-56-16,0 0-12 15,0 0-3-15,98-6 38 16,-68 26 28-16,4 6-2 16,2 6-41-16,0 7-5 15,-2 5 1-15,-1 4-7 16,-6 4-10-16,-5 4-9 15,-8-2 0-15,-11 0-23 16,-3-2-29-16,-5-3 4 16,-20-2-3-16,-14-6-16 15,-44 0-24-15,5-13-155 16,-4-12-300-16</inkml:trace>
  <inkml:trace contextRef="#ctx0" brushRef="#br0" timeOffset="825.5537">2494 2109 960 0,'0'0'124'0,"0"0"-88"16,-79 93 29-16,48-42 15 0,5 6 24 15,4-1 10-15,9 2-40 16,10-3-26-16,3-2-28 16,7-1-12-16,24-5-7 15,22 4 5-15,33-1 6 16,32-15-12-16,-10-11-253 16,-19-20-556-16</inkml:trace>
  <inkml:trace contextRef="#ctx0" brushRef="#br0" timeOffset="1652.541">4495 2143 214 0,'0'0'899'0,"0"0"-789"16,0 0 5-16,0 0-15 15,0 0-32-15,0 0-1 16,0 0-21-16,0-7-18 16,0 7-16-16,0 2-12 15,0 12-13-15,0 11-9 16,0 12 22-16,-3 11 9 15,0 8 14-15,0 5-7 16,3-2-1-16,0-1-15 16,0-6 8-16,3-5-7 0,6-7 9 15,3-4-9-15,6-5-1 16,-2-4 6-16,5-6-5 16,6-4 0-16,9-6 6 15,7-7-7-15,5-4-1 16,10-9-6-16,3-18-18 15,2-10-25-15,4-29-94 16,-15 8-107-16,-13 1-304 0</inkml:trace>
  <inkml:trace contextRef="#ctx0" brushRef="#br0" timeOffset="1874.5288">4404 2112 492 0,'0'0'524'0,"0"0"-499"15,0 0 89-15,0 0-76 16,110-56-30-16,-53 32-6 16,3-1 11-16,1 5-12 15,-6 1-1-15,-9 7-9 16,-4 6-18-16,-9 4-174 15,-14 2-192-15</inkml:trace>
  <inkml:trace contextRef="#ctx0" brushRef="#br0" timeOffset="2074.6709">4486 2362 947 0,'0'0'189'0,"0"0"-108"15,0 0 67-15,0 0-80 16,97-17-31-16,-42 0-13 16,6 0-9-16,3-1-14 15,-4 1-1-15,-6 1-13 16,14 0-117-16,-18 1-134 16,-6 5-328-16</inkml:trace>
  <inkml:trace contextRef="#ctx0" brushRef="#br0" timeOffset="2370.6839">5221 2334 719 0,'0'0'628'0,"0"0"-519"16,0 0 27-16,0 0-43 15,0 0-53-15,0 0-30 16,0 0-10-16,108-30-1 15,-72 26-6-15,5 4 1 16,-5 1-3-16,-6 15 0 16,-3 6-8-16,-9 8 8 0,-9 4-5 15,-9 2-5 1,0 4-3-16,-12-3 10 0,-10-2 12 16,-8-4 9-16,-3-4-8 15,-3-6-1-15,5-7-35 16,-2-14-132-16,11 0-101 15,8-10-257-15</inkml:trace>
  <inkml:trace contextRef="#ctx0" brushRef="#br0" timeOffset="2655.3644">5820 2260 992 0,'0'0'289'0,"0"0"-150"0,0 0 18 16,0 0-83-16,0 0-44 15,0 0-30-15,0 0-1 16,-102-11-5-16,80 35-1 16,-2 6 6-16,6 8 1 15,2 1 11-15,8 4-1 16,5-4-9-16,3-1 0 15,11-6-1-15,17-5-46 16,8-7-5-16,40-20-83 16,-9 0-116-16,-6-10-478 0</inkml:trace>
  <inkml:trace contextRef="#ctx0" brushRef="#br0" timeOffset="2833.502">6130 2262 1363 0,'0'0'209'15,"0"0"-156"-15,0 0-53 16,0 0-4-16,0 0 4 16,21 83 25-16,-12-41-7 15,0 9-10-15,1 4-8 16,-1 3-26-16,12 8-124 16,0-13-122-16,0-18-249 0</inkml:trace>
  <inkml:trace contextRef="#ctx0" brushRef="#br0" timeOffset="2966.5851">6105 1967 1588 0,'0'0'98'16,"0"0"-98"-16,0 0-349 15,0 0-294-15</inkml:trace>
  <inkml:trace contextRef="#ctx0" brushRef="#br0" timeOffset="3299.9818">6751 2267 1018 0,'0'0'535'0,"0"0"-504"15,-85 0-24-15,46 16-6 16,6 4-1-16,11 3-13 15,13 3-13-15,9 2 3 16,6 1-27-16,25 0 31 16,9 2 19-16,8 2 10 15,4-1-1-15,-2 1-8 16,-7 1 0-16,-15-1-1 16,-8 1-1-16,-16-2 1 15,-4 1 25-15,-30-2 16 16,-25 0-15-16,-6-6 6 15,-12-7-19-15,1-8-1 16,8-10-12-16,-11-18-63 0,17-6-237 16,22-5-319-16</inkml:trace>
  <inkml:trace contextRef="#ctx0" brushRef="#br0" timeOffset="3559.6441">7334 2010 751 0,'0'0'873'15,"0"0"-770"-15,0 0-41 16,0 0-54-16,0 0-8 0,0 0-3 16,-9 99 3-16,6-21 19 15,0 22 0-15,3-7-7 16,0-17-3-16,6-22-8 15,6-16 0-15,6 6-1 16,4 2 1-16,4 3 0 16,4-9 5-16,4-10-6 15,26-20-25-15,-8-10-60 16,0-3-187-16</inkml:trace>
  <inkml:trace contextRef="#ctx0" brushRef="#br0" timeOffset="3731.7638">7157 2473 757 0,'0'0'828'0,"0"0"-798"16,0 0-10-16,0 0-20 16,104 3 36-16,2-11-2 15,37-29-34-15,-16 2-202 16,-21-4-451-16</inkml:trace>
  <inkml:trace contextRef="#ctx0" brushRef="#br0" timeOffset="4037.9827">7985 2414 1024 0,'0'0'161'0,"0"0"-103"15,0 0-9-15,0 0 114 0,0 0-69 16,104-2-14-16,-50-16-38 15,4-4-24-15,-6-5-2 16,-13-1-7-16,-12 1 2 16,-14 3 8-16,-13 6 0 15,-10 7 34-15,-20 8-34 16,-12 3-19-16,-7 12-9 16,1 13 8-16,2 11-10 15,10 8 10-15,8 4-2 16,7 1-3-16,15-1 5 15,6-2 0-15,13-4-13 0,20-7-21 16,27-6-25 0,29-14-189-16,-11-11-362 0,-5-4 11 15</inkml:trace>
  <inkml:trace contextRef="#ctx0" brushRef="#br0" timeOffset="4369.5321">8413 2306 937 0,'0'0'792'15,"0"0"-792"-15,0 0-25 16,0 0-29-16,0 0 41 16,124 93 12-16,-72-48 1 15,0 3 1-15,-10 1-1 16,-11-2 0-16,-13-7 1 16,-6-7 0-16,-9-12 7 15,-3-9 2-15,0-12 35 16,0-2 91-16,0-35 32 0,6-31-168 15,12-5-54-15,7 4-73 16,11 14 4-16,3 28 84 16,7 9 39-16,2 10 18 15,-2 8-7-15,-7 26 11 16,-5 25 25-16,-7 24-12 16,-5 24-16-16,-5 11-19 15,-4-16-12-15,2-26-80 16,24-31-213-16,1-25-351 15,5-10 27-15</inkml:trace>
  <inkml:trace contextRef="#ctx0" brushRef="#br0" timeOffset="4563.4141">9705 2253 1610 0,'0'0'127'15,"0"0"-127"-15,-106 67-7 16,43-4 5-16,-1 26-2 15,12-4 4-15,16-9 7 16,23-14-6-16,13-18 1 16,28-2-2-16,28 0-8 15,42-30-32-15,-7-12-203 16,-11-9-554-16</inkml:trace>
  <inkml:trace contextRef="#ctx0" brushRef="#br0" timeOffset="4857.7481">9909 2554 1371 0,'0'0'122'0,"0"0"-122"16,0 0-11-16,0 0 11 15,0 0 14-15,0 0 37 16,94-2-5-16,-58-15-21 16,0-6-9-16,-11-6 3 15,-14-3-14-15,-8-2-5 16,-3 4-7-16,-17 9-3 15,-11 11 10-15,-11 10 12 16,-7 11-3-16,-2 25 7 16,-7 22 1-16,3 25 23 15,13-1-7-15,18-8 7 0,18-10-8 16,9-19 25-16,24 1-19 16,28-3-22-16,33-17-16 15,21-26-17-15,-15-6-152 16,-21-24-1094-16</inkml:trace>
  <inkml:trace contextRef="#ctx0" brushRef="#br0" timeOffset="6051.0349">12368 2596 1018 0,'0'0'143'16,"0"0"107"-16,0 0-86 15,0 0-80-15,0 0-24 16,0 0-31-16,-50-61 9 0,44 56 0 16,2 1-16-16,-3 2-15 15,1 2-7-15,0 0-12 16,-6 11 3-16,-3 11-1 16,3 8 4-16,-1 4 5 15,7 6-9-15,6-1 9 16,0 0-1-16,9-7 1 15,14-5-1-15,9-7 1 16,4-8 0-16,4-7 0 16,2-5 1-16,-8 0 1 15,-4-10 7-15,-8-7 0 16,-8-7 6-16,-11-4-6 16,-3-9 7-16,-6-4-8 15,-14-2-6-15,-5 6 0 16,-5 4-1-16,0 10-1 0,2 11-7 15,4 6 0-15,2 6-36 16,3 0-60-16,12 2-15 16,3 4-86-16,15-4-31 15,18-2-43-15,4 0-104 0</inkml:trace>
  <inkml:trace contextRef="#ctx0" brushRef="#br0" timeOffset="6357.5492">13247 2199 1075 0,'0'0'166'15,"0"0"-14"-15,0 0 20 16,-24-88-57-16,3 68-37 16,-6 6-29-16,-3 4-33 15,-1 7-15-15,1 3-1 16,0 5 0-16,8 15-9 15,4 12-3-15,6 9 11 16,6 8 0-16,6 18 1 16,0 21 0-16,6 18 1 15,9 6 0-15,-3-7 0 16,-6-20 0-16,-3-26-1 0,0-17-5 16,-3-10-57-1,0-3-27-15,-9 1-92 0,-6-6-57 16,-3-14-168-16</inkml:trace>
  <inkml:trace contextRef="#ctx0" brushRef="#br0" timeOffset="6512.5773">12805 2641 849 0,'0'0'554'16,"0"0"-462"-16,0 0 31 16,0 0-31-16,0 0-67 15,97-67-17-15,-28 57-8 16,25 1 0-16,23 6-1 15,15 2-34-15,-28 1-194 16,-23 0-333-16</inkml:trace>
  <inkml:trace contextRef="#ctx0" brushRef="#br0" timeOffset="6758.784">14797 2520 1260 0,'0'0'212'0,"0"0"-103"16,0 0-11-16,0 0 2 15,0 0-35-15,0 0-45 16,0 0-20-16,-2 44 0 16,-1-16-1-16,-1 8 1 0,1 7 0 15,0 3 1-15,0 1-1 16,3-3-48-1,3-6-63-15,7-11-171 0,6-18-471 0</inkml:trace>
  <inkml:trace contextRef="#ctx0" brushRef="#br0" timeOffset="6909.8911">14840 2121 1517 0,'0'0'59'0,"0"0"-59"16,0 0-139-16,0 0-54 16,0 0 94-16,27 81-208 0</inkml:trace>
  <inkml:trace contextRef="#ctx0" brushRef="#br0" timeOffset="7334.1549">14977 2479 1333 0,'0'0'185'0,"0"0"-25"16,0 0-38-16,0 0-72 15,0 0-38-15,0 0-12 16,111 20 0-16,-71 2-1 16,1 9 1-16,-3 6 0 15,-8 5 0-15,-11 4-1 16,-9 0-7-16,-10 0-6 0,-4-6-2 15,-15-6-5-15,-5-10 5 16,6-11 15-16,-1-13 1 16,6-6 12-16,6-28 7 15,7-25-7-15,16-28-5 16,14 3-7-16,8 11-1 16,1 19 0-16,-3 26 1 15,2 7 0-15,4 6 1 16,-3 12-1-16,-2 3 0 15,-4 16 0-15,-5 14 0 16,-5 13 6-16,-7 7-5 16,-4 8-1-16,-4 3 0 15,-1-1 1-15,-4-6-1 16,3-9-26-16,0-12-65 0,21-28-102 16,-4-5-187-16,6-8-629 15</inkml:trace>
  <inkml:trace contextRef="#ctx0" brushRef="#br0" timeOffset="7613.0215">15860 2364 1513 0,'0'0'139'0,"0"0"-139"16,0 0-34-16,0 0 23 16,59 88 11-16,-34-41 0 15,-2 1 1-15,2 1 0 16,2-4 0-16,-5-5 0 15,2-11 0-15,-8-7 0 0,0-15 0 16,0-7 18-16,0-16 38 16,7-30-21-16,5-26-7 15,2-1 9-15,-7 6-17 16,0 12-11-16,-8 22-8 16,3 8-2-16,1 5-6 15,-7 14-46-15,9 8-123 16,-5 14-208-16,-1 3-321 0</inkml:trace>
  <inkml:trace contextRef="#ctx0" brushRef="#br0" timeOffset="8176.6726">16511 2610 781 0,'0'0'574'0,"0"0"-515"15,0 0-38-15,102-23 43 0,-64 7 10 16,4-3-20-16,-2-2 10 15,-1-5 23-15,-13-4 3 16,-7-4-22-16,-10 2-21 16,-9 0-36-16,0 7-11 15,-12 8 0-15,-15 9-22 16,-4 8 5-16,-8 1 6 16,0 19 3-16,2 9-3 15,5 10 2-15,10 7 0 16,6 5 8-16,6 5-1 15,10 1 2-15,0-1 0 0,19-2 0 16,10-5 0-16,7-6 0 16,10-9-36-16,3-12-66 15,2-12-6-15,-2-10 9 16,-5 0 22-16,-7-16 67 16,-8-2 10-16,-9-3 123 15,0 0 14-15,-8-3 12 16,2-3-31-16,5-6-38 15,1-5-30-15,6-5-13 16,2-9-19-16,1-8-17 16,5-2-1-16,-5 3-7 15,-1 6-10-15,-6 14 9 16,-7 15 7-16,-9 13-5 16,-6 11-27-16,0 0-93 15,0 20 25-15,0 9 67 0,0 11 17 16,0 6-2-16,0 4 7 15,3 0 6-15,7 1-1 16,6-2-24-16,7-3-39 16,-1-6-88-16,31-10-80 15,-8-11-98-15,4-15-294 0</inkml:trace>
  <inkml:trace contextRef="#ctx0" brushRef="#br0" timeOffset="8440.9777">17869 2332 1385 0,'0'0'219'16,"0"0"-121"-16,0 0-86 0,0 0-12 16,-121 28-6-16,80-2 5 15,9 4-1-15,11 5 1 16,18 2-11-16,3-1 7 16,27-1 5-16,10 0 22 15,6-1-3-15,0 2-1 16,1-1-8-16,-4 2-9 15,-7-2 0-15,-11-1 0 16,-11-4 6-16,-11-5 9 16,0-4-14-16,-20-4-1 15,-9-4-1-15,-23-9-38 16,5-3-45-16,13-1-286 0</inkml:trace>
  <inkml:trace contextRef="#ctx0" brushRef="#br0" timeOffset="8760.5395">18212 2641 502 0,'0'0'505'0,"0"0"-407"15,0 0 41-15,106 30 73 16,-68-28-48-16,4-2-49 16,1-5-8-16,-7-15-33 15,-4-4 43-15,-13-5-25 16,-9-5-48-16,-8-1-33 15,-2-1-11-15,-11 7-20 16,-12 9-8-16,-7 10-4 16,-5 10 3-16,-2 1 5 0,-1 22 23 15,2 10-14-15,3 11 4 16,8 20 9-16,11 18 2 16,14-4 0-16,0-11 0 15,21-10 14-15,7-19-2 16,9 0-2-16,5-4-2 15,22-17-8-15,-11-11-51 16,-5-6-176-16</inkml:trace>
  <inkml:trace contextRef="#ctx0" brushRef="#br0" timeOffset="9610.8957">20839 2531 74 0,'0'0'394'0,"0"0"-254"16,0 0 10-16,0 0 40 15,0 0-26-15,0 0-57 16,0 0-78-16,-19-10-5 15,35 19 42-15,7-1 26 16,6 1-15-16,6-2-20 16,2-4-9-16,-1-3-4 15,-8 0-11-15,-5-3 4 16,-6-9 2-16,-6-2-5 16,-8-2-2-16,-3-3 10 0,0-2-31 15,-15 1-11-15,-7 2-12 16,-5 8-5-16,-5 6 5 15,0 4 11-15,-4 7-6 16,3 14 0-16,1 7 1 16,6 6 4-16,7 7 1 15,6 3-8-15,12 2 8 16,1 0 1-16,16-4 1 16,18-4-1-16,14-6-1 15,24-9-11-15,31-23-46 16,-15-3-145-16,-7-21-459 0</inkml:trace>
  <inkml:trace contextRef="#ctx0" brushRef="#br0" timeOffset="9843.446">21657 2002 365 0,'0'0'1229'15,"0"0"-1138"-15,0 0-64 16,0 0-27-16,0 0-9 15,0 0-22-15,0 0 23 16,-24 107 8-16,24-28 2 16,0 17-1-16,0-6 8 15,5-16-7-15,2-19-2 16,-4-13 0-16,-2 8-6 16,17 16-84-16,-3-8-142 15,6-18-143-15</inkml:trace>
  <inkml:trace contextRef="#ctx0" brushRef="#br0" timeOffset="10176.6852">21963 2581 1145 0,'0'0'47'0,"0"0"-46"16,0 0-1-16,0 0 45 15,0 0 52-15,0 0-9 16,97 14-28-16,-62-14-25 15,1-4-19-15,-6-8-3 16,-11-2-3-16,-2-3 6 0,-13-3 4 16,-4-1 9-16,0 3-14 15,-21 1-6-15,-8 6-8 16,-10 6 5-16,-5 5-6 16,-3 0 0-16,2 16 6 15,5 5 3-15,5 6-9 16,9 4 1-16,10 3-1 15,6 4 1-15,10 3 0 16,0 0 5-16,23-2-5 16,11-3-1-16,43-10-40 15,-8-9-56-15,0-12-252 0</inkml:trace>
  <inkml:trace contextRef="#ctx0" brushRef="#br0" timeOffset="10692.5354">22395 2452 601 0,'0'0'1001'0,"0"0"-909"16,0 0-62-16,0 0-8 16,0 0-11-16,0 0-11 15,81 41-2-15,-52-7 0 16,-2 7-7-16,-7 4-5 16,-5 0-13-16,-12 0-6 15,-3-5 12-15,0-10 3 16,0-11 7-16,0-11 5 15,0-8 6-15,-3-5 26 16,3-21 29-16,0-16-34 16,0-8-8-16,10-8-12 15,14 3 6-15,4 8-6 0,4 16-1 16,2 14 0-16,0 14-14 16,4 5 7-16,-1 22-6 15,-1 11-2-15,-4 7 8 16,-5 5-5-16,-7 0 2 15,-5-8-4-15,-5-8-5 16,-5-10-13-16,-2-12 5 16,-2-9 27-16,-1-4 9 15,5-25 60-15,8-20-45 16,17-25-16-16,6 2-7 16,3 9 25-16,4 17-7 15,-11 24-8-15,3 10 0 0,2 7-11 16,-2 7-5-1,-7 23 5-15,-3 12 10 0,-8 10-3 16,-4 3-1-16,-9 8-5 16,-4 11 0-16,-1-7-1 15,-2 10-92-15,1-15-266 16,4-31-765-16</inkml:trace>
  <inkml:trace contextRef="#ctx0" brushRef="#br0" timeOffset="11033.7737">23751 2581 727 0,'0'0'517'15,"0"0"-517"-15,0 0 0 0,0 0 76 16,0 0 85-16,84 38-32 16,-39-37-50-16,2-1-38 15,0-3-9-15,-6-13-6 16,-8-7-4-16,-9-6-9 15,-10-3-4-15,-10 0-3 16,-4 3-6-16,-11 7-6 16,-20 8-22-16,-12 8 18 15,-8 6 0-15,-7 5 4 16,-2 14 5-16,4 11-1 16,6 8-6-16,12 5-3 0,17 6 1 15,9 3 4-15,12-2 6 16,12 3 0-16,19-4 6 15,14-5 3 1,22-8-9-16,34-17-13 0,-14-11-166 16,-7-8-448-16</inkml:trace>
  <inkml:trace contextRef="#ctx0" brushRef="#br0" timeOffset="11411.0418">24324 2483 355 0,'0'0'1183'0,"0"0"-1050"15,0 0-101-15,0 0-13 16,0 0-19-16,0 0 0 16,67 76 0-16,-38-33 1 15,-6 3-1-15,-4 4 0 0,-8-2-1 16,-5-5-21 0,-6-6-9-16,0-10 12 0,0-10 5 15,0-13 4-15,0-4 10 16,0-17 29-16,0-17-9 15,5-22-11-15,13-4 11 16,4-3 1 0,8 1-2-16,1 18 19 0,4 6 30 15,-4 13-46-15,-3 13-14 16,-2 12-8-16,-4 3-8 16,-1 23-6-16,-5 13 14 15,1 11 0-15,-7 7 9 16,-2 7-8-16,-2-2 1 0,1-3-2 15,-1-5 0-15,5-12-27 16,5-12-65-16,26-20-64 16,-3-10-104-16,4 0-549 0</inkml:trace>
  <inkml:trace contextRef="#ctx0" brushRef="#br0" timeOffset="11691.2399">25304 2171 1575 0,'0'0'193'0,"0"0"-151"16,0 0-42-16,0 0-12 15,0 0-8-15,0 0 11 0,-5 77 9 16,5-31 18-16,0 22-7 16,0 22 4-16,-9 20-14 15,-10 8 5-15,2-13 0 16,6-23-6-16,5-30 1 15,6-16-1-15,0-10 0 16,9 1 0-16,11-1 1 16,10-3 11-16,11-9 4 15,12-11-16-15,33-22-54 16,-10-15-181-16,-12-10-557 0</inkml:trace>
  <inkml:trace contextRef="#ctx0" brushRef="#br0" timeOffset="11903.3918">25052 2617 1023 0,'0'0'136'16,"0"0"-101"-16,0 0 33 16,0 0 162-16,0 0-43 15,82 0-95-15,-6 0-59 16,2-1-21-16,-2-5-6 15,-10-1-6-15,-15-1-25 16,23-13-115-16,-10-1-180 16,-10 2-642-16</inkml:trace>
  <inkml:trace contextRef="#ctx0" brushRef="#br0" timeOffset="12118.5441">26124 2393 1092 0,'0'0'318'0,"0"0"-144"16,0 0-62-16,0 0-17 15,0 0-58-15,31-86-27 16,-27 70-9-16,4 3-1 16,-4 5 0-16,2 5-5 15,0 3-40-15,0 0-40 16,4 31-76-16,0-2-203 15,-4 3-556-15</inkml:trace>
  <inkml:trace contextRef="#ctx0" brushRef="#br0" timeOffset="12300.3517">26138 3018 734 0,'0'0'563'16,"0"0"-309"-16,0 0-65 15,0 0-35-15,0 0-40 16,0 0-80-16,0 0-34 16,87 0-20-16,-62 0-95 15,-4 0-162-15,-3 2-749 0</inkml:trace>
  <inkml:trace contextRef="#ctx0" brushRef="#br0" timeOffset="30731.5996">23547 3656 499 0,'0'0'124'15,"0"0"-33"-15,0 0 16 16,0 0 26-16,0 0-60 15,0 0 4-15,6 0-37 0,-6 0-6 16,0 0-2-16,0 0-9 16,0 0-6-16,0 0-4 15,0 0-6-15,0 0-1 16,0 0-4-16,-10 0 9 16,-4 0 5-16,-7 3 10 15,2-2-4-15,-10 1 4 16,1-2-3-16,-5 0-7 15,-3 0-3-15,-4 0-5 16,0 0 0-16,-2-2-7 0,0-2 5 16,3 0-5-1,4 1 0-15,3-1 2 0,9 1-2 16,-1 0 1 0,9 2-1-16,1-1 7 15,5 2-8-15,5 0 0 0,1 0-5 16,-2 0-3-16,1 10 6 15,-3 3 1-15,1 3 0 16,-2 6 1-16,2 3 0 16,-1 3 1-16,1 5 0 15,0 2 10-15,0 4-1 16,3 6 2-16,-4-2 0 16,3 1 11-16,0-1-7 15,1 0-3-15,-2-1-7 16,-1 2 0-16,0 1-4 0,-1 3-1 15,3 0 1 1,-4 3-1-16,2 0 0 0,0 0 8 16,-1 1-9-16,2-2-1 15,2 4 1-15,2 1 0 16,1 3 1-16,0 3-1 16,0 11 1-16,0-7 1 15,0 1-1-15,0 0 0 16,1-12 1-16,2 4-1 15,-1-3 1-15,-1-3-1 16,-1-1-1-16,0 0 0 16,0-1 0-16,-3 6 1 15,-6-2-1-15,2 2 1 16,-2-1 0-16,3 1 0 16,0 2-1-16,1 1 0 0,1 3 0 15,-1 3 0 1,-2 2 0-16,3 0 0 0,-3-2 1 15,3-3 0-15,2-5-1 16,1-4 2-16,1-3-2 16,0 0 1-16,0-1-1 15,3 0 0-15,5 1 1 16,-2 0-1-16,-3-1-1 16,1 1 1-16,-3-1-1 15,2-1 1-15,-1 0-3 16,-1 2 2-16,1-1-1 15,-1 2 1-15,1-2 0 16,-2 0-5-16,1 1 6 16,-1-2-1-16,0-4 1 15,0 2-1-15,0-6-1 0,0-2 1 16,0-4 1-16,0-1-1 16,0 0 0-16,0-2 1 15,0 0 0-15,0-1 1 16,0 0-1-16,2-1 0 15,-2 2 0-15,0-3 1 16,0 0 0-16,0-2-1 16,0-5 2-16,0-2-2 15,0-6 0-15,0 0-2 16,0-3 2-16,0 0 0 0,-2 0-1 16,2-3 1-1,0 3 0-15,0-3 0 0,0 1 0 16,0-3-1-16,0-1 0 15,0-1 1-15,0-3 0 16,0 0 1-16,0 0 13 16,6 2-2-16,3 1-6 15,5 0 2-15,1 1-6 16,4 2 5-16,3-2 0 16,7 3-6-16,-1-4 6 15,6 0 8-15,5-2-4 16,3-1 0-16,6 0-3 15,1 0-7-15,3 0 0 16,0 0 1-16,0 0-1 16,-4 0 0-16,0-1 0 0,-6-2 0 15,-2 0-1-15,-3 3 1 16,-6-1 0-16,-8 1-1 16,-4 0 0-16,-8 0-1 15,-11 0-43-15,0 0-136 16,-4 0-394-16</inkml:trace>
  <inkml:trace contextRef="#ctx0" brushRef="#br0" timeOffset="35448.1328">24075 4309 15 0,'0'0'288'16,"0"0"-210"-16,0 0-43 15,0 0-4-15,0 0-5 16,0 0 9-16,0 0 7 0,14 0-12 15,-14 0-17 1,0 0-12-16,0 0-1 0,0 0-25 16,0 0 24-16,0 0 1 15,0 0 31-15,0 0 23 16,0 0 1-16,0 0 33 16,0 0-9-16,0 0-12 15,0 0-34-15,0 0 7 16,0 0-1-16,0 0-8 15,0 0 3-15,0 0 13 16,0 0 3-16,0 0 4 16,0 0 13-16,0 0 7 15,0 0-13-15,0 0-12 16,0-3-16-16,0 0-12 16,0 1 8-16,0-1-9 0,0-2-2 15,0 3-7-15,0-1-3 16,0-1 0-16,0 0-6 15,-7-1-1-15,4 1 5 16,-1-1 7-16,-2 0-11 16,-3 1 4-16,2-1-6 15,-4 0 0-15,-4 1 0 16,2 1 0-16,-3 0 1 16,0 2-1-16,0-1 2 15,1 1-1-15,-1 1 0 16,1 0 5-16,0 0-5 15,0 0 0-15,-1 0 0 0,1 0 0 16,-3 1 0-16,3 5 1 16,2 1 0-16,-3 0-1 15,3 2 0-15,1 1-1 16,1 1 1-16,-2 1 0 16,1 4 0-16,1 3 1 15,-2 0-1-15,3 4 5 16,-2 2-6-16,6 1 2 15,2-1 0-15,4 2-1 16,0 0 1-16,0 0 7 16,6-2-8-16,7 0-1 15,0-2 1-15,3-2 1 16,1-3 8-16,3-1-4 16,-2-4 2-16,4-2 16 0,2-2 11 15,3-2-13-15,-2-4-9 16,2 0-3-16,1-3-2 15,-1 0-6-15,-2 0-2 16,-1 0 1-16,-1 0-1 16,-1-6 0-16,0 0 0 15,1-1-1-15,-4-1-11 16,1-1 11-16,0-2-7 16,-1-2 6-16,-2-2-6 15,0-4-1-15,-1 1-7 16,-1-3 8-16,0-1-11 15,-4 3 13-15,-1 1 5 0,-1 1 1 16,-3-1 0 0,0 1-1-16,-2 1 2 0,1-1 0 15,1-2 0-15,-2 1-1 16,-1 0 0-16,0 2 7 16,0 4-7-16,-1 2 0 15,-1 0 2-15,-1 4 4 16,2 0 2-16,-2 1-7 15,0 2 8-15,0 1 1 16,0 1-3-16,0 1-7 16,0 0-1-16,0 0 0 15,0 0-9-15,0 0 4 0,0 0-5 16,0 4-8 0,-3 6 17-16,-3 3-4 15,-2 3 5-15,-1 0-6 0,2 4 6 16,1 1-1-16,0 2 1 15,1 0 0-15,0 0 0 16,2 2 0-16,0 0 0 16,1-1 1-16,2-2 0 15,-1 1 0-15,1-3 0 16,0-3 0-16,0-2 0 16,0-2-1-16,0 0 1 15,0-2 1-15,1 3-1 16,5-1 0-16,1-2 1 15,1 0 0-15,1-1 0 16,0-1 6-16,3-1 9 0,0-1 5 16,1-1-2-1,1 0-8-15,-4-2-2 0,3 0 3 16,-1-1-11-16,2 0 5 16,-7-2-5-16,2 2 0 15,-1-2 6-15,0 1-6 16,1-2 0-16,-1 1-1 15,-2-1 1-15,1 0 0 16,-2 0-1-16,-1 0 0 16,-1 0-1-16,2 0-20 15,-1 0-36-15,4-1-39 16,2-3-83-16,-1-1-123 16,1 1-296-16</inkml:trace>
  <inkml:trace contextRef="#ctx0" brushRef="#br0" timeOffset="36353.2823">24277 3643 660 0,'0'0'197'0,"0"0"-116"16,0 0 21-16,0 0-22 16,0 0-12-16,-23-91-19 15,17 71-23-15,3 3 47 16,2 5 19-16,-1 7-12 16,2 3-35-16,-1 2-40 15,-1 0-5-15,1 7-21 0,-1 12 10 16,-1 9 10-16,2 7 1 15,-2 8 6-15,0 3 9 16,-2 2-7-16,1 0 5 16,-2 0-12-16,0-3 7 15,0-2-7-15,1-7-1 16,0-5 1-16,2-9-1 16,1-8-25-16,1-9-110 15,1-9-16-15,0-15 77 16,0-9-426-16</inkml:trace>
  <inkml:trace contextRef="#ctx0" brushRef="#br0" timeOffset="36746.3518">24218 3532 1127 0,'0'0'126'0,"0"0"-22"16,0 0-44-1,0 0-43-15,0 0-15 0,0 0-2 16,0 0 12-16,91 23 20 15,-67 2 1-15,1 7-4 16,1 6-16-16,-4 4-7 16,4 4 1-16,-1-1-5 15,-1-1 7-15,1-6-8 16,-4-6 0-16,-1-8 0 16,-7-8 9-16,0-10-9 15,-4-6 12-15,3-4 41 16,0-21-6-16,6-24-27 0,-1-26-11 15,2-23-3-15,-6 5-5 16,-4 19-2-16,-1 24 1 16,-5 21 0-16,1 2 18 15,-1 3 3-15,0 3-5 16,0 9-9-16,-3 7-8 16,2 3 0-16,-2 2-35 15,0 0-70-15,0 16-113 16,0 26 93-16,0-2-98 15,0-2-270-15</inkml:trace>
  <inkml:trace contextRef="#ctx0" brushRef="#br0" timeOffset="37082.594">24921 3639 1132 0,'0'0'112'0,"0"0"-89"15,0 0-13-15,0 0 5 16,87 42 14-16,-65-25-2 16,-3 5 7-16,-2 0-13 15,-7 0-13-15,-5 2-6 16,-5 1-2-16,0-3 1 16,-5-2 0-16,-8-3 0 15,-5-6 8-15,-2-5 2 16,-2-5 5-16,-2-1 7 15,0-8 5-15,3-11-9 16,4-6 6-16,3-3-9 16,7-1-9-16,7 4-6 0,0 4 5 15,10 3-6-15,13 1-44 16,11-1-68-16,18-5-48 16,-3 3-138-16,-4 0-386 0</inkml:trace>
  <inkml:trace contextRef="#ctx0" brushRef="#br0" timeOffset="37362.5853">25458 3294 205 0,'0'0'825'0,"0"0"-665"16,0 0-9-16,0 0-100 15,0 0-43-15,0 0-8 0,0 0-18 16,1 22 18-16,-1 6 0 15,-1 9 29-15,-5 3 5 16,3 7-16-16,-1 2 2 16,-2 4-2-16,0 1-7 15,0-1 5-15,-3 0-14 16,3-4 4-16,0-3-5 16,1-6-2-16,2-8-17 15,0-9-90-15,-2-20-46 16,-1-3-141-16,1-9 18 0</inkml:trace>
  <inkml:trace contextRef="#ctx0" brushRef="#br0" timeOffset="37741.4084">25304 3598 992 0,'0'0'288'16,"0"0"-225"-16,0 0-63 16,0 0-8-16,0 0 8 15,0 0 9-15,0 0 8 16,77 13 21-16,-33-10-2 15,9-3-5-15,5 0-14 16,3-5-5-16,-1-8 1 16,-5-5-7-16,-3-1 1 15,-9-5-1-15,-5-4 5 16,-10 2-3-16,-7 1-1 0,-9 0-6 16,-9 6 17-1,-3 5 1-15,-2 5-13 0,-14 4-6 16,-10 5-6-16,-4 0 0 15,-1 3 3-15,0 9 2 16,1 5-8-16,8 3 2 16,5 3 5-16,5 0 1 15,9 5 0-15,3 2 1 16,3 1 0-16,17 3 1 16,8 0-1-16,8 0 0 15,7-3 0-15,8-1-45 16,25 0-87-16,-11-7-87 15,-7-4-406-15</inkml:trace>
  <inkml:trace contextRef="#ctx0" brushRef="#br0" timeOffset="38271.7732">26390 3983 508 0,'0'0'110'0,"0"0"-82"16,0 0-14-16,0 0 13 15,0 0 33-15,0 0 75 16,0 0 0-16,-23 35-2 16,8-35-22-16,-8 0-12 15,-6 0-40-15,-10 0-22 16,-9 0-21-16,-9-1-8 16,-7-4 1-16,-14-2-8 15,-16 0 0-15,-13 0 11 0,-2 1-2 16,5 4 7-16,11 1-7 15,11 1-4-15,9 0-5 16,15 0-1-16,13 0 0 16,5 0 0-16,-8 1 2 15,-4 2 5-15,-6 2-7 16,7-3 1-16,0 1 0 16,5 1 1-16,1-1-2 15,6-1 2-15,2 0-1 16,4 1-1-16,5-1 1 15,3-1 0-15,1 0 1 16,3-1-2-16,3 2 1 0,2-2-1 16,1 1 2-1,1-1-2-15,5 0 1 0,5 1 0 16,1-1 0 0,1 0-1-16,2 0-8 15,0 0-14-15,0 0-21 0,0 0-21 16,0 0 0-16,0 0 4 15,0 0-66-15,11 2-70 16,4 1 40-16,0-2-38 0</inkml:trace>
  <inkml:trace contextRef="#ctx0" brushRef="#br0" timeOffset="39603.1884">25237 4377 230 0,'0'0'288'15,"0"0"-170"-15,0 0 1 16,0 0 21-16,0 0-3 15,0 0-28-15,0 0-25 16,3-2-21-16,-3 2-15 16,0 0-9-16,0 0-8 15,0 0-12-15,0 0-9 16,0 0-10-16,0 0 0 16,0 0-18-16,0 9-5 15,-9 6 17-15,-3 7 6 16,-5 3 0-16,-3 5 0 15,-4 2 1-15,0-1-1 16,1 0 1-16,1-4 0 0,3-3 1 16,6-4-1-16,-1-5 0 15,7-3 0-15,2-5 0 16,2-3-1-16,3-4-16 16,0 0-30-16,2-7 4 15,10-10-68-15,1-3-266 16</inkml:trace>
  <inkml:trace contextRef="#ctx0" brushRef="#br0" timeOffset="39903.6055">25086 4391 933 0,'0'0'128'16,"0"0"15"-16,0 0-6 0,0 0-29 15,0 0-52-15,0 0-28 16,0 0-15-16,-1-7-13 15,1 7-13-15,0 8-5 16,4 7 10-16,5 3 8 16,4 5 0-16,1 3 1 15,0 3 0-15,4 3 1 16,-2 2-1-16,4 0 0 16,0-1 0-16,-2 0 0 15,0-2 0-15,-4-4 1 16,-1-6-2-16,-4-4-27 15,-1-5-77-15,-5-5-41 0,-3-7-78 16,0 0-53-16,-3-12-135 16</inkml:trace>
  <inkml:trace contextRef="#ctx0" brushRef="#br0" timeOffset="40221.8288">25011 4542 795 0,'0'0'101'16,"0"0"-69"-16,0 0-5 16,0 0 57-16,0 0-22 15,0 0 3-15,0 0 6 16,-7-3-1-16,7 3-1 16,0 0-8-16,0 0-29 15,4 0-14-15,-3 0-11 0,2 0 2 16,3 0 2-16,6 0 4 15,3-1-1-15,7-1-5 16,5 1-8-16,6 0 5 16,1-2-5-16,1 2-1 15,-3 1 0-15,-2-2 0 16,-3 2-28-16,-8 0-30 16,-5 0-42-16,-10 0-22 15,-4 0-154-15,0 2-328 0</inkml:trace>
  <inkml:trace contextRef="#ctx0" brushRef="#br0" timeOffset="40894.8696">23644 4930 400 0,'0'0'261'15,"0"0"-176"-15,0 0-17 16,0 0-20-16,0 0-25 16,0 0 24-16,0 0 16 15,0 0-7-15,0 0-16 16,0 0-12-16,0 0-11 16,0 0-11-16,0 0-3 15,0 0-2-15,0 0 0 16,0 0 0-16,4 0-1 15,7 0 0-15,20 0-8 16,-1 0-117-16,3 0-200 0</inkml:trace>
  <inkml:trace contextRef="#ctx0" brushRef="#br0" timeOffset="42116.2676">25946 4164 815 0,'0'0'81'16,"0"0"-81"-16,0 0-4 15,0 0 4-15,0 0 28 16,0 0 4-16,-12 82 14 16,12-54-3-16,0 1-1 15,0 6 3-15,0 0-6 16,0 3 13-16,0 1-13 0,-1 1-14 16,1 0-16-16,0-1 4 15,0-1 8-15,0-2-3 16,0-3-11-16,0-3 6 15,0-6-11-15,0-6-1 16,0-5 2-16,0-6-2 16,0-3 1-16,0-2-1 15,0-1 15-15,0-1 9 16,0 0 21-16,0 0 31 16,0 0-14-16,0 0-12 15,0 0 6-15,0 0 10 16,0-8-4-16,4-8-35 15,5-5-21-15,4-7-2 0,2-6-5 16,3-2 0 0,0 0-1-16,0 2-12 0,3 3 12 15,-5 4 0-15,2 6 0 16,-4 2-5-16,-1 7 5 16,-4 3 0-16,-1 4 1 15,-1 3-1-15,0 1-7 16,5 1-3-16,3 0-2 15,3 0 6-15,5 1 5 16,-1 8-6-16,1 1 6 16,-1 1-4-16,-2 1 5 15,-1 3 0-15,-3 2-12 16,-3 0-6-16,1 4 0 16,-4 0 6-16,-1 0 7 15,0 2 5-15,-5-2 0 0,0-2 0 16,-4 1 1-1,0-1-1-15,0-4 1 0,-2-1-1 16,-7-1-1-16,-3-3 2 16,0-3 2-16,-3-1 5 15,-1-2-1-15,-3 0-5 16,-3-2 9-16,-1-1-4 16,-4-1 3-16,-1 0 0 15,-1 0 2-15,2 0 0 16,1 0-3-16,4 0 1 15,2-4-2-15,4 1-6 16,3 0 5-16,3 0-4 0,0 0-1 16,2 0-1-16,-3 1 1 15,1-1-1-15,0 0 0 16,-2 0-7-16,-2-1-25 16,1 1-19-16,-3-1-22 15,0 1-51-15,-4-3-106 16,5 2-64-16,0 1-48 0</inkml:trace>
  <inkml:trace contextRef="#ctx0" brushRef="#br0" timeOffset="43558.0372">26958 4346 687 0,'0'0'111'0,"0"0"-50"16,0 0-9-16,0 0 32 15,0 0 25-15,0 0 6 16,0 0-15-16,0 2-15 0,3-2-34 15,4 0-15-15,2 0-2 16,3 0-12-16,9 0-11 16,2 0 4-16,7 0 2 15,2 0 1-15,2-2 4 16,0-1-5-16,-1 2-2 16,-1 1-5-16,-4 0-9 15,-3 0 1-15,-5 0-2 16,-4 0 1-16,-4 0-1 15,-5 0 0-15,-4 0-37 16,-3 0-27-16,0 0-80 16,0 0-12-16,0 0-38 15,-20 1 67-15,-1 5-50 16,1-2-117-16</inkml:trace>
  <inkml:trace contextRef="#ctx0" brushRef="#br0" timeOffset="43944.3058">27007 4618 512 0,'0'0'156'0,"0"0"-113"0,0 0-17 15,0 0 95 1,0 0 12-16,0 0-14 16,0 0-11-16,16 3 8 0,-4-3-4 15,3 0-34-15,4 0-34 16,4 0-9-16,1 0 6 16,3 0-6-16,-1 0-5 15,3 0 2-15,-1 0-4 16,-1 0-7-16,-2-1-11 15,2 1-3-15,-4 0 0 16,0 0-6-16,0 0-1 16,-4 0 0-16,-1 0 0 0,-3 0-24 15,-5 0-39 1,-10 0-80-16,0 0-211 16,-10 0-389-16</inkml:trace>
  <inkml:trace contextRef="#ctx0" brushRef="#br0" timeOffset="44690.8386">23959 4837 446 0,'0'0'374'0,"0"0"-276"16,0 0-72-16,0 0-19 15,0 0 3-15,0 0-8 16,0 0 5-16,0 4-6 15,0-4 5-15,0 0-5 16,0 2 0-16,0-2 0 16,0 1-1-16,0 0 1 15,3 2-1-15,20 2-24 16,-3-3-74-16,5-2-141 0</inkml:trace>
  <inkml:trace contextRef="#ctx0" brushRef="#br0" timeOffset="45103.4848">26437 4927 150 0,'0'0'74'0,"0"0"-74"15,0 0 0-15,0 0-20 16,0 0-126-16</inkml:trace>
  <inkml:trace contextRef="#ctx0" brushRef="#br0" timeOffset="46502.294">27888 4392 337 0,'0'0'317'0,"0"0"-94"15,0 0-67-15,0 0-45 16,0 0-44-16,0 0-21 15,0 0-20-15,2 2 0 16,-2-2 18-16,1 1 3 16,1 1-10-16,1-1-18 15,3 2-6-15,0 0 0 16,6 0 1-16,-2 1 17 16,5-1 2-16,3 0-7 15,3-1 1-15,3 0 0 16,3-2-12-16,1 0-4 15,-1 0 3-15,-2 0-3 0,-3-3-3 16,-3-4 8-16,-2-2 1 16,-3 1 4-16,-1-4-4 15,-4 1 6-15,0-3-1 16,-3-1-13-16,0-2-8 16,-5-3-1-16,1 1 2 15,-2 0-1-15,0 1 0 16,0 1 1-16,0 0-1 15,-5 2-1-15,-3 2 0 16,-1 1-1-16,-3 1-6 16,-2 1 6-16,1 2-8 15,-2-1 8-15,0 3-9 16,-3 2 9-16,2 0-5 16,-5 2 6-16,0 1-7 0,3 1 6 15,-1 0 0-15,2 0 0 16,1 0-5-16,1 1 5 15,-1 6 0-15,-2 2-6 16,1 2 5-16,-1 2 1 16,3 3-5-16,-1-1 5 15,2 3 1-15,0 1-1 16,3-1 0-16,-1 1 1 16,2 0 0-16,2 1 0 15,2 0-1-15,3 1 1 16,-1-1-1-16,2 1 1 15,1 0 0-15,-2 2 0 16,3-2 0-16,0 1 0 0,0 1 0 16,3 0 0-1,4 0 0-15,2 0 0 0,2 0 0 16,2-3 0-16,1-1 0 16,-1-2 1-16,2 0-1 15,1 0 1-15,-1-1-1 16,5-2 1-16,-2 0-1 15,3-2 1-15,-1 0-1 16,3-2 5-16,-4-2-4 16,2-1-1-16,-1-1 14 15,0 0-5-15,1-2 0 16,-3-1-3-16,0-1-6 16,-4 1 0-16,0-1-1 0,-2-2-8 15,0 0-15 1,-3 0-20-16,5 0-47 0,-1 0-130 15,-4-6-304-15</inkml:trace>
  <inkml:trace contextRef="#ctx0" brushRef="#br0" timeOffset="47488.8552">28640 4368 687 0,'0'0'104'0,"0"0"-61"0,0 0 15 16,0 0 3-16,0 0 11 16,0 0 0-16,0 0-1 15,47 0 6-15,-37 0-6 16,-1-1-12-16,0 0-15 16,3-1-14-16,-2 1 4 15,7-1-2-15,1 1-5 16,4 0-1-16,6 1-5 15,4-2-4-15,4 2-2 16,1 0-6-16,3 0-8 16,-3 0 1-16,-1 0-1 15,-3 0 0-15,-5 0 0 0,-4 0-1 16,-6 0 0-16,-5 0-32 16,-3 2-45-16,-7 0-68 15,-3 1-96-15,-8 4-81 16,-11 0 143-16,-1 0-422 0</inkml:trace>
  <inkml:trace contextRef="#ctx0" brushRef="#br0" timeOffset="47848.2368">28783 4604 130 0,'0'0'281'0,"0"0"-139"16,0 0 14-16,0 0 70 16,0 0-33-16,0 0-30 15,0 0-5-15,5 5-43 16,7-4-48-16,7-1-26 16,4 1-15-16,2 1-8 15,5-1 6-15,0 1-2 16,3-1-1-16,4 2-8 15,-1-2-4-15,0 1-1 16,-2-1-2-16,-3 0 2 16,-2 1-7-16,-6-2 0 15,-5 1-1-15,-3-1 2 16,-6 2-2-16,-3-2-6 0,-4 0-44 16,-2 0-49-16,0 0-125 15,0 0-130-15,0 0-367 0</inkml:trace>
  <inkml:trace contextRef="#ctx0" brushRef="#br0" timeOffset="49658.8802">29843 4082 170 0,'0'0'148'16,"0"0"-33"-16,0 0-20 16,0 0 13-16,0 0 22 15,0 0-26-15,0 0 18 16,16-47-17-16,-14 43-12 16,-1 0-32-16,-1 1-3 0,0 0 10 15,2 2-20-15,-2 1-12 16,0 0-10-16,0 0-10 15,0 0-9-15,0 0-5 16,0 0-2-16,0 4-12 16,0 9 3-16,0 5 4 15,0 6 5-15,0 4 0 16,0 5 7-16,0 4-6 16,0 2 0-16,0 2 1 15,0 0-1-15,0 2 6 16,0-3-6-16,0 3 1 15,0-4 5-15,0-1-6 16,-3-4 1-16,-1-2 0 0,2-3 4 16,2-5-5-1,-1-3 1-15,1-4-1 0,-2-6-1 16,2-1 1-16,0-4 0 16,0-3 0-16,0-3 8 15,0 0 2-15,0 0 4 16,0 0 2-16,0-3 8 15,0-9-16-15,5-3-3 16,3-7-6-16,1-1 1 16,2-6-1-16,0 1 0 15,2-4-1-15,1 4 1 16,1-2-1-16,3 2 1 16,-1 1-1-16,2 1 1 15,-1 4-1-15,1 2 0 0,-1 3 0 16,-1 4 1-16,0 5 0 15,-3 4 0-15,1 2 1 16,0 2-1-16,3 0-1 16,0 4 0-16,1 11 0 15,-1 3-11-15,-2 5 7 16,-1 3 5-16,-6 6 0 16,-1-1 1-16,-4 1-1 15,-2-1 1-15,-2-1-1 16,0-4 1-16,0 0-1 15,-3-5 0-15,-8-1 0 16,-5-3-1-16,-1-5 1 16,-2-2 0-16,-3-4 2 15,-2-2 4-15,-2-4-5 16,0 0 11-16,-1 0-11 0,1-8 5 16,4-1-6-16,-2 1 0 15,5-1-12-15,2 2-7 16,2 0-10-16,5 2-19 15,0 2-46-15,4-1 0 16,3 2-21-16,3-3-70 16,0 0-43-16,9 0-319 0</inkml:trace>
  <inkml:trace contextRef="#ctx0" brushRef="#br0" timeOffset="50063.1692">30950 4185 783 0,'0'0'124'16,"0"0"-17"-16,0 0 6 15,0 0-1-15,0 0-14 16,0 0-59-16,0 0-26 16,6-18-13-16,-6 18-16 15,-6 7 5-15,-6 6 11 16,-4 5 1-16,-5 4 0 16,-2 7 6-16,-4 0 3 15,-1 5 5-15,-2 2 11 0,0-2-2 16,2 2-6-1,3-4-8-15,1-2-3 0,6-3-5 16,0-3-1-16,3-5 6 16,3-2-6-16,5-5-1 15,1-5-74-15,3-7-28 16,0 0-108-16,3-6-25 0</inkml:trace>
  <inkml:trace contextRef="#ctx0" brushRef="#br0" timeOffset="50410.4185">30653 4198 732 0,'0'0'286'16,"0"0"-214"-16,0 0-53 16,0 0-6-16,0 0 11 15,0 0 26-15,0 0 18 16,-1-2-18-16,1 2-34 15,0 0-10-15,0 0 3 16,0 7-8-16,0 6-1 16,3 3 1-16,5 4 10 15,0 3 1-15,1 4-2 16,3 3-1-16,-2 1-8 16,2 1 8-16,0 0-3 0,0-2-6 15,-1-1 2-15,-3-4-1 16,0-2 0-16,-2-7 0 15,-1-2-1-15,-2-5-35 16,-2-5-42-16,-1-4-85 16,0 0-24-16,0-4-11 0</inkml:trace>
  <inkml:trace contextRef="#ctx0" brushRef="#br0" timeOffset="50793.367">30459 4392 603 0,'0'0'209'16,"0"0"-17"-16,0 0-40 16,0 0-32-16,0 0 12 15,0 0-37-15,0 0-69 16,45-4-15-16,-21 4 2 15,4-1 2-15,5 1-6 16,3-2 2-16,4 2 10 16,2 0-1-16,1 0 5 15,0 0-12-15,-2 0 6 16,-4 0-10-16,-2 0-8 0,-3 0 6 16,-6 0-7-1,-3 0 1-15,-5 0 0 0,-6 0-1 16,-6 0-18-16,-4 0-33 15,-2 0-88-15,0 0-37 16,0 0-5-16,-3 0-56 16,-2 3 22-16,1-2-140 0</inkml:trace>
  <inkml:trace contextRef="#ctx0" brushRef="#br0" timeOffset="51627.1042">31773 4209 973 0,'0'0'154'0,"0"0"-18"15,0 0-71-15,0 0-16 16,0 0-20-16,0 0-11 16,0 0-10-16,-74-73-6 15,49 70 4-15,-1 3-5 16,-2 0 6-16,1 0-5 16,-1 10 9-16,1 3 2 15,1 4 3-15,1 2-1 0,2 6-6 16,1 4 1-16,2 5 7 15,3 4-4 1,2 1 3-16,5 3-8 0,3 1 0 16,4-2-2-16,3 0 0 15,0-3 3-15,7-1-8 16,6-4 8-16,5-2-3 16,4-4 0-16,-1-3 10 15,6-6 14-15,3-5-1 16,3-4-5-16,3-8-11 15,4-1-7-15,2-7-6 16,0-16-1-16,0-7-12 16,-1-10-9-16,-2-8-31 15,-5-4 24-15,-2-5 6 16,-7 2-15-16,-7 4 15 0,-6 4 5 16,-6 5 8-16,-2 7 9 15,-4 6 1-15,0 2 13 16,0 6 7-16,-6 4 8 15,0 4-4-15,2 5-10 16,1 2 0-16,3 5 6 16,-2-1 4-16,2 2-7 15,0 0 4-15,0 0-4 16,0 0-8-16,0 0-8 16,0 0-1-16,-1 0-3 0,-3 3-13 15,-2 8 9 1,-4 9 6-16,0 5 1 0,-5 8-1 15,3 5 1-15,-2 3-1 16,4 1 1-16,3 2-1 16,2-2 1-16,4 1 0 15,1-5 2-15,0 1-2 16,7-6 1-16,5-4-1 16,3-5 0-16,2-4 0 15,0-6 0-15,4-4-7 16,2-4-10-16,11-5-84 15,-9-1-159-15,-2 0-437 0</inkml:trace>
  <inkml:trace contextRef="#ctx0" brushRef="#br0" timeOffset="54769.8081">27963 4929 198 0,'0'0'104'0,"0"0"-28"16,0 0-5-16,0 0-16 16,0 0 38-16,0 0 27 15,-21 4 30-15,21-4-11 16,0 0-22-16,0 0-31 16,0 0-26-16,0 0-18 15,0 0-18-15,0 0-11 16,0 0-8-16,0 0-5 15,0 0-38-15,-1 0-105 16,-2 0-172-16,3 0-255 0</inkml:trace>
  <inkml:trace contextRef="#ctx0" brushRef="#br0" timeOffset="56735.7522">28065 5317 383 0,'0'0'58'0,"0"0"-46"15,0 0-12-15,0 0-90 16,0 0 34-16,0 0-10 0,50-78 66 16,-44 63 63-16,0 1 78 15,-3 2 36-15,1 5 21 16,-4 3-29-16,0 2-46 16,0 2-59-16,0 0-48 15,0 2-16-15,0 11-6 16,0 7 6-16,0 6 23 15,0 5 13-15,0 6-1 16,-2 1-2-16,0 3-1 16,-1 0 0-16,0 0 2 15,0-3-21-15,0 0-12 16,0-3 2-16,0-4-2 16,2-2 10-16,-1-8-11 0,-1-4-43 15,-2-12-69-15,0-3-121 16,0-2-118-16</inkml:trace>
  <inkml:trace contextRef="#ctx0" brushRef="#br0" timeOffset="57182.0625">28024 5227 757 0,'0'0'37'15,"0"0"-36"-15,0 0-1 16,0 0 0-16,0 0 0 16,-77 80 1-16,71-62 6 15,1-2 0-15,4-4 5 0,1-2 14 16,0-4-3-16,0-3-12 16,0-3 17-16,0 0 50 15,0 0 65-15,0 0 18 16,4-13-38-16,9-7-84 15,7-5-26-15,5-9-11 16,7 0 5-16,4 1-6 16,0 1 11-16,0 8-11 15,-4 8 1-15,-8 4 5 16,-3 7 0-16,-7 2-7 16,-1 3 0-16,-4 0-12 15,-1 3-4-15,0 8-10 16,-1 4-3-16,-1 2 20 0,3 3 9 15,-1-2-1-15,-1 2 1 16,1-4 0-16,0 2-2 16,0-7 2-16,6 2-83 15,-3-6-189-15,3-4-624 0</inkml:trace>
  <inkml:trace contextRef="#ctx0" brushRef="#br0" timeOffset="58043.8279">27993 6043 1345 0,'0'0'149'16,"0"0"-115"-16,0 0-34 16,0 0-15-16,0 0-1 15,0 0 5-15,0 0 11 16,-5 70 8-16,-1-34 11 16,-2 4 13-16,0 2 8 15,-1 4-3-15,-1 0-12 16,2 2-4-16,1 0-2 15,2 0-10-15,1-3-7 16,1-1-1-16,-1-5 0 16,2-3 9-16,0-10-5 15,1-3-4-15,1-9-1 16,0-4 0-16,0-6-9 0,0-4 1 16,0 0 8-1,0-17 0-15,0-13-9 0,0-23-12 16,5 1-2-16,2-12-2 15,-3-5 8-15,4 13 10 16,-1-8 7-16,5 3 8 16,-1 5 5-16,1 2 25 15,2 5 1-15,2 5-2 16,1 6-5-16,5 7-19 16,0 7 19-16,3 7-16 15,0 6-15-15,0 4 0 16,1 7-1-16,-5 0-7 0,3 4 5 15,-4 15-9 1,0 4 5-16,-1 7 5 0,-2 5-5 16,-7-1-6-16,-4 2 11 15,-4-6-9-15,-2-1 1 16,-3-8 0-16,-14-1 8 16,-7-8 0-16,-6-5 0 15,-2-7 1-15,-7 0 1 16,2 0-1-16,-1-4-10 15,6-4-24-15,3 1-49 16,5 7-80-16,6 0-32 16,7 4-43-16,6 9-26 15,4 0-20-15</inkml:trace>
  <inkml:trace contextRef="#ctx0" brushRef="#br0" timeOffset="58321.0299">28212 6446 988 0,'0'0'187'0,"0"0"62"16,0 0-92-16,0 0-56 15,0 0-62-15,0 0-39 16,0 0-1-16,0 15 0 15,-7 5-1-15,-1 5 2 16,-2 5 8-16,-1 2 4 0,2 5-5 16,-2-2-5-1,0 1-1-15,-2-2-1 0,-2 3-47 16,3-7-190 0,0-10-329-16</inkml:trace>
  <inkml:trace contextRef="#ctx0" brushRef="#br0" timeOffset="63135.7292">28253 4576 472 0,'0'0'93'0,"0"0"-69"15,0 0-18-15,0 0-4 16,0 0-1-16,0 0 8 16,0 1-6-16,0-1-2 15,0 2 20-15,0-2-4 16,0 1-16-16,4 2-1 15,-1 7-24-15,-2-1-76 16,-1 0-89-16</inkml:trace>
  <inkml:trace contextRef="#ctx0" brushRef="#br0" timeOffset="63779.7486">28166 6978 593 0,'0'0'129'0,"0"0"-53"16,0 0 19-16,0 0-48 15,0 0 0-15,0 0 0 16,0 0-8-16,0 0-15 15,0 0-8-15,0 0-6 16,0-1-10-16,0-8-56 0,0-4-212 0</inkml:trace>
  <inkml:trace contextRef="#ctx0" brushRef="#br0" timeOffset="64825.145">23998 5201 722 0,'0'0'120'0,"0"0"1"16,0 0-1-16,0 0-29 16,0 0-1-16,0 0 23 0,0 0-11 15,0-24-6 1,0 21-18-16,0 0-12 0,0 2-11 16,0-1-19-16,0 2-6 15,0 0-9-15,0 0-5 16,0 0-6-16,0 0-8 15,0 0-2-15,0 0-1 16,0 5-15-16,0 9 0 16,-3 9 10-16,-5 8 6 15,-1 8 0-15,-1 9 1 16,1 3-1-16,0 1 1 16,-2-1 7-16,2-2-8 15,3-3 0-15,0-7 6 16,1-2 1-16,2-6-6 0,0-5-1 15,1-4 0-15,2-8 0 16,0-4 0-16,-1-5 0 16,1-3-1-16,0-2-26 15,0 0-30-15,0-2-12 16,-3-23-48-16,-4 1-135 16,3-3-309-16</inkml:trace>
  <inkml:trace contextRef="#ctx0" brushRef="#br0" timeOffset="65274.4639">23838 5249 705 0,'0'0'267'0,"0"0"-240"16,0 0-27-16,0 0-1 0,0 0 1 15,0 0 7-15,0 0 16 16,-81 54 6-16,65-36 6 15,-3 0-5-15,5-2-11 16,5-6-10-16,2-5 7 16,5-3 50-16,2-2 78 15,0 0 11-15,0-2-28 16,9-13-54-16,8-8-49 16,6-6-12-16,7-4-11 15,6 2 0-15,3 2 0 16,1 4-1-16,-3 6 1 0,-2 5 1 15,-6 5-2 1,-3 1 0-16,-8 7 1 0,-3 1-1 16,-3 0-10-16,2 5-2 15,2 12 12-15,0 5 1 16,0 5-1-16,2 0 2 16,-1 1-1-16,0-2 5 15,-1-5-4-15,0-3-2 16,-1-5 0-16,1-6-23 15,6-7-67-15,-2 0-141 16,-2-9-144-16</inkml:trace>
  <inkml:trace contextRef="#ctx0" brushRef="#br0" timeOffset="66462.6907">24121 4573 352 0,'0'0'132'15,"0"0"-91"-15,0 0-30 0,0 0 2 16,0 0-7-16,0 0-4 16,0 0 15-16,0 4 20 15,0-4 18-15,0 0-14 16,0 2-15-16,0-2-9 15,0 0-11-15,0 0-6 16,0 0 9-16,0 0-8 16,0 0-1-16,0 1 1 15,0-1 0-15,0 3 6 16,3 0-7-16,0 0-12 16,2 2-46-16,-2 1-47 0,-2-3-172 15</inkml:trace>
  <inkml:trace contextRef="#ctx0" brushRef="#br0" timeOffset="66991.065">23924 4873 434 0,'0'0'341'15,"0"0"-237"-15,0 0 45 16,0 0-54-16,0 0-8 16,0 0-10-16,0 0 7 15,15-29-17-15,-15 29-19 16,0 0-11-16,0 0-18 16,0 0-9-16,0 0-4 15,0 0-5-15,0 0 0 16,0 0 0-16,0 0 0 0,0 0 6 15,0 0-6-15,0 0-1 16,0 0 1-16,0 0 0 16,0 0 0-16,0 0-1 15,0 0-1-15,0 0-20 16,0 0-13-16,0 0-32 16,0 0-15-16,0 0 19 15,0 0-12-15,2-3-35 16,1 2-54-16,3-2-96 0</inkml:trace>
  <inkml:trace contextRef="#ctx0" brushRef="#br0" timeOffset="67432.3838">23984 4693 666 0,'0'0'72'15,"0"0"-72"-15,0 0-33 16,0 0 4-16,0 0 6 16,0 0 16-16,0 0 6 0,11 21-13 15,-7-18-69-15,2-3-195 16</inkml:trace>
  <inkml:trace contextRef="#ctx0" brushRef="#br0" timeOffset="67829.7818">24303 4702 312 0,'0'0'127'0,"0"0"-52"0,0 0-7 16,0 0-23-16,0 0-31 16,0 0-4-16,0 0-9 15,0 3-1-15,0-2-10 0,0 2-19 16,0-1-46 0,5 0-79-16,4-1-123 0</inkml:trace>
  <inkml:trace contextRef="#ctx0" brushRef="#br0" timeOffset="71703.3674">26173 5122 473 0,'0'0'78'15,"0"0"74"-15,0 0-1 16,0 0-10-16,0 0 6 15,0 0-17-15,16-34-22 16,-16 34-65-16,0 0-15 16,0 0-4-16,0 0-6 15,0 0 1-15,0 0 0 16,0 0-3-16,0 0-6 16,0 0 1-16,0 0-10 15,0 6-1-15,0 5 0 16,0 8 0-16,-1 6 0 0,-4 6 2 15,-1 4 7-15,-1 3 2 16,-2 2 5-16,0 1-4 16,1 0 2-16,-1-3 2 15,-1 0-2-15,1-3-6 16,1-3 1-16,0-2-8 16,0-4 9-16,2-4-9 15,2-5 1-15,-1-6-1 16,4-2 6-16,-1-6-5 15,2-2-1-15,0-1 5 16,0 0 4-16,0 0 2 16,0 0 1-16,0 0 0 0,0 0-1 15,0-4-12 1,2-8-43-16,8-13-67 16,1 0-115-16,-1 2-147 0</inkml:trace>
  <inkml:trace contextRef="#ctx0" brushRef="#br0" timeOffset="72301.7914">26212 5102 942 0,'0'0'130'0,"0"0"-73"15,0 0-13 1,0 0-7-16,0 0-30 0,0 0-7 16,0 0-7-16,-38 19 7 15,19-5 0-15,-2 1 0 16,-3 3 0-16,0-1 1 16,2 1 1-16,1-4 0 15,3-3-1-15,6-4 0 16,3-3 1-16,6-2 4 15,2-2 2-15,1 0 11 16,0 0 27-16,0 0 34 16,1-3-7-16,12-10-50 15,4-4-23-15,5-4 0 0,5-2 0 16,1 1 0-16,2 1 0 16,0 1 0-16,-2 3 1 15,-3 4-1-15,-3 3 0 16,-3 3 0-16,-5 3 1 15,-3 3 0-15,-2 1-1 16,-1 0-7-16,0 3-8 16,2 11 7-16,-1 5 8 15,1 7 0-15,4 1 1 16,-2 2 0-16,1 2 0 16,1-2 5-16,2-3-6 15,-1-3 2-15,1-5-2 16,-1-3 1-16,0-7 9 15,-1-4 26-15,1-4 11 0,2 0-19 16,3-1-27 0,-2-12-1-16,1-4-78 0,-1-3-113 15,-5 6-117-15,-5 1-21 0</inkml:trace>
  <inkml:trace contextRef="#ctx0" brushRef="#br0" timeOffset="73603.7174">26053 4267 398 0,'0'0'68'15,"0"0"-44"-15,0 0 28 16,0 0 38-16,0 0-5 0,0 0 17 16,0 0-1-16,-16-78-62 15,16 74 19-15,0 1 10 16,0 2-17-16,0 1-18 16,0 0-17-16,0 0-9 15,0 0 3-15,0 0-1 16,0 0 3-16,-1 0-12 15,-2 1-1-15,-3 17-16 16,-2 11 8-16,-4 12 4 16,0 10 5-16,-1 6 0 15,-1 7 1-15,2-2 6 16,-1-2-7-16,6-4 0 16,-1-8-2-16,2-6 2 0,3-11-6 15,-1-7 5 1,2-8 1-16,2-9 0 0,0-4 0 15,0-3 9-15,0 0 7 16,0-10 10-16,0-10-26 16,0-6-10-16,6 1-18 15,-2 0-6-15,-1 3 5 16,0 5 10-16,-1 3 12 16,0 5 6-16,-1 0 0 15,4-1 1-15,1-1-1 16,4-3 1-16,3-3 16 15,7-3 3-15,3-2-6 16,6-1-12-16,0-1 5 16,2 1-5-16,1 5-1 15,1 1-2-15,0 6-4 16,0 4-2-16,0 5-2 0,-2 2 1 16,-1 6-3-16,-6 12-9 15,-5 6-37-15,-1 6 40 16,-6 3 11-16,-4 2 6 15,-3 0 0-15,-5-1 0 16,0-2 0-16,-4-5-6 16,-11 0 6-16,-4-6-1 15,-2-4-5-15,-5-6 7 16,3-5-1-16,-3-3 0 16,1-3 1-16,2 0 0 15,-8-19 0-15,6 1-156 0,5-3-519 16</inkml:trace>
  <inkml:trace contextRef="#ctx0" brushRef="#br0" timeOffset="74113.1841">26006 4072 557 0,'0'0'79'0,"0"0"-29"16,0 0 24-16,0 0-5 15,0 0 2-15,0 0 30 16,0 0-4-16,0-40-32 16,0 40-37-16,-3 0-28 15,-2 6-26-15,-2 13-4 16,-5 11 15-16,-2 9 5 16,-1 9 10-16,2 4 1 15,1 2-1-15,-1 1 0 16,4-5 1-16,1 0 9 15,1-5-10-15,3-4 1 0,2-3 0 16,2-3 0-16,0-5 0 16,2-3 1-16,8-9-2 15,-3-2 0-15,-1-9 0 16,0-4-23-16,1-3 23 16,-1-2-1-16,1-12-59 15,-1 0-89-15,0-10-40 16,-1 3 36-16,-3 3-125 0</inkml:trace>
  <inkml:trace contextRef="#ctx0" brushRef="#br0" timeOffset="74497.4966">26056 4597 320 0,'0'0'312'0,"0"0"-214"15,0 0-37-15,0 0-44 16,0 0-10-16,0 0-6 16,0 0-1-16,88-45 1 15,-68 39 1-15,1 1-2 16,10-4-7-16,-4 4-97 15,-2-1-180-15</inkml:trace>
  <inkml:trace contextRef="#ctx0" brushRef="#br0" timeOffset="80599.6127">1442 4200 123 0,'0'0'717'16,"0"0"-567"-16,0 0 6 15,0 0-53-15,0 0 3 16,0 0 0-16,-28-25-16 16,25 24-17-16,3 1-11 15,0 0 0-15,0 0-16 16,0 0-28-16,0 0-18 16,3 0-10-16,14 8-11 15,11 3 15-15,12 3 5 16,11 2 0-16,4-3 1 0,6-2-17 15,-3-4-18 1,-4-4 10-16,-9-3-8 0,-8 0-1 16,-10 0-14-16,-8-8 16 15,-11-2 19-15,-8-2 11 16,0-2-45-16,-6-3 27 16,-10 1 14-16,-1 0 6 15,6 5 0-15,4 5 25 16,7 5-5-16,0 1-20 15,12 0-25-15,15 10 16 16,4 5 9-16,-1 5-1 16,0-1 1-16,-9 3 0 15,-5-1 0-15,-7 0 0 0,-9 0 0 16,-1 2 1-16,-23 0-1 16,-9-1 0-16,-19 4-68 15,7-4-207-15,6-6-645 0</inkml:trace>
  <inkml:trace contextRef="#ctx0" brushRef="#br0" timeOffset="82796.8161">24242 4705 629 0,'0'0'0'0,"0"0"-308"15,0 0 34-15</inkml:trace>
  <inkml:trace contextRef="#ctx0" brushRef="#br0" timeOffset="84636.4288">3134 4137 1211 0,'0'0'165'16,"0"0"-51"-16,0 0-18 15,0 0-20-15,0 0-9 16,0 0-7-16,0-28-4 15,0 24 10-15,-3 1-3 0,3 1-2 16,0 2-29-16,0 0-20 16,0 0-12-16,0 0-1 15,0 0-10-15,0 10-14 16,0 11 11-16,0 9 13 16,0 11 1-16,0 9 0 15,0 4 1-15,0 7-1 16,0 0 1-16,0-1 5 15,0-5-5-15,-3-2-1 16,3-8 0-16,0-7 0 16,0-3-1-16,0-7 0 15,-4-6 1-15,4-8-1 16,0-6 1-16,-3-5 1 16,3-3 5-16,-3-3 11 15,0-14-1-15,-6-8-16 0,0-9-13 16,-3-7 7-16,0 0-12 15,2-4 11-15,2-2 5 16,5-2-9-16,2 0 5 16,1-4 5-16,4 0-11 15,14 1 2-15,7 1-6 16,5 6-2-16,3 7 6 16,3 6 6-16,-2 9 5 15,-4 7-8-15,0 6 8 16,-2 7-14-16,-1 3 0 0,-4 5 8 15,-4 10-18 1,-7 5 15-16,-2 4 9 0,-7 0-11 16,-3 1 11-16,-3 0-6 15,-16 1 7-15,-8-3 0 16,-4-4 0-16,-5-2 0 16,-3-6 6-16,3-2-5 15,3-6 0-15,5-2 4 16,7-1-5-16,5 0-42 15,13 0-72-15,3 0-171 16,0 0-390-16</inkml:trace>
  <inkml:trace contextRef="#ctx0" brushRef="#br0" timeOffset="85311.9104">3494 4639 1247 0,'0'0'191'0,"0"0"-99"16,0 0-8-1,0 0-11-15,0 0-13 0,0 0-14 16,0 0-6-16,0-21-5 16,0 21 5-16,0 0-14 15,0 0-11-15,0 0-14 16,0 0 0-16,0 0 0 15,0 6-1-15,0 0 0 16,0 2 0-16,0 2 1 16,0 1 2-16,0 2 4 15,-3 3-1-15,0 1-5 16,0 3 0-16,0 3 6 16,0 4-1-16,3 3-4 0,0 2 8 15,0 2 0-15,0 2-2 16,0 1-7-16,0-2 9 15,0 4-2-15,0-5 1 16,3-2-7-16,0-2-1 16,0-3 17-16,-3-4-11 15,3-3 0-15,0-4-5 16,1-5-1-16,-4-4 1 16,3-1-1-16,-3-5 0 15,0 1 1-15,0-2 5 16,0 0-1-16,0 0 1 15,0 0-6-15,0 0 0 0,0 0-1 16,0 0 0 0,0 0-16-16,0 0-40 0,0 0-51 15,0-2-51-15,6-3-152 16,-1-4-347-16</inkml:trace>
  <inkml:trace contextRef="#ctx0" brushRef="#br0" timeOffset="86440.3228">3980 4274 3 0,'0'0'708'0,"0"0"-591"16,0 0-53-16,0 0-38 15,0 0-10-15,0 0 7 16,0 0 58-16,12 7 19 15,-9-2-18-15,0 0-17 16,-3-3-27-16,3 1-12 16,-3 0 2-16,0-1-9 15,0-2 14-15,0 0-8 16,0 0 2-16,0 0-8 16,0 0 22-16,0 0 30 15,-6-3-10-15,0-3-43 16,-1-2-1-16,2 2-2 0,4 1 4 15,1 0 7-15,0 3 6 16,0 0-8-16,9 1-12 16,1-1-12-16,2 2 0 15,1 0-7-15,-5 0 6 16,-2 3 1-16,-3 3-11 16,-3-1 1-16,0 1 9 15,0-1-5-15,0 0 6 16,0-3 5-16,0-2 2 15,-3 0 7-15,0 0 8 16,-2-4-12-16,4-3-5 16,-2 2-5-16,3 1-12 0,0 4-13 15,-2 0-49 1,2 9-247-16,-4 2-259 0</inkml:trace>
  <inkml:trace contextRef="#ctx0" brushRef="#br0" timeOffset="87478.1483">4522 4967 530 0,'0'0'90'16,"0"0"38"-16,0 0 47 15,0 0-28-15,0 0-34 16,0 0-1-16,0 0-12 16,-5 0-25-16,5 1-7 15,0-1-20-15,0 0-16 16,0 2-16-16,0-2-4 16,0 0-9-16,0 0 3 0,0 0-5 15,11 0 12 1,1 0-5-16,10 0-1 0,11 0-1 15,3 0-5-15,10 0 0 16,2 0 9-16,4-4-10 16,0-3 0-16,-1 1 2 15,-2 2-1-15,0-1 0 16,-4 3-1-16,-3 0 0 16,-5 2 0-16,-4 0 1 15,-2 0-1-15,-4 0 0 16,-4 0 0-16,-1 0 0 15,-3 0 0-15,4 2 0 16,-1-1 1-16,2-1-1 0,1 0 1 16,2 0-1-16,-3 0 0 15,0 0 0-15,-3-3 0 16,-3-1 0-16,-5 1 0 16,-4 0-1-16,-1 0-19 15,-8-1-41-15,0 1-153 16,0-3-291-16</inkml:trace>
  <inkml:trace contextRef="#ctx0" brushRef="#br0" timeOffset="88018.3851">5936 4199 825 0,'0'0'257'0,"0"0"-73"0,0 0-35 15,0 0-55-15,0 0-47 16,0 0-24-16,0 0-7 15,-3 3-4-15,12-2 11 16,5 1 5-16,5-1-6 16,6-1 1-16,5 0 2 15,3 0 0-15,6 0 5 16,0 0-11-16,-1 0-6 16,1 0-5-16,-6 0-8 15,-3 0 0-15,-5-1 0 0,-5 1 0 16,-4-2-29-16,-7 2-53 15,-6 0-72-15,-3 0-129 16,0 4-259-16</inkml:trace>
  <inkml:trace contextRef="#ctx0" brushRef="#br0" timeOffset="88313.6004">5906 4431 821 0,'0'0'119'16,"0"0"-67"-16,0 0 52 0,0 0 10 15,0 0 27-15,0 0 17 16,0 0-53-16,88 4-38 16,-55-4-16-16,3 0-8 15,0 0-22-15,-2-4-4 16,2 0-3-16,-3-2-6 15,0 2-7-15,-5 1 0 16,-1 0-1-16,-2 1-15 16,2 1-45-16,-5-2-38 15,5 0-59-15,6-8-67 16,-6 2-111-16,-3-2-384 0</inkml:trace>
  <inkml:trace contextRef="#ctx0" brushRef="#br0" timeOffset="89041.869">6864 4081 1124 0,'0'0'212'0,"0"0"-38"15,0 0-62-15,0 0-58 16,0 0-24-16,0 0-3 15,0 0-16-15,0 0-9 16,0 0-1-16,0 4-1 16,0 9 0-16,0 6 1 15,0 7 9-15,0 8 2 16,0 5 11-16,-6 6-1 16,-1 3-6-16,-2 2-14 0,3 0 4 15,3 0 0-15,1-1-5 16,2 0 0-16,0-3 0 15,0-3-1-15,2-4 0 16,4-6-1-16,-3-4 1 16,0-8-1-16,-3-8-5 15,3-8-5-15,-3-5 2 16,0 0 9-16,0-14 0 16,0-11-3-16,0-12-57 15,0-10-20-15,-3-9-23 16,3-8-83-16,0-2 26 0,0 1 23 15,3 2 131 1,0 5 6-16,-3 4 109 0,4 5 9 16,-1 2 22-16,0 4-33 15,6 3-62-15,2 5-26 16,5 4-4-16,3 2-1 16,4 8-2-16,2 4-5 15,2 8-6-15,0 5 0 16,-2 4-1-16,-2 5-1 15,-4 13 1-15,3 8-1 16,-8 4-6-16,2-1 6 16,-7 1 0-16,-1-2 1 15,-5-1-1-15,-3-5-5 16,0-1-16-16,-8-2 3 16,-14-4 13-16,-4-1 5 0,-12-3-1 15,-1-2 2-15,-3-5 0 16,-1-2 6-16,7-2-4 15,3 0-1-15,11 0 0 16,7 0-1-16,7 0-44 16,8 0-123-16,0 1-101 15,8 5-72-15</inkml:trace>
  <inkml:trace contextRef="#ctx0" brushRef="#br0" timeOffset="89343.0764">7270 4669 912 0,'0'0'260'15,"0"0"-81"-15,0 0-43 16,0 0-53-16,0 0-22 15,0 0-6-15,0 0-17 16,0 95-10-16,0-64 13 16,0 2-3-16,0 4-12 15,0 3-4-15,0-2-9 16,0-2-5-16,0-2-7 0,-6-4-1 16,-3-2-47-16,2-7-95 15,-1-11-242-15</inkml:trace>
  <inkml:trace contextRef="#ctx0" brushRef="#br0" timeOffset="89960.7168">8001 4220 1167 0,'0'0'213'0,"0"0"-133"16,0 0 1-16,0 0-25 16,0 0-36-16,0 0 5 15,0 0-6-15,-3 2-8 16,3-2 16-16,6 1 5 15,3-1-12-15,9 0-13 16,7 4 1-16,1-2-7 0,9 1 6 16,1-2-7-16,3-1 1 15,0 0 0 1,1 0-1-16,-4 0-9 0,9-3-58 16,-11-4-136-16,-7 3-195 0</inkml:trace>
  <inkml:trace contextRef="#ctx0" brushRef="#br0" timeOffset="90242.9184">8098 4471 940 0,'0'0'192'0,"0"0"-138"16,0 0-8-16,0 0 48 15,0 0 28-15,0 0 6 16,0 0-52-16,94 3-29 16,-52-3-7-16,1 0-22 15,-1 0-9-15,-3 0-8 16,-1 0 6-16,-5 0-6 16,-3 0-1-16,-2 0 0 15,-2 0 0-15,-2 0-44 16,1 0-54-16,-4 0-147 15,-3 0-341-15</inkml:trace>
  <inkml:trace contextRef="#ctx0" brushRef="#br0" timeOffset="92769.3813">11191 4003 1222 0,'0'0'231'16,"0"0"-143"-16,0 0-59 15,0 0-26-15,0 0-3 16,0 0-14-16,0 0 9 16,0 37 5-16,0-13 9 15,0 7 7-15,0 7-2 16,0 6 5-16,-6 5-1 15,0 5-10-15,0-1-6 16,3-1 4-16,0-3 1 16,3-5-7-16,0-5 1 0,0-7 0 15,6-8-1 1,-3-7 0-16,3-5 1 0,-6-10-1 16,3-2-11-16,0 0 11 15,3-17 4-15,4-11-4 16,1-10-2-16,-2-10-4 15,1-7-7-15,-4-4 11 16,3-2 2-16,-3-1 5 16,3 4-3-16,0 4 17 15,0 7 13-15,1 5-14 16,0 7 17-16,3 4-22 16,3 5-3-16,-4 6-1 0,0 6-2 15,0 4-7 1,-6 7 0-16,4 3-1 0,0 0-18 15,6 17 3-15,3 8-9 16,2 5-3-16,0 2 17 16,0 0 5-16,-5-2-4 15,-4-1-9-15,-6-7 3 16,-6-1-3-16,0-5 4 16,-9-2 8-16,-10-4 5 15,-11-3 1-15,-3-1 1 16,-8-4 0-16,6-2 0 15,-1 0-19-15,3 0-138 16,14 0-79-16,4 0-158 0</inkml:trace>
  <inkml:trace contextRef="#ctx0" brushRef="#br0" timeOffset="93078.5897">11692 4439 1348 0,'0'0'230'0,"0"0"-88"16,0 0-16-16,0 0-81 16,0 0-34-16,0 0-10 15,0 0-1-15,0 20-1 16,0-5-5-16,0 8 6 0,-3 7 8 15,-4 5 3 1,1 3-5-16,-5 3-5 0,1-3 5 16,-2 1-6-16,-3-5-1 15,0-7-44-15,-4-6-56 16,-14-11-55-16,4-6-188 16,4-4-663-16</inkml:trace>
  <inkml:trace contextRef="#ctx0" brushRef="#br0" timeOffset="93800.1062">10627 4250 798 0,'0'0'139'0,"0"0"52"16,0 0-54-16,0 0-54 15,0 0-44-15,0 0-1 16,0 0 4-16,0 0-7 15,0 0-19-15,0 0-6 16,0 0-9-16,0 0 6 16,0 0-6-16,0 0 1 0,0 0 12 15,0 0 27-15,0-1 19 16,0-2-18-16,0 1-27 16,0 1-9-16,0 0 5 15,0 1-1-15,0 0-1 16,0 0-3-16,0 0-3 15,0 0-2-15,0 0 0 16,0 0 0-16,0 0-1 16,0 0 7-16,0 0-7 15,0 0 0-15,0 0-1 16,0 0 0-16,0 0 1 16,0 0 0-16,0 0 2 0,0 0 6 15,0 0-2-15,0 0-4 16,0 0-2-1,0 0 0-15,0 0-7 0,0 0-5 16,0 0 5-16,0 0-3 16,0 0 9-16,0 0 0 15,0 0 0-15,-3 0-9 16,0 0 9-16,-7 0 0 16,2 0 1-16,-1 0 8 15,3-3 6-15,-4-6 6 16,7 2-14-16,3 0-5 15,0 4 8-15,0 0-8 16,0 3-1-16,0 0-8 16,0 0-15-16,0 3-49 0,0 6-194 15,-9-1-477-15</inkml:trace>
  <inkml:trace contextRef="#ctx0" brushRef="#br0" timeOffset="94953.8677">9364 4853 679 0,'0'0'140'0,"0"0"24"16,0 0 6-16,0 0-23 15,0 0-32-15,0 0-44 0,0 0-27 16,-4-8-23-16,4 8-3 15,0 0-2-15,0 0-4 16,8 0 1-16,11 3 7 16,11 3 38-16,15 0 18 15,22 1-23-15,24-1-25 16,19-4-15-16,5 0-3 16,-21-2 0-16,-23 0-8 15,-21 0 5-15,-9 0 2 16,4-4-9-16,3-1 2 15,-6 1-2-15,-12 1 1 16,-13 0 0-16,-7 2-1 16,-10-1-12-16,0 1-36 0,-3 0 7 15,-14-1-54-15,-11-1-87 16,-25 0-39-16,7 1-36 16,1-3-117-16</inkml:trace>
  <inkml:trace contextRef="#ctx0" brushRef="#br0" timeOffset="95253.0799">9323 4874 993 0,'0'0'139'15,"0"0"-54"-15,0 0-17 16,0 0-24-16,0 0 17 15,0 0 30-15,87 4-18 16,-32-2-31-16,9-2-20 16,9 1-6-16,-3-1-15 0,6 0 0 15,-3 1 12-15,-4 1-12 16,-2 0-1-16,-7 3 1 16,-5-1 0-16,-9 0-1 15,-10 0 0-15,-11 0-22 16,-9-1-60-16,-12-3-79 15,-4 0-109-15,0 0-257 0</inkml:trace>
  <inkml:trace contextRef="#ctx0" brushRef="#br0" timeOffset="96033.4059">4623 4999 575 0,'0'0'89'0,"0"0"61"0,0 0 35 16,0 0-30-16,0 0-7 16,0 0-2-16,0 0-50 15,21-31-30-15,-18 31-31 16,9 0-25-16,9 0-4 16,9 5-5-16,10-3 8 15,12 1-8-15,8-3 5 16,1 0 1-16,5 0-6 15,-5-1 0-15,-6-6-1 16,-7 0-6-16,4-2-51 16,-16 1-146-16,-9 1-328 0</inkml:trace>
  <inkml:trace contextRef="#ctx0" brushRef="#br0" timeOffset="97108.1637">9748 4899 426 0,'0'0'143'0,"0"0"-61"16,0 0 81-16,0 0 18 16,-85 7-49-16,72-7-9 0,10 1-6 15,3-1-20 1,0 0-17-16,13 0-36 0,17 0-25 15,18 0-8-15,10 0-2 16,9 0-7-16,3 0-1 16,-10 0 0-16,-5 0 1 15,-12 2-2-15,-16-1-2 16,-12 1-29-16,-9-1-41 16,-6 2-84-16,-3 1 98 15,-19 2 41-15,-8 0 15 16,-9 1 1-16,-9 0 1 15,-1-3-1-15,-3 3 1 16,1-1 0-16,5-2 0 16,10 2-9-16,6-4-12 15,11 1 13-15,13-3 0 0,6 0 8 16,0 0 8 0,19 0 11-16,14-3-19 0,12-2-52 15,31-1-116-15,-12 1-72 16,-9 2-140-16</inkml:trace>
  <inkml:trace contextRef="#ctx0" brushRef="#br0" timeOffset="122663.2838">4762 4013 892 0,'0'0'126'0,"0"0"79"16,0 0 7-16,0 0-49 15,0 0-37-15,0 0-35 0,0 0-28 16,-24-32-25 0,24 32-23-16,0 5-15 0,0 11-6 15,0 9 4-15,0 10 2 16,6 10 0-16,0 9 1 16,3 4 1-16,-3 3-1 15,-3-2 6-15,3-4-7 16,-3-4 1-16,-3-6-1 15,3-5 0-15,-3-6 0 16,0-5 0-16,0-8 1 16,0-5-1-16,0-10-10 15,0-3-14-15,0-3 8 16,0-3 9-16,0-13-2 16,0-12-45-16,0-12 7 0,0-9 12 15,-3-6 13-15,-3-5 2 16,3 1 8-16,-2 3 12 15,1 5 0-15,-2 4 0 16,3 8 1-16,3 3 6 16,0 7-5-16,0 0 4 15,13 4 7-15,1-1-12 16,8 0 8-16,2 0-8 16,3 4-2-16,3 2 1 15,0 5 0-15,-2 3 0 16,-4 7-2-16,0 3 1 0,-6 2-1 15,-2 3-14 1,2 13-4-16,-6 4 2 0,-3 5 2 16,-3 3 10-16,-6 3 5 15,0 0-6-15,-6 0 7 16,-14-1-1-16,-5-3 1 16,-8-4 1-16,2-1-1 15,1-5 1-15,2-4-1 16,4-6 2-16,5-5-1 15,2-2 10-15,1 0-11 16,7-4-15-16,-2-6-172 16,1 2-120-16,7 1-579 0</inkml:trace>
  <inkml:trace contextRef="#ctx0" brushRef="#br0" timeOffset="123605.1716">5065 4500 690 0,'0'0'377'0,"0"0"-235"16,0 0 28-16,0 0-37 16,0 0-40-16,0 0-24 15,0 0 5-15,-3 0-10 16,0 0-26-16,3-4-20 15,-3-4-2-15,0 0 5 16,3-1 9-16,-3 1-5 16,0 1-16-16,0 3 4 15,3 0-2-15,0 2-10 16,0 1 12-16,0 1-12 16,0 0 0-16,0 0 0 15,0 0-1-15,0 4-13 0,0 11-9 16,0 9 9-16,0 9 13 15,6 5 0-15,0 5 0 16,3-2 1-16,-2 1-1 16,2-3 1-16,-4-4-2 15,1-1 1-15,1-3-14 16,-1 2-57-16,-6 3-63 16,3-6-146-16,-3-11-379 0</inkml:trace>
  <inkml:trace contextRef="#ctx0" brushRef="#br0" timeOffset="124984.2396">9377 3937 1180 0,'0'0'155'0,"0"0"-30"16,0 0-45-16,0 0-13 15,0 0-32-15,0 0 0 16,0 0-6-16,0 0-9 16,0 9-11-16,0 8-6 15,0 9 17-15,0 6 5 16,-6 9 2-16,-2 3 8 16,2 3 4-16,0-1-2 15,-1 1-15-15,1-2-5 16,3-4-11-16,0-5 0 15,3-2-5-15,-3-5 0 0,3-7 7 16,0-5-8-16,0-7 0 16,0-6-1-16,0-2-15 15,0-2 0-15,0 0-3 16,0-12 4-16,-3-12-26 16,3-8-32-16,0-12 17 15,0-7 5-15,0-5 23 16,0-5 20-16,0 1 6 15,9 1 2-15,-3 0 6 16,4 7 9-16,-1 6 7 16,2 8 18-16,-1 6-16 15,-1 10 9-15,3 5-15 16,0 6-1-16,0 2-11 16,4 5-6-16,4 3 0 0,-1 1-2 15,3 7-9-15,1 11 2 16,-1 7-10-16,-4 5 1 15,-9 3 10-15,-6-1 0 16,-3-2 1-16,0-5 0 16,-12-5 6-16,-6-5 0 15,-4-2 1-15,-5-3 1 16,3-4 0-16,-3-4 0 16,-1-2-1-16,4 0-15 15,2 0-51-15,11-4-133 16,8 1-46-16,3 0-284 0</inkml:trace>
  <inkml:trace contextRef="#ctx0" brushRef="#br0" timeOffset="125239.4208">9854 4312 705 0,'0'0'630'0,"0"0"-459"15,0 0 13-15,0 0-22 16,0 0-93-16,0 0-46 16,0 0-21-16,0 43-2 15,0-23 2-15,-3 7 5 16,0 5-6-16,-3 2 0 0,2 4 1 16,1-1-2-16,-3 2-10 15,1 0-99 1,-14 9-60-16,4-7-183 0,-3-9-407 0</inkml:trace>
  <inkml:trace contextRef="#ctx0" brushRef="#br0" timeOffset="125924.1628">3206 5276 485 0,'0'0'52'15,"0"0"-24"-15,0 0-9 16,0 0-19-16,0 0-18 16,-8-78-56-16,13 50-57 15,7 3 7-15,-2 1 47 0</inkml:trace>
  <inkml:trace contextRef="#ctx0" brushRef="#br0" timeOffset="130266.8576">12644 4242 1144 0,'0'0'222'0,"0"0"-154"16,0 0-12-16,0 0 32 15,0 0-23-15,0 0-1 16,0 2-2-16,0-2-8 16,0 2-15-16,0-2-4 15,0 1-7-15,0-1-12 16,3 2-5-16,6 1-4 15,6-1-6-15,12 1 11 16,16 0 31-16,5 1-1 16,10-1-16-16,4 0-9 15,3-3-9-15,-1 0 0 16,3 0-8-16,-3 0 1 16,-3 0-1-16,-7-2 0 15,-3-2-13-15,-11 0-41 0,-10 1-32 16,-10 0-15-16,-10 2-31 15,-13 1-137-15,-16 1-130 16,-7 6-15-16</inkml:trace>
  <inkml:trace contextRef="#ctx0" brushRef="#br0" timeOffset="130633.0049">12717 4421 1039 0,'0'0'142'0,"0"0"-88"15,0 0-8-15,0 0 22 0,0 0-10 16,0 0 10-16,0 0 20 16,-9 4-29-16,9-2-21 15,0-1-16-15,3 0-7 16,9 2-1-16,12 0 31 15,12 1 56-15,10-1-5 16,8-2-36-16,7-1-15 16,-2 0-25-16,6 0-11 15,-7 0-7-15,-3 0-1 16,-10 0 0-16,-2 0 0 16,-7 0-1-16,-10 0-1 0,-3-1-30 15,-11 0-35 1,-5-1-17-16,-2-2-16 0,-4-12-14 15,4 2-133-15,-5-3-643 16</inkml:trace>
  <inkml:trace contextRef="#ctx0" brushRef="#br0" timeOffset="131016.2773">13202 4024 836 0,'0'0'629'0,"0"0"-571"15,0 0-27-15,0 0-21 0,0 0-4 16,0 0-6-16,0 0 0 16,28 13 6-16,2 2 13 15,9 4 1-15,0 3 5 16,1 2-8-16,3 3-4 15,-3 3-1-15,1 1-5 16,-4 1-6-16,-4 1 0 16,-5 2 1-16,-2-1-1 15,-7 0 0-15,-9 0 0 16,-2 0 0-16,-8-1 0 16,-11 3 6-16,-11-1-6 15,-7 0-1-15,-3-2-1 16,-5-1 0-16,-2-2-21 0,3-2-41 15,-6 1-131 1,11-4-77-16,4-10-581 0</inkml:trace>
  <inkml:trace contextRef="#ctx0" brushRef="#br0" timeOffset="133881.97">14711 4285 1290 0,'0'0'139'0,"0"0"-70"16,0 0-26-16,0 0-12 16,0 0-14-16,0 0-9 15,6-4-7-15,1 14 6 16,-1 7 8-16,1 8 11 16,-1 9 8-16,-3 8-1 15,-3 8 9-15,0 4-2 16,0 3-11-16,-6 0-3 0,-1-1-8 15,1-4-6 1,3-3-11-16,3-6 6 0,-3-5-7 16,3-5 0-16,0-8 0 15,0-6 0-15,0-7 1 16,0-6 2-16,0-6 2 16,0 0-5-16,0 0-1 15,-4-16 1-15,0-9-16 16,-5-9-27-16,-1-10 8 15,1-5-12-15,0-5 23 16,1-5 18-16,7 1 4 16,1-1 1-16,0 0 0 15,15 4 1-15,3 1 9 16,6 8 7-16,1 4-3 16,8 10 4-16,0 7-8 0,-1 6-3 15,3 9-6-15,-2 9-2 16,-5 1-4-16,-1 8-1 15,-7 12-5-15,-4 4-2 16,-6 3 13-16,-4 1 1 16,-6 1-1-16,0-3 1 15,-13-3-1-15,-4-3 0 16,-2-5 1-16,1-4 0 16,-6-4 2-16,-1-4 6 15,-5-3-8-15,3 0 0 16,5 0-39-16,2 0-51 15,5 0-105-15,8 0-65 0,4 0-403 0</inkml:trace>
  <inkml:trace contextRef="#ctx0" brushRef="#br0" timeOffset="134297.2652">15314 4695 1431 0,'0'0'197'15,"0"0"-75"-15,0 0-43 16,0 0-35-16,0 0-22 15,0 0-10-15,0 0-2 16,0 0-3-16,0 7-7 16,0 5-2-16,0 8 2 15,0 10 15-15,-1 6 8 16,-5 8-12-16,-2 4 8 16,4 6 0-16,-3-2-9 15,1-1 0-15,0-5-4 16,3-3 3-16,-2-7-9 15,2-3 2-15,-3-5-2 16,0-6 0-16,5-5-5 16,-2-8-61-16,-3-9-63 0,3-7-58 15,0-13-157-15</inkml:trace>
  <inkml:trace contextRef="#ctx0" brushRef="#br0" timeOffset="135223.6375">15282 3992 1128 0,'0'0'165'15,"0"0"-118"-15,0 0-25 16,0 0-7-16,0 0-1 15,0 0-5-15,0 0-3 16,49 15 10-16,-23 2 13 16,9 6 6-16,1 4 18 15,0 4 10-15,3 2-27 0,-4 6-18 16,1 1-5-16,-3 4 6 16,-5 1-3-1,-1 5-6-15,-8 1 5 0,1 2-5 16,-8 1-1-16,-5 1-8 15,0 0 0-15,-5 0 0 16,-2 0-1-16,0-1 2 16,0-2 5-16,-10 1-6 15,-2-2 1-15,-3-2-2 16,-8-2-14-16,0-5-24 16,-7-6-32-16,-25 0-109 15,7-9-88-15,2-8-385 0</inkml:trace>
  <inkml:trace contextRef="#ctx0" brushRef="#br0" timeOffset="135719.1973">14435 4146 789 0,'0'0'125'0,"0"0"-85"15,-75 71-14-15,42-35 20 16,-2-1-7-16,9 2 19 16,-1-2 4-16,9 2 1 15,3 2-14-15,6 3-17 16,6 4 0-16,3 3 3 15,0 3 27-15,3 2-26 0,11 4-12 16,2-2-13 0,3 1-2-16,7-2-9 0,3-3 9 15,7-4-2-15,3-5-6 16,6-9-1-16,4-7-15 16,23-15-63-16,-8-8-69 15,-8-4-158-15</inkml:trace>
  <inkml:trace contextRef="#ctx0" brushRef="#br0" timeOffset="136163.5136">15188 3645 1091 0,'0'0'165'0,"0"0"-119"16,0 0-31-16,0 0-2 16,0 0 22-16,0 0 40 15,0 0 25-15,52 0-39 16,-13 0-23-16,7 0-13 16,5 0-7-16,4-4 2 15,-3-1-10-15,-1 1 0 16,-5-2-8-16,-4 1 5 15,-12-1-6-15,-8 2 0 16,-8-1-1-16,-4 1-25 16,-10-3-82-16,0 1-154 15,0 1-610-15</inkml:trace>
  <inkml:trace contextRef="#ctx0" brushRef="#br0" timeOffset="136628.8351">15889 3269 973 0,'0'0'132'15,"0"0"72"-15,0 0-75 16,0 0-50-16,0 0-33 15,0 0-12-15,0 0-10 16,3-13-11-16,-3 13-11 0,0 0-1 16,0 5-1-16,0 6-1 15,0 8 1-15,0 4 1 16,0 7 6-16,0 4 2 16,0 4 4-16,-3 2-3 15,3 0 6-15,-3 1-3 16,3 2-7-16,0-1-5 15,0 2 10-15,0-2-10 16,0-1 0-16,0 0 8 16,0-1-8-16,0-4 1 15,3-2 9-15,0-6-10 16,0-3 0-16,-3-5 0 0,3-4 0 16,-3-6 2-16,0-2 3 15,0-3-5-15,0-3-1 16,0 1-48-16,0-3-118 15,0 0-217-15,0 0-474 0</inkml:trace>
  <inkml:trace contextRef="#ctx0" brushRef="#br0" timeOffset="137138.4669">16380 4329 1267 0,'0'0'136'0,"0"0"-86"16,0 0-10-16,0 0 0 15,0 0-3-15,0 0 32 0,0 0-9 16,38-8-40-16,-9 5-11 15,4 0-8-15,1 1 9 16,2 2 9-16,1 0 1 16,-1 0 14-16,-4-1-11 15,1 1-8-15,-1 0-15 16,-7-1 1-16,-2-1 0 16,-4 1-1-16,-1 1 0 15,-9-2-25-15,-3 2-39 16,-3 0-43-16,-3 0-140 15,0 0-109-15,-9 7 29 16,-3 1-399-16</inkml:trace>
  <inkml:trace contextRef="#ctx0" brushRef="#br0" timeOffset="137546.7398">16383 4549 451 0,'0'0'186'0,"0"0"-92"16,0 0 44-16,0 0 17 15,0 0-38-15,0 0-42 16,0 0-15-16,-11 10-14 16,11-9 6-16,8 2 38 15,4-2 22-15,2 2-26 0,8-1-29 16,4-2-18-16,6 1-12 15,4-1-5-15,0 0-6 16,3 0-8 0,3 0-6-16,0 0 4 0,0 0-6 15,-6 0 1-15,0-3 0 16,-7 2-1-16,-3 1 0 16,-6-2 1-16,-6 2-1 15,-5-1 1-15,-3 1-1 16,-6 0-1-16,0 0-12 15,0 0-50-15,0 0-32 16,0 0-126-16,0 0-27 0,-6 3-57 16,-2 1-343-16</inkml:trace>
  <inkml:trace contextRef="#ctx0" brushRef="#br0" timeOffset="138790.3284">17610 4151 995 0,'0'0'365'16,"0"0"-245"-16,0 0-47 15,0 0-35-15,0 0-24 16,0 0-13-16,0 0 0 16,-3 33 6-16,-1-8 18 0,-3 9-2 15,1 5-1-15,-3 10 10 16,-1 2 9-16,-3 6 0 15,3 2-18-15,-3-1-7 16,3-3-1-16,6-1-5 16,2-5-10-16,2-2 1 15,0-6 1-15,0-9-1 16,0-2 0-16,0-12 0 16,0-7 1-16,0-8-2 15,0-3 0-15,0-5 10 16,0-19-5-16,0-12-5 0,0-20-37 15,0-24 12-15,3-21-14 16,6-6 5-16,8 7 25 16,-2 21 1-1,3 24 7-15,-3 14 1 0,1 6 0 16,8-2-1-16,5 0 0 16,4 2 1-16,5 9 0 15,-2 11 0-15,-4 9 0 16,0 6-6-16,-2 3-1 15,-11 18-4-15,-6 8 0 16,-6 4 2-16,-7 6 8 16,0 0-2-16,-17-2 2 15,-2-5 0-15,-8-5 1 16,-1-6 0-16,-5-5 0 0,-6-6 11 16,-5-6 7-1,0-4 1-15,3 0-3 0,9-7-5 16,6-5-11-16,13 2-13 15,6 2-21-15,7 4-27 16,3 4-79-16,33 2-134 16,-3 14-27-16,2 3-284 0</inkml:trace>
  <inkml:trace contextRef="#ctx0" brushRef="#br0" timeOffset="138996.4777">17966 4627 1151 0,'0'0'256'0,"0"0"-124"0,0 0-5 16,0 0-47-1,0 0-43-15,0 0-24 0,0 0 15 16,-3 93 11-16,-3-49-4 16,3 6-1-16,-5 10-13 15,-1 3-10-15,-1 2-11 16,-12 22-7-16,0-16-121 15,2-11-379-15</inkml:trace>
  <inkml:trace contextRef="#ctx0" brushRef="#br0" timeOffset="143468.2289">23927 6536 1312 0,'0'0'148'15,"0"0"-55"-15,0 0-32 16,0 0-3-16,0 0-17 16,0 0-13-16,2-28-12 15,-2 28-7-15,1 1-9 16,-1 15-15-16,0 8 14 15,0 12 1-15,0 10 7 16,0 7-7-16,-4 5 6 0,-4 2-4 16,0-3-1-1,2-2 1-15,3-4-1 0,-4-6 5 16,6-7-6-16,-1-8 0 16,2-11 0-16,-1-6 1 15,1-7-1-15,0-6 12 16,0-3 16-16,0-17 0 15,4-10-27-15,12-9-1 16,7-1 1-16,7 0 0 16,5 5 0-16,3 9 1 15,4 8-1-15,0 6 0 16,1 11-1-16,-1 1 0 0,-3 7-1 16,-5 13-6-16,-6 7 1 15,-5 4 5 1,-10 3-1-16,-6-1-5 0,-7 1 6 15,-1-2-1-15,-18-9-4 16,-8 1 6-16,-9-11 0 16,-4-3 6-16,-6-7-5 15,-2-3 6-15,2 0 1 16,4-10-8-16,10-1-15 16,10 1-21-16,17-9-56 15,5 4-146-15,0 0-245 0</inkml:trace>
  <inkml:trace contextRef="#ctx0" brushRef="#br0" timeOffset="143719.9603">24805 6770 1360 0,'0'0'167'0,"0"0"-105"15,0 0-37-15,0 0-6 16,83-11 1-16,-51 8 14 16,3 0 5-16,7 3-7 15,-3-1-20-15,-3 1-11 16,-3 0-1-16,-8 0-54 16,-7 0-134-16,-8 1-179 15,-10 9-417-15</inkml:trace>
  <inkml:trace contextRef="#ctx0" brushRef="#br0" timeOffset="143928.1115">24760 7013 942 0,'0'0'137'16,"0"0"-79"-16,0 0-1 16,0 0 99-16,0 0 65 15,0 0-80-15,119 25-62 16,-67-23-44-16,-1-2-22 15,0 0-11-15,-6 0-2 16,-5 0 0-16,-6 0-8 16,-1 0-37-16,-3-2-52 0,16-3-149 15,-6-1-81 1,-1-3-280-16</inkml:trace>
  <inkml:trace contextRef="#ctx0" brushRef="#br0" timeOffset="144389.5001">25834 6843 952 0,'0'0'227'0,"0"0"32"16,0 0-93-16,0 0-29 15,0 0-63-15,0 0-55 16,0 0-18-16,-99-32-1 16,55 49 0-16,-1 8-1 0,2 10 1 15,6 5 0 1,8 7 0-16,14 1 6 0,14-3-5 15,1-3 5-15,22-3 3 16,17-9 5-16,6-3 7 16,8-11-11-16,5-10 2 15,2-6-4-15,-3-19-8 16,-5-12-1-16,-4-14 0 16,-8-10 1-16,-8-5-10 15,-10 3 9-15,-9 9 1 16,-6 14 35-16,-3 14 40 15,-4 13-39-15,0 7-36 16,0 0-15-16,0 0-3 16,-2 13 6-16,-7 7 3 15,3 4 9-15,2 9-2 0,1 3-4 16,3 0 6 0,0 4 0-16,0-1 0 0,6-5 0 15,3-5 0-15,1-7-8 16,-1-8-47-16,2-7-16 15,11-13-37-15,-4-12-81 16,-2-8-471-16</inkml:trace>
  <inkml:trace contextRef="#ctx0" brushRef="#br0" timeOffset="144654.7551">25634 6351 1258 0,'0'0'112'0,"0"0"-66"16,0 0-6-16,0 0 32 15,0 0-11-15,0 0 21 16,0 0-15-16,104-7-26 16,-51 6-27-16,4-2-6 15,-4 0-2-15,-5 0-5 16,-8-4-1-16,-4 1 0 15,-3-4 0-15,-2-1-27 16,1-4-38-16,17-19-69 16,-7 3-141-16,-2-3-249 0</inkml:trace>
  <inkml:trace contextRef="#ctx0" brushRef="#br0" timeOffset="144859.9014">26519 5910 755 0,'0'0'258'16,"0"0"-41"-16,0 0-21 15,0 0-109-15,0 0-48 16,0 0-20-16,0 0-1 16,3 77 5-16,-5-18 9 15,2 2-14-15,0 4-8 16,0 4 0-16,5-8-3 16,1 8-1-16,1-1-5 15,-7-1-1-15,-1 21-29 16,-16-18-212-16,-1-12-506 0</inkml:trace>
  <inkml:trace contextRef="#ctx0" brushRef="#br0" timeOffset="155635.6842">3073 6492 365 0,'0'0'133'0,"0"0"-122"0,0 0-11 15,0 0-13-15,0 0-50 16,0 0 23-1,36 6 31-15,-21-6 8 0,3 0-15 0</inkml:trace>
  <inkml:trace contextRef="#ctx0" brushRef="#br0" timeOffset="160952.5809">1405 6713 461 0,'0'0'118'0,"0"0"-33"15,0 0-56-15,0 0-1 16,0 0-1-16,0 0 21 0,0 0 31 16,0 0 16-1,0 0 8-15,0 0 11 0,0 0-8 16,0 0 4-16,0 0-27 15,0 0-23-15,0 0-33 16,0 0-14-16,0 0-11 16,0 0-1-16,0 0 7 15,0 0-1-15,0 0 0 16,0 0 5-16,0 0 2 16,0 0 1-16,0 0 18 15,-2 0 16-15,-3 0 3 16,0-3-18-16,-2-3-23 15,-1 3-9-15,2 0-2 0,-1-1 6 16,7 4 16-16,-3 0-3 16,3 0-3-1,0 0-14-15,0 0-2 0,3 0 0 16,10 0-6-16,14 0 5 16,12 0 1-16,9 0-2 15,7 0 2 1,6 3 0-16,0-3 0 0,-1 0 7 15,1 0-7-15,-4 0-1 16,-5-3-13-16,-7-1-7 16,-8-2-11-16,-10-1-25 15,-11 4-22-15,-7 0-21 0,-9-2-24 16,-9-4-46 0,-13-1-348-16,-2 1-136 0</inkml:trace>
  <inkml:trace contextRef="#ctx0" brushRef="#br0" timeOffset="161194.7543">1815 6525 700 0,'0'0'227'16,"0"0"45"-16,0 0-110 15,0 0-95-15,0 0-45 16,0 0-17-16,0 0-5 16,18 6 0-16,6 6 15 15,3 2 2-15,6 4 18 16,1 4-10-16,-4 3-5 15,0 0-10-15,-6 4-1 16,-8-1-8-16,-7 4 0 0,-6-1 1 16,-3 1-1-1,0-2 8-15,-12 0-9 0,-18 10-19 16,5-11-99-16,-2-3-170 16</inkml:trace>
  <inkml:trace contextRef="#ctx0" brushRef="#br0" timeOffset="162403.5091">3088 6388 133 0,'0'0'1085'16,"0"0"-952"-16,0 0-39 15,0 0-31-15,0 0-33 16,0 0-19-16,0 0-11 0,0 8-4 16,0 8 4-16,5 5 8 15,2 9 13-15,-1 3-2 16,-3 9 1-16,0 4 8 15,-3 5 1-15,0 2-9 16,-3 1-7-16,-6-3-4 16,-3-5-7-16,3-3-2 15,3-11 1-15,3-8-1 16,0-7 1-16,3-8 0 16,0-8 2-16,0-1 10 15,0 0 18-15,0-17 24 16,0-9-33-16,0-11-10 15,0-13-12-15,6-18 0 0,0 4 0 16,0-4-1 0,3 0-1-16,3 13 2 0,0-4-2 15,7 9 2-15,2 8 0 16,0 8 0-16,3 9 2 16,-2 5-2-16,1 5 1 15,-4 5-1-15,2 4 0 16,-3 5-1-16,3 1-8 15,1 0 8-15,3 14-7 16,-2 0 7-16,-4 5-7 0,-5 4 7 16,-7 0 1-1,-7 1-1-15,0 0-11 0,-13-2 12 16,-11 1 1 0,-6-3-1-16,-4-4 0 0,-2-3 0 15,0-6 0-15,0-7 0 16,3 0-8-16,2 0-17 15,10-1-52-15,6-8-45 16,11 4-60-16,4 0-102 16,0 4-513-16</inkml:trace>
  <inkml:trace contextRef="#ctx0" brushRef="#br0" timeOffset="162996.8843">3433 6832 986 0,'0'0'158'0,"0"0"-15"15,0 0 7-15,0 0-78 16,16-90-35-16,2 72 5 16,0 5-19-16,6 0-1 15,1 3-3-15,-1 2-3 16,-3 2-7-16,1 5 2 16,-5 1-2-16,5 0 1 0,-4 4 6 15,0 12-14-15,1 1-2 16,-5 4 2-16,-4 1-2 15,-4 2 1-15,-6 5-1 16,0-3 0-16,-12 8 0 16,-12-1-1-16,-7 2-1 15,-5-1-8-15,-1 1 0 16,4-4 3-16,2-4 6 16,4-4 0-16,7-5 1 15,4-3-1-15,7-3 1 16,3-4 0-16,6-1-1 15,0-1 0-15,3 0 1 0,12-2 2 16,6 1 30-16,10 0 19 16,2-5-12-16,3 2-4 15,4-2-17-15,-4 0-12 16,3 0 0-16,-5 0 0 16,-1 0-6-16,-3 0 0 15,-5 0 0-15,-4 0-42 16,-3 0-84-16,-5 0-209 15,-5 0-574-15</inkml:trace>
  <inkml:trace contextRef="#ctx0" brushRef="#br0" timeOffset="164371.1369">4395 6568 530 0,'0'0'131'16,"0"0"-89"-16,0 0-14 16,0 0-15-16,0 0-3 15,0 0 4-15,0 0 12 0,0 17 12 16,0-15 27-1,0-1-22-15,0-1 9 0,0 0 6 16,0 0 13-16,0 0 21 16,0 0 39-16,0 0 24 15,0 0-30-15,-2-7-68 16,2 0-28-16,0 0-14 16,0 1-2-16,0 2-13 15,11 1-1-15,8 3-16 16,11 0-59-16,-4 7-148 15,-7 3-274-15</inkml:trace>
  <inkml:trace contextRef="#ctx0" brushRef="#br0" timeOffset="164883.7349">4810 7216 983 0,'0'0'129'15,"0"0"-22"-15,0 0-36 16,0 0-28-16,0 0-25 16,86-11 40-16,-38 5-18 15,3-1-3-15,10 1-1 16,0-1 0-16,5 3 2 15,1-1-13-15,-2 0-11 16,-2 3-12-16,1-1 5 16,-4 2 0-16,-6-1-5 15,-5 1 4-15,-7 1 2 16,-2 0-7-16,-12 0-1 0,-2 0-1 16,-7 0 1-1,-1 0-10-15,-6 0-1 0,0 0-24 16,0 0-77-16,-6-3-52 15,-3-3-98-15,-3-1-110 16</inkml:trace>
  <inkml:trace contextRef="#ctx0" brushRef="#br0" timeOffset="165324.0503">4956 7233 375 0,'0'0'78'0,"0"0"1"16,94 0 12 0,-49-4-23-16,1-2-18 15,3 1-6-15,2 0-10 16,-2 1 1-16,-4 3 8 0,4 1 11 15,-4 0-43-15,4 0 20 16,-4 0-8-16,4 0-13 16,-4 0-4-16,-2-2-5 15,-1-1 0 1,1-1-1-16,5-3-20 0,-9-1-63 16,-8-1-153-16</inkml:trace>
  <inkml:trace contextRef="#ctx0" brushRef="#br0" timeOffset="166460.2325">6205 6588 1077 0,'0'0'142'0,"0"0"-11"16,0 0-9-16,0 0-48 16,0 0-39-16,0 0-9 0,0 0-16 15,55-4 12 1,-25 2 8-16,3 1-8 0,1 1 2 15,6-3-8-15,5 3-3 16,1 0-12-16,-1-1 1 16,-2-1-1-16,-1-1 0 15,-9 2-1-15,-5-2-18 16,-7 3-45-16,-12 0-118 16,-9 0-147-16,0 6-278 0</inkml:trace>
  <inkml:trace contextRef="#ctx0" brushRef="#br0" timeOffset="166704.4393">6278 6888 1095 0,'0'0'123'16,"0"0"-78"-16,0 0 20 15,0 0 62-15,0 0 5 16,113-12-55-16,-68 1-29 15,4-2-13-15,-4 0-13 16,1 3-9-16,-7-1-7 16,-3 2-6-16,-2 0-1 15,-1 1-25-15,-3-1-46 16,-2 2-83-16,17-13-49 16,-5 2-78-16,-7-2-241 0</inkml:trace>
  <inkml:trace contextRef="#ctx0" brushRef="#br0" timeOffset="167244.824">7146 6361 1099 0,'0'0'357'16,"0"0"-195"-16,0 0-35 16,0 0-70-16,0 0-38 15,0 0-17-15,0 0-2 16,0 9-1-16,0 7 1 15,3 8 0-15,0 8 0 16,0 7 6-16,-1 9-3 16,-2 5 7-16,4 5-8 0,-4 5-1 15,0-3 0 1,0 2 6-16,0-8-6 0,0-5-1 16,0-12 0-16,0-10-19 15,0-10-29-15,0-12-13 16,0-5 0-16,0-5 37 15,0-26-43-15,-4-40-235 16,-7-18-198-16,2-1 4 16,-1-17 357-16,7 38 139 15,3 13 317-15,0 7-17 16,0 18 47-16,0 0-73 16,10-1-145-16,2-1-45 15,6 6-53-15,3 5-2 16,3 5-10-16,4 4-18 15,-1 6 5-15,3 7-6 0,1 0 1 16,2 6 1-16,-3 11-1 16,-2 4 6-16,-8 3-7 15,-4 1 0-15,-10 1 0 16,-6-2-8-16,0 1-1 16,-18-4 6-16,-12 2-6 15,-3-3-4-15,-10-5-1 16,-15-1-56-16,10-7-107 15,8-1-210-15</inkml:trace>
  <inkml:trace contextRef="#ctx0" brushRef="#br0" timeOffset="167523.0203">7537 6734 1075 0,'0'0'312'0,"0"0"-143"16,0 0-50-16,0 0-55 15,0 0-37-15,0 0 8 16,0 77 10-16,0-45 2 16,0 7-5-16,0 3-11 15,0 2-9-15,0 1-10 16,0 3-2-16,0 0-2 15,-3 0-8-15,-4 1-16 0,-10 10-80 16,4-12-87 0,1-12-409-16</inkml:trace>
  <inkml:trace contextRef="#ctx0" brushRef="#br0" timeOffset="168682.7079">8355 6475 532 0,'0'0'79'0,"0"0"-24"0,0 0 78 16,0 0 61-16,0 0-22 16,0 0-20-16,0 0-48 15,-33-4-31-15,33 4-30 16,0 0-27-16,3 0-7 16,10 0 3-16,7 4 17 15,8 2 6-15,5-5 1 16,10 3-8-16,2-2-21 15,4-2-1 1,-4 0-5-16,1 0-1 0,-10-6 0 16,-5 2-1-16,-7-2-40 15,-12 5-68-15,-3-2-108 16,-9 3-267-16</inkml:trace>
  <inkml:trace contextRef="#ctx0" brushRef="#br0" timeOffset="168925.8442">8319 6673 1092 0,'0'0'141'16,"0"0"-98"-16,0 0-15 16,0 0 44-16,0 0 60 15,94 13-25-15,-51-13-49 0,5 0-17 16,1 0-15-1,-1 0-19-15,-5-6 1 0,-1 2-8 16,-10-1 0 0,0 4-29-16,-5 1-110 0,-8 0-171 15,-7 0-490-15</inkml:trace>
  <inkml:trace contextRef="#ctx0" brushRef="#br0" timeOffset="170458.267">10788 6481 861 0,'0'0'405'0,"0"0"-289"16,0 0-58-16,0 0-28 16,0 0-15-16,0 0-15 15,0 0 0-15,0 0 0 16,0 0 0-16,0 0 0 15,0 1 1-15,0-1 6 0,0 0-6 16,0 0 11-16,0 0 46 16,0 0 24-16,0 0 11 15,0 0-14-15,0 0-24 16,0 0 8-16,0 0-16 16,4 0-10-16,7 0-15 15,-2 0-15-15,0-1-6 16,1-2-1-16,-3 2 1 15,-5-1-1-15,-2-1-12 16,0 3-27-16,0 0-26 16,-12 0-20-16,-7 0-2 0,-5 0-23 15,-4 0-119 1,5 0-8-16,7 0 22 0,7 6-64 16,6-2-210-16</inkml:trace>
  <inkml:trace contextRef="#ctx0" brushRef="#br0" timeOffset="170853.5731">11507 6131 1300 0,'0'0'187'0,"0"0"-111"16,0 0-50-16,0 0-26 16,0 0-10-16,0 0 2 15,0 0 8-15,-13 104 1 16,3-61 8-16,0 6 14 15,-6 9-13-15,-2 0 3 16,3 5-6-16,-4-2-6 0,5-3 1 16,1-6 8-1,4-2-7-15,0-8-3 0,6-8 0 16,0-8-7-16,3-10-54 16,0-9-93-16,12-13-14 15,7-15-2-15,-5-7-600 0</inkml:trace>
  <inkml:trace contextRef="#ctx0" brushRef="#br0" timeOffset="171111.756">11406 6206 1405 0,'0'0'168'0,"0"0"-111"16,0 0-28-16,19-77-3 15,2 61-18-15,3 6-2 0,10 4-5 16,5 4 6-1,3 2-1-15,-5 2 7 0,-4 14 5 16,-3 3-11-16,-11 5-6 16,-9 1-1-16,-2 0 0 15,-8-3 0-15,0 0 0 16,-18-4 0-16,-7 0 0 16,-5-4-1-16,-6-1-11 15,-2-2-17-15,-9 2-67 16,13-3-157-16,7-1-320 0</inkml:trace>
  <inkml:trace contextRef="#ctx0" brushRef="#br0" timeOffset="171656.1426">11655 6750 538 0,'0'0'184'0,"0"0"-5"16,4-83-7-16,5 52 61 16,5 6-40-16,2 2-54 15,-3 9-56-15,7 1-33 16,2 6-25-16,-2 5-15 15,5 2-9-15,2 0 0 0,-4 4 0 16,3 8 9-16,-5 8-9 16,0 3-1-16,-6 4 0 15,-8 2 0-15,-4 7-1 16,-3 1-6 0,-10 3 4-16,-8-2-6 0,-9-1 2 15,-1-3 4-15,-2-5 2 16,0 1 0-16,2-4 1 15,4-5-1-15,6-2 1 16,1-2 0-16,10-4 0 16,1 0-5-16,6-6 5 15,0 0 0-15,0-4 0 16,13 1 1-16,13-3 5 16,7 1 6-16,4-2-5 15,9 0-6-15,0 0 0 0,3 0 1 16,-5 0-2-16,-3 0-2 15,-6 0-34-15,-8 0-31 16,-9 0-62-16,-7 0-114 16,-8 0-448-16</inkml:trace>
  <inkml:trace contextRef="#ctx0" brushRef="#br0" timeOffset="178209.0752">13137 6391 431 0,'0'0'201'15,"0"0"-138"-15,0 0-31 16,0 0 31-16,0 0 50 16,0 0 17-16,-38 8-13 15,38-7-11-15,0-1-22 16,0 2-10-16,0-2-29 16,0 1-22-16,0-1-14 15,0 3 1-15,9 1-1 16,9 3 5-16,9-1 53 15,11 4 15-15,15-3-38 16,2 2-15-16,6-5-13 16,-3 2-7-16,-1-4-7 0,-6 0-1 15,-2-2-1-15,-10 0-25 16,-8 0-52-16,-1 0-114 16,-13 0-113-16,-8 0-439 0</inkml:trace>
  <inkml:trace contextRef="#ctx0" brushRef="#br0" timeOffset="178508.2952">13205 6631 1101 0,'0'0'174'15,"0"0"-118"-15,0 0-9 0,0 0 44 16,0 0-12-16,0 0-5 15,0 0 6-15,28 1 18 16,2-5-46-16,9-3-31 16,6 0-11-16,4-2-10 15,6 2 0-15,0 0-1 16,-6 0 1-16,2 1 1 16,-5 3 3-16,-4 0-4 0,-6 2-19 15,-6-2-45 1,-9 3-53-16,-3-1-88 0,-2-7 2 15,-7-2-71-15,-6 1-136 16</inkml:trace>
  <inkml:trace contextRef="#ctx0" brushRef="#br0" timeOffset="178820.0658">13705 6156 1245 0,'0'0'176'15,"0"0"-123"-15,0 0-10 16,0 0-29-16,0 0-14 16,0 0-9-16,0 0-1 15,29 36 10-15,0-3 21 0,4 4 6 16,4 4-6 0,-1 3-7-16,1 2-2 0,-8 1-11 15,-1-2 0 1,-7 1 1-16,-5-6 5 0,-10 0-7 15,-6-4 9-15,0-2-8 16,-3-1 7-16,-16-4-2 16,-5 1-4-16,-6-3-2 15,-1-2-60-15,-11 9-123 16,9-7-132-16,8-4-263 0</inkml:trace>
  <inkml:trace contextRef="#ctx0" brushRef="#br0" timeOffset="180083.9033">14977 6526 725 0,'0'0'185'16,"0"0"-100"-16,0 0-10 16,0 0-1-16,0 0-12 15,0 0 29-15,0 0 15 16,5-28-20-16,-5 28 4 15,2 0-14-15,-2 0-6 16,0 0-13-16,0 0-15 16,0 0-7-16,0 0 8 15,0 0 11-15,0 0-13 0,0 0-19 16,0 0-22-16,0 0-4 16,0 8-20-16,0 14-5 15,0 11 20-15,0 14 9 16,0 22 0-1,0-3 0-15,-8 4 0 0,2-5-1 16,0-18-15-16,0-1-3 16,3-13 10-16,3-7 9 15,0-12-2-15,0-5 2 16,0-8 1-16,0-1 10 16,-4-10 17-16,4-14-4 15,-4-14-23-15,4-23 0 0,0-22 0 16,4-21 0-16,12-2 0 15,-3 17 2-15,4 25-3 16,-5 28 0-16,1 7 0 16,0 4-2-16,4 4 2 15,-2 3-1-15,-4 9 1 16,5 9-9-16,0 0-11 16,0 20 9-16,4 7-21 15,-4 2 10-15,-3 5 15 16,-3-3 5-16,-10-3-8 15,0-3 9-15,0-7-5 16,-11-4 5-16,-5-5 1 16,-6-3-1-16,-4-6 1 15,-4 0 0-15,-1-1-2 0,4-13-49 16,2 0-52-16,5 3-162 16,10 2-55-16,7 8-496 0</inkml:trace>
  <inkml:trace contextRef="#ctx0" brushRef="#br0" timeOffset="180557.658">15204 6985 1316 0,'0'0'146'0,"0"0"-45"16,0 0-42-16,0 0-24 15,0 0-22-15,81-81-11 16,-45 73-1-16,2 5 0 16,-4 3-1-16,1 0 1 15,-10 6 1-15,-1 10-2 16,-12 4-2-16,-6 6-7 15,-6 3 1-15,-3 5 0 16,-19 3 7-16,-7-1-6 16,0 0 0-16,-4-4 7 15,1-1 0-15,6-4-1 16,0-1 1-16,7-7 0 0,1-2 0 16,12-4 1-16,3-6-1 15,3-1 0-15,3-5 0 16,18 1 23-16,7-2 14 15,11 0-18-15,7 0-8 16,2-3-11-16,1-7-10 16,-4-3-21-16,1-4-35 15,-1-16-80-15,-9 4-75 16,-11-2-410-16</inkml:trace>
  <inkml:trace contextRef="#ctx0" brushRef="#br0" timeOffset="180939.751">15539 6245 1380 0,'0'0'105'0,"0"0"-75"16,0 0-17-16,-7-83-7 15,7 72 23-15,3 5 21 16,14 6-29-16,2 3-21 15,3 18 1-15,10 7 10 16,1 9-3-16,4 7-7 16,-2 4 5-16,1 3-5 15,2 2 0-15,-2-1 0 16,-3 5 2-16,-1-1-2 0,-3 1 0 16,-6 1 0-1,-6 1 1-15,-14 1-1 0,-3 3 0 16,-3 2 0-16,-20-1 1 15,-3 1-2-15,-7-1 0 16,-5-6 0-16,-5-8-19 16,-3-4-22-16,-6-11-23 15,-6-6-11-15,-26-3-89 16,9-9-46-16,10-7-85 0</inkml:trace>
  <inkml:trace contextRef="#ctx0" brushRef="#br0" timeOffset="181349.3778">14685 6271 929 0,'0'0'88'0,"0"0"-88"16,0 0-6-16,-91 32 5 16,61-5-1-16,2 9 2 0,1 4 19 15,3 10 17-15,6 6 19 16,2 6 3-16,2 2 0 15,6 2-28-15,4 3-5 16,4-4-9-16,0-4-15 16,20 1 6-16,6-6-5 15,15-3 7-15,5-6-7 16,8-7 7-16,10-8-9 16,3-12-14-16,27-20-44 15,-13 0-126-15,-10-11-215 0</inkml:trace>
  <inkml:trace contextRef="#ctx0" brushRef="#br0" timeOffset="181733.8597">15346 5845 1064 0,'0'0'168'0,"0"0"-107"15,0 0-33-15,0 0-8 16,0 0-1-16,0 0-8 15,0 0 5-15,30 0-1 16,-7 0 27-16,9 0 15 16,4 1-27-16,0-1-10 15,2 0-4-15,-1 0-8 16,-2 0-7-16,-2 0 0 16,-8-4 1-16,-1-3-2 15,-6-2-14-15,-4 1-102 16,-1 2-102-16,-7 0-287 0</inkml:trace>
  <inkml:trace contextRef="#ctx0" brushRef="#br0" timeOffset="182120.1013">16032 5523 327 0,'0'0'887'16,"0"0"-793"-16,0 0-33 16,0 0-2-16,0 0-2 15,0 0-3-15,0 0-16 0,0-37-22 16,0 37-16-1,0 7-6-15,0 11 4 0,0 11 2 16,0 8 8 0,3 6 0-16,-3 7 13 0,0 2-7 15,0 0 10-15,0-1-13 16,0-1-10-16,0-3 9 16,0-2-8-16,0-5-2 15,0-2 0-15,0-6-16 16,0 1-89-16,1-11-143 15,7-5-282-15</inkml:trace>
  <inkml:trace contextRef="#ctx0" brushRef="#br0" timeOffset="182430.1313">16363 6512 1280 0,'0'0'189'16,"0"0"-127"-16,0 0 12 16,0 0-24-16,0 0-33 15,91 0-4-15,-46-4-2 16,0-2 3-16,2 5-1 15,-2-2-7-15,0 0-5 0,-9 0 0 16,-10 2-1-16,-1-1-6 16,-11 2-43-16,-5 0-124 15,-2 0-152-15,-7 0-560 16</inkml:trace>
  <inkml:trace contextRef="#ctx0" brushRef="#br0" timeOffset="182707.3929">16441 6677 561 0,'0'0'88'0,"0"0"-60"15,0 0 1-15,0 0 66 16,0 0 54-16,0 0 26 15,0 0-54-15,73 17-53 16,-42-14-24-16,1 0-14 16,4 0-14-16,-5-3-7 15,3 0-8-15,-1 0 0 16,-4 0-1-16,9 0-29 16,-8 0-106-16,-9-9-368 0</inkml:trace>
  <inkml:trace contextRef="#ctx0" brushRef="#br0" timeOffset="206176.1459">5029 6419 484 0,'0'0'110'15,"0"0"41"-15,0 0-28 16,0 0 17-16,21-86-7 15,-18 69 9-15,0 3-4 16,-3 3-12-16,0 2-18 0,3 2-34 16,-3 3 5-1,0 1-3-15,0 3-14 16,0 0-23-16,0 0-21 16,0 0-18-16,0 9-11 0,0 10-13 15,0 12 16-15,3 13 8 16,4 7 0-16,-4 5 0 15,0 1 0-15,-3-1 0 16,0-2 1-16,0-5 6 16,0-5-7-16,0-9-7 15,0-5-13-15,0-5-7 16,0-10-6-16,0-5 3 16,0-5-2-16,0-5 3 15,0 0 25-15,0-6 4 0,0-15 0 16,0-8-1-16,0-10 0 15,0-10-1-15,0-5 1 16,0-4 0-16,3-2 0 16,5-1 0-16,1 3 0 15,4 9 1-15,2 2 0 16,0 8 7-16,0 6-6 16,3 0 15-16,-6 6-8 15,4 1-7-15,-4 6-1 16,0 3 2-16,-3 6-2 15,-3 7 0-15,0 4 0 16,4 0-15-16,4 8-14 16,5 15 6-16,1 4 4 0,2 4 7 15,-3 0 3 1,-5-3-1-16,-1-2 4 0,-10-4-1 16,-3-2 6-16,0-3 0 15,-13-1 0-15,-4-4 0 16,-8-2 1-16,-2-2 7 15,-1-2-6-15,-2-5 4 16,3-1-5-16,6 0-1 16,6 0-31-16,8 0-121 15,2 0-144-15,2 0-415 0</inkml:trace>
  <inkml:trace contextRef="#ctx0" brushRef="#br0" timeOffset="206654.5419">5472 6608 1265 0,'0'0'245'0,"0"0"-169"15,0 0-19-15,0 0-34 16,0 0-16-16,84-66-6 15,-57 59 5-15,-2 3-4 16,-1 4 0-16,-6 0-2 16,-5 2 0-16,-1 12-7 0,-9 4-6 15,-3 5-4 1,-3 7 5-16,-18-1-13 0,-9 5 8 16,-3-2 5-16,-2-5 11 15,5-4 0-15,6-3 1 16,6-1 0-16,6-8 0 15,9 1 0-15,-1-2 0 16,4-3 0-16,0 0 2 16,10-1 6-16,5-2 5 15,3-1 21-15,4-2-2 16,4-1-9-16,1 0-1 16,-2 0-7-16,3 0-8 15,-1-4-4-15,6 0-2 16,-3-3 4-16,1-2-5 0,-1 2-10 15,-3 0-31-15,-2 0-45 16,1 0-93-16,-7-1-58 16,-7 4-158-16</inkml:trace>
  <inkml:trace contextRef="#ctx0" brushRef="#br0" timeOffset="207810.6797">9675 6347 1302 0,'0'0'200'16,"0"0"-133"-16,0 0-48 15,0 0-19-15,0 0-13 16,0 0 1-16,0 0 12 15,-9 55 7-15,6-25-6 16,0 6 26-16,-4 7 0 16,1 5 2-16,-2 1-8 0,-1 6-2 15,-4-1-6-15,4-4-4 16,-4-4-8 0,5-7 1-16,5-5 4 0,0-11-5 15,0-5-1-15,3-8 1 16,0-9 1-16,0-1 15 15,0-4 23-15,0-21 5 16,3-11-34-16,3-24-11 16,6-19-6-16,0-21-7 15,0 6 6-15,-2 20-5 16,1 21 11-16,-2 19 1 16,4-4 1-16,5-1 0 15,3-5 0-15,4 7 1 16,-1 5-1-16,1 4 2 0,1 8-2 15,-2 7-1-15,-2 7 0 16,2 6 0-16,-3 6-8 16,3 12 6-16,1 7-14 15,-6 1 9-15,-2 1 5 16,-5-1 2-16,-5-4-1 16,-4-2-14-16,-3-2 5 15,0-2-3-15,-16-2 3 16,-7-3 1-16,-5-2 0 15,-9-3 8-15,-5-5 0 16,3 2 0-16,1-3-9 0,6 0-13 16,8 0-54-1,8 1-88-15,10 9-19 0,6-2-137 16,0 0-30-16</inkml:trace>
  <inkml:trace contextRef="#ctx0" brushRef="#br0" timeOffset="208321.2627">9964 6731 1060 0,'0'0'212'15,"0"0"-152"-15,0 0-31 16,29-81-10-16,-5 63 1 16,4 4 6-16,2 7 26 15,-4 3-8-15,3 4-27 16,-9 0-9-16,-1 1-7 16,-3 15 0-16,-9 3-1 15,-4 4 0-15,-3 5 0 16,0 2-1-16,-16 5-5 15,-6 2-12-15,-5-2-1 16,-3-3 1-16,2 0 10 16,1-5 8-16,5-1 0 15,2-2 0-15,7-4 0 16,4-5 0-16,6-2 2 16,3-3-1-16,0-2 6 0,6 1-1 15,13-2 25-15,8 0 5 16,3-4-2-16,4 3-8 15,2-4-4-15,3 0-6 16,4-2-9-16,-4 0 0 16,0 0 5-16,1 0-12 15,-6 0 0-15,-1 0-23 16,-9 0-124-16,-3 0-109 16,-9 0-530-16</inkml:trace>
  <inkml:trace contextRef="#ctx0" brushRef="#br0" timeOffset="212438.8139">17363 6419 553 0,'0'0'120'0,"0"0"17"16,0 0-34-16,0 0 43 0,0 0-16 15,0 0-26-15,55-72 5 16,-51 65-18-16,-1 1-40 16,-1 3-4-16,-1 2 2 15,-1-2 5-15,2 3 9 16,-2 0 6-16,0 0 2 16,0 0-19-16,0 0-26 15,0 0-17-15,0 0-9 16,0 7-18-16,0 9-4 15,0 9 22-15,0 10 0 16,0 11 1-16,-2 4 0 16,-7 5 8-16,1 2-8 15,-1-4 6-15,-2-2 1 0,2-6-8 16,3-3 0-16,3-12 0 16,2-3 0-16,-1-8 0 15,1-9 1-15,1-6-1 16,0-4 1-16,0 0 6 15,0 0 2-15,0-7 10 16,-3-12-19-16,0-6-2 16,0-8-5-16,0-9 6 15,3-2-6-15,0-8 5 16,0 0 1-16,0-6-8 16,13-1 8-16,5-2 1 15,5 2-2-15,2 1 1 16,5 6 1-16,3 5 0 15,-1 8-2-15,1 6 1 0,-1 10 0 16,-2 9 0-16,-5 12 0 16,-1 2-10-16,-1 11-2 15,-5 14-3-15,-1 10-10 16,-7 2 8-16,-5 3 12 16,-5-5-3-16,0-1 7 15,-9-5 1-15,-10-6-8 16,-7-2 9-16,-4-4 0 15,-5-5 0-15,2-4 1 16,0-6-1-16,5-2 0 16,2 0 0-16,7-6-32 15,5-4-71-15,14-3-162 0,0 3-65 16,14 3-226-16</inkml:trace>
  <inkml:trace contextRef="#ctx0" brushRef="#br0" timeOffset="212955.1807">17758 6855 965 0,'0'0'152'0,"0"0"68"15,0 0-49-15,0 0-79 16,4-92-35 0,12 72-9-16,4 1 22 0,6 5-39 15,7 1-17-15,-1 4-8 16,3 5-5-16,-2 3-1 16,-7 1 0-16,0 0 0 15,-7 10 0-15,-2 7-1 16,-5 2-5-16,-5 5-2 15,-4 5 0-15,-3 0-1 16,-3 2-1-16,-16 2-5 16,-7-1 0-16,-7-1-5 15,-2-2 13-15,-4-3-1 16,2-2 7-16,2-4 1 0,9-3 0 16,3 1 5-16,7-4-5 15,3 0 0-15,7-2 1 16,4-1 0-16,2-1-1 15,5 1 1-15,17-2 5 16,8-2 25-16,9-2 1 16,9-2-22-16,8-1-1 15,-4-2-9-15,-4 0 0 16,-2 0-29-16,-1 2-38 16,-13-2-153-16,-11 2-416 0</inkml:trace>
  <inkml:trace contextRef="#ctx0" brushRef="#br0" timeOffset="217212.0292">1126 8530 669 0,'0'0'123'0,"0"0"17"16,0 0-39-16,0 0-30 15,0 0-16-15,0 0 0 16,0 3-10-16,0-3 19 15,0 0 37-15,0 0-25 16,0 1-33-16,0-1-21 16,0 0-12-16,0 2-9 15,3-1 1-15,6 2 5 16,6 1 0-16,4 2 8 0,5-2 21 16,9-1-13-16,3 3-2 15,4-4-1-15,9 0-1 16,2-2-1-16,3 0 7 15,1 0-9-15,-6 0-2 16,-7 0-6-16,-9-3-7 16,-5 0 0-16,-10-1 0 15,-6 4-1-15,-3-1 0 16,-6-1-25-16,0 1-38 16,-3-5-78-16,0-1-99 15,0-2-452-15</inkml:trace>
  <inkml:trace contextRef="#ctx0" brushRef="#br0" timeOffset="217594.3032">1580 8361 810 0,'0'0'390'0,"0"0"-229"15,0 0-7-15,0 0-66 16,0 0-50-16,0 0-12 15,0 0-4-15,-8-2-13 16,8 2 1-16,6 0-9 16,9 3 0-16,3 6 0 15,6 2 0-15,3 3 0 0,1 0-1 16,2 0 1 0,-2 0-1-16,2 2 1 0,-3-2-1 15,-6 1 0-15,1-1 0 16,-4 3 0-16,-6-1 0 15,0 0 0-15,-5-2 0 16,-2 0-1-16,-5-2 1 16,0 2-1-16,0-1 1 15,-10 4 0-15,-7 2 0 16,-2-3 0-16,-1 5-14 16,-2 1-36-16,-5 6-88 15,6-6-75-15,3-3-178 0</inkml:trace>
  <inkml:trace contextRef="#ctx0" brushRef="#br0" timeOffset="219439.5786">3128 8306 910 0,'0'0'91'0,"0"0"12"16,0 0-21-16,0 0-29 16,0 0-9-16,0 0-3 15,0 0 13-15,-7-33 2 16,7 33-1-16,0 0-21 16,0 0-24-16,-3 10-9 15,3 10-1-15,0 12 2 16,-3 9 5-16,0 8 2 15,-3 4 4-15,1 3-1 16,-2 0-4-16,-2 0-2 0,3-3 0 16,0-5-5-1,0-4-1-15,2-7 3 0,1-8-2 16,0-3 1-16,1-8-1 16,2-5 0-16,-1-8-1 15,1-2 1-15,0-3 7 16,0 0 15-16,0-8 5 15,0-12-22-15,-2-8-6 16,1-7-1-16,-1-8-8 16,1-6 8-16,-1 1 0 15,2-4 0-15,0-1 0 16,0 1 1-16,0-1 0 16,5-1-1-16,4-1 1 0,7 4 0 15,2 3 0 1,0 6 0-16,4 7 0 0,-2 6 0 15,2 8 0-15,0 6 0 16,-1 5-2-16,0 9-8 16,0 1 1-16,4 1-5 15,-5 14-12-15,4 3-2 16,-8 4-10-16,-4-1 5 16,-6 3 8-16,-6-2 9 15,0 1 15-15,-12-3-5 16,-7 0 6-16,-5-4 1 15,1-3 12-15,-5-3 5 16,0-3 6-16,-2-4-5 16,3 1-4-16,0-2-15 15,5-1-13-15,-1 9-98 16,4 0-87-16,7 3-207 0</inkml:trace>
  <inkml:trace contextRef="#ctx0" brushRef="#br0" timeOffset="220126.685">3261 8791 656 0,'0'0'352'0,"0"0"-207"16,0 0-9-16,0 0-38 16,0 0-38-16,0 0-35 15,0 0-12-15,61-42-12 16,-34 32 6-16,3 0-5 15,-5 7 4-15,1 2-6 16,-7 1 2-16,2 0 5 16,-9 7-7-16,0 7 1 15,-2 4-1-15,-4 5 0 16,-6 1 0-16,0 5 0 0,-6 2-1 16,-10-1 1-16,-4 0-1 15,-5-5-6-15,3-1 6 16,-2-7 1-16,1-3-1 15,1-6 1-15,6-5 1 16,-1-3 12-16,4 0-3 16,7 0-1-16,3-4 6 15,3-6-4-15,0 1 18 16,3 0-16-16,13 2-11 16,4 0-1-16,5 7-1 15,5 0-1-15,1 0-8 16,2 14-4-16,3 6 0 15,-3 5-3-15,-2 5 4 0,-7 4 11 16,-2 1 0-16,-11-1 0 16,-5 1-7-16,-6-4 8 15,0 2 2-15,-18-4 15 16,-9-2 27-16,-9-3 2 16,-10-4-17-16,-5-8 4 15,-4-3-10-15,-5-8-20 16,2-1-3-16,-9 0-86 15,16 0-192-15,11 0-443 0</inkml:trace>
  <inkml:trace contextRef="#ctx0" brushRef="#br0" timeOffset="221462.7308">4228 8606 851 0,'0'0'176'15,"0"0"8"-15,0 0-51 16,0 0-72-16,0 0-44 15,0 0-17-15,0 0-2 16,-12 16-3-16,6-12 5 16,3 0 1-16,-1-2 33 0,2-2 22 15,2 0 8-15,-1 0 9 16,-4 0-23-16,5-6-34 16,-3 0 3-1,3 2 6-15,0 1 10 0,0 3-3 16,0 0-24-16,0 0-8 15,0 0-1-15,0 0-9 16,0 0 9-16,3 7-1 16,0-4-5-16,0 3-5 15,1-2-14-15,-4-4-5 16,0 3-23-16,0-3-109 16,0 0-93-16,-4 0-394 0</inkml:trace>
  <inkml:trace contextRef="#ctx0" brushRef="#br0" timeOffset="221995.1312">4332 9339 925 0,'0'0'265'0,"0"0"-188"15,0 0 36-15,0 0-19 16,0 0-43-16,0 0-16 15,0 0-5-15,20 0 10 16,5 0 16-16,11 0-13 16,7 0-10-16,5 0-15 15,4 0-9-15,3 1-9 16,2-1 2-16,0 3 0 16,1 0-1-16,3-2 0 15,-1 1 0-15,1-2 0 16,-3 0 0-16,-3 0 0 15,-1 0 1-15,-6 0-2 0,1 0 0 16,-7 0 0 0,1 0 0-16,-6 0 1 0,-4 0-1 15,0 0 1-15,-2 0-1 16,-1 0 0-16,-3 0 0 16,-6 0 0-16,0 0 0 15,-5 0-8-15,-7 0-30 16,-9 0-52-16,0 0-196 15,0-2-379-15</inkml:trace>
  <inkml:trace contextRef="#ctx0" brushRef="#br0" timeOffset="222376.4027">5948 8610 1215 0,'0'0'213'16,"0"0"-117"-16,0 0-14 15,0 0-46-15,0 0-17 16,0 0-6-16,0 0 12 0,79-7 17 16,-49 6 15-1,6 1-16-15,-2 0-17 16,2 0-14-16,0 0 0 0,-2 0-8 16,-4 0 7-16,-6 0-9 15,-2 1-13-15,-8-1-30 16,-7 6-65-16,-1-3-154 15,-6-2-317-15</inkml:trace>
  <inkml:trace contextRef="#ctx0" brushRef="#br0" timeOffset="222632.6121">5942 8854 798 0,'0'0'191'0,"0"0"-112"16,0 0-9-16,0 0-7 16,0 0 24-16,0 0 74 15,0 0-40-15,88 7-40 16,-55-7-21-16,3 0-16 16,-2 0-24-16,2-4-11 15,0 0-7-15,4-2-2 16,-4-3-5-16,19-5-55 15,-13 1-172-15,-5-3-337 0</inkml:trace>
  <inkml:trace contextRef="#ctx0" brushRef="#br0" timeOffset="222927.8216">6782 8352 1121 0,'0'0'372'16,"0"0"-270"-16,0 0-58 16,0 0-30-16,0 0-14 15,0 0-1-15,0 0 0 16,0 73 1-16,0-33 6 16,0 5 4-16,0 6-1 15,0 4 7-15,-3 1-3 16,0 4-5-16,-3-4 0 0,3-1 1 15,-3-5-8 1,2-7 7-16,1-6-8 0,3-4-26 16,0-13-44-16,0-14-107 15,0-6-94-15,0 0-73 0</inkml:trace>
  <inkml:trace contextRef="#ctx0" brushRef="#br0" timeOffset="223242.0488">6739 8399 892 0,'0'0'343'0,"0"0"-175"0,0 0 0 15,22-81-73-15,-10 63-19 16,5 0-5-16,2 2-25 16,5 3-20-16,1 2-13 15,8 4-11-15,1 4-1 16,2 3-1-16,0 0 1 15,-3 10 0-15,-8 7-1 16,-1 6-1-16,-12 1-8 16,-9 2-10-16,-3 3-2 15,-3-2 5-15,-15-4 0 16,-9 3 2-16,-4-8 12 16,-2-2 2-16,-3-4-1 15,-1-2-37-15,1-3-34 16,-6 3-171-16,8-3-145 15,10 3-382-15</inkml:trace>
  <inkml:trace contextRef="#ctx0" brushRef="#br0" timeOffset="223634.5552">7155 8831 489 0,'0'0'768'0,"0"0"-603"15,0 0-53-15,0 0-68 16,0 0-27-16,0 0 9 16,-21 83 8-16,11-51 14 15,-2 5 7-15,1 2 4 16,-2 5-18-16,1-2-15 16,-1 2-10-16,2-2 0 15,-1 1-10-15,2-1-4 16,4-2 4-16,0-3-6 15,6 3-41-15,0-7-97 0,0-11-247 16</inkml:trace>
  <inkml:trace contextRef="#ctx0" brushRef="#br0" timeOffset="224203.5901">8189 8483 1046 0,'0'0'145'0,"0"0"-92"16,0 0 39-16,0 0 28 16,0 0-56-16,0 0-9 15,0 0 21-15,0 0-15 16,15 2-13-16,6-2-20 15,7 1-3-15,8 1-16 16,7-2 11-16,5 0-5 16,1 0-5-16,-1 0-9 15,1 0 6-15,-7 0-7 16,-3 0-16-16,4 0-69 16,-16 0-142-16,-9 0-256 0</inkml:trace>
  <inkml:trace contextRef="#ctx0" brushRef="#br0" timeOffset="224454.7022">8274 8699 801 0,'0'0'214'0,"0"0"-148"15,0 0 23-15,0 0 52 16,0 0-9-16,0 0-28 15,100 13-20-15,-64-13-17 0,3 3 2 16,7-3-15-16,2 0-28 16,1 0-10-16,0-3-15 15,-1 2-1-15,-5-2-35 16,5-3-88-16,-12 3-204 16,-8-4-827-16</inkml:trace>
  <inkml:trace contextRef="#ctx0" brushRef="#br0" timeOffset="225120.1097">11628 8306 1326 0,'0'0'225'0,"0"0"-80"15,0 0-1-15,0 0-57 16,0 0-54-16,0 0-24 16,0 0-9-16,3-3 0 15,-3 10-12-15,0 8-4 16,0 12 9-16,0 11 7 0,-3 10 0 15,-2 9 0-15,1 5 2 16,1 3-1-16,0-1 0 16,3-1 7-16,0-4-7 15,0-4-1-15,0-8 0 16,0-11-31-16,0-6-38 16,0-13-35-16,0-10-52 15,6-15-79-15,6-18-8 16,-3-7-564-16</inkml:trace>
  <inkml:trace contextRef="#ctx0" brushRef="#br0" timeOffset="225366.2999">11652 8355 1113 0,'0'0'260'0,"0"0"-62"16,16-90-108 0,-2 60-46-16,5 5-12 0,5 8-19 15,4 4-11-15,8 3 5 16,3 7-7-16,0 3 1 15,-4 0 0-15,1 16 5 16,-6 1-5-16,-9 7-1 16,-6-2 1-16,-12 8-1 15,-3-3-2-15,-6 2 2 16,-21 1-1-16,-5-2 1 16,0-4 1-16,-4-7 0 15,-1-3-1-15,2-5-7 0,0 1-63 16,5-6-178-16,7 3-329 15</inkml:trace>
  <inkml:trace contextRef="#ctx0" brushRef="#br0" timeOffset="225905.683">11870 8922 948 0,'0'0'281'0,"0"0"-188"16,0 0 8-16,0 0-25 0,55-75-24 15,-28 59 6 1,1 3 11-16,5 6-23 0,0 3-11 16,-2 4-10-1,-4 0-13-15,-4 1-11 0,-4 16 0 16,-6 4-1-16,-7 4 0 15,-6 7 0-15,0-2-2 16,-15 7-12-16,-9-4 1 16,-4-4 4-16,-2-3 7 15,0-8 2-15,2-5-1 16,1-6 1-16,2-4 1 16,8-3 0-16,4 0 8 15,10 0 9-15,3-5 4 16,0-1-14-16,16 0-8 15,7 0-9-15,5 5 8 0,5 1 0 16,-3 0 1-16,-1 14 13 16,0 8-6-16,-5 8-6 15,-5 4 0-15,-7 5-1 16,-5 1-1-16,-7-1 0 16,0 1 1-16,-7-6 0 15,-18-3 1-15,-5-7-1 16,-12-4 1-16,-10-6-1 15,-23-12 0-15,-18-2-20 16,4-14-36-16,-14-11-53 16,26 2-186-16,26 6-314 0</inkml:trace>
  <inkml:trace contextRef="#ctx0" brushRef="#br0" timeOffset="226419.0801">11023 8603 713 0,'0'0'188'0,"0"0"-137"16,0 0-33-16,0 0-9 15,0 0-8-15,0 0 2 16,0 0 61-16,-10 13 92 15,10-13 15-15,0-4-71 16,0-2-59-16,3-1 4 16,0 1-19-16,-3 6-14 15,0-1 9-15,0 1-10 16,0 0-10-16,0 0-1 16,0 0 3-16,0 0 3 0,0 0-5 15,0 0 8 1,0 0 4-16,0-2 10 0,1 1 15 15,2-2 9-15,0 0-31 16,4 2-16-16,-1 1-50 16,4 0-68-16,2 1-136 15,-6 8-409-15</inkml:trace>
  <inkml:trace contextRef="#ctx0" brushRef="#br0" timeOffset="227270.8016">9508 9316 576 0,'0'0'272'16,"0"0"-35"-16,0 0-35 0,0 0-13 15,0 0-45-15,0 0-41 16,0 0-28-16,28 4-14 16,8-4 2-16,25 0-28 15,30 0-7-15,27 0-4 16,9 0 3-16,-5 0-5 16,-11 0 5-16,-31 0-12 15,-17 0-5-15,-18 0-10 16,-14 0 1-16,-1 0-1 15,0 0-40-15,-2 0-46 16,-13-3-96-16,-9-4-318 0</inkml:trace>
  <inkml:trace contextRef="#ctx0" brushRef="#br0" timeOffset="227920.8341">13669 8583 798 0,'0'0'123'0,"0"0"-54"16,0 0-11-16,0 0-42 16,-85-27-10-16,73 25 34 15,5 2 1-15,0 0 5 16,7 0-1-16,0 0-12 16,0 0 5-16,20 0 49 15,8 3 68-15,17 3-37 16,25 1-27-16,-2-1-55 15,9-1-24-15,-4-3-11 16,-22-2 0-16,4 3-1 0,-19-3-28 16,-14 0-52-16,-13 0-146 15,-9 0-312-15</inkml:trace>
  <inkml:trace contextRef="#ctx0" brushRef="#br0" timeOffset="228136.9889">13502 8771 894 0,'0'0'264'16,"0"0"-190"-16,0 0-48 0,0 0 54 15,0 0 93-15,118 7-55 16,-60-7-48-16,4 0-37 16,3-4-18-16,-1-3-5 15,-5-2-1-15,-3 0-9 16,-7-1 0-16,-7 0-1 15,-2-10-43-15,-10 3-98 16,-13-3-181-16</inkml:trace>
  <inkml:trace contextRef="#ctx0" brushRef="#br0" timeOffset="228363.5222">14039 8235 1408 0,'0'0'201'0,"0"0"-140"0,0 0-60 16,0 0-1-16,0 0 0 16,61 100 0-16,-25-45 0 15,6 6 1-15,4 15 12 16,-4 17-3-16,-13 16-8 16,-15 5-1-16,-14-21-1 15,-18-22-27-15,-43-2-114 16,3-20-43-16,-8-2-229 0</inkml:trace>
  <inkml:trace contextRef="#ctx0" brushRef="#br0" timeOffset="282610.3518">4813 8345 937 0,'0'0'163'15,"0"0"-115"-15,0 0-5 16,0 0-24-16,0 0-12 15,0 0 11-15,-20-59 6 16,13 55-3-16,4-2 16 16,3 5 37-16,0 1-22 15,0 0-24-15,0 11-28 16,0 16-16-16,0 12 16 16,0 20 7-16,0 23 30 15,-3 14 9-15,0-7-9 16,0-18-11-16,0-23 3 0,3-17-15 15,0 1-5 1,0-5-7-16,0 0-1 0,0-10 6 16,0-12-6-16,0-5 8 15,0 0 14-15,0-19 75 16,0-27-66-16,-3-28-32 16,-6-31-29-16,-3-11-9 15,9 1 14-15,3 25 13 16,0 25 5-16,3 19 6 15,15 11 7-15,0-3-7 16,12-2 15-16,3 3-7 16,5 5-6-16,4 8-2 0,0 8 0 15,1 9 0 1,-1 7 0-16,-6 0-2 0,-2 18-9 16,-10 8 1-16,-5 6 9 15,-13 1 0-15,-6 7 1 16,-9-3 0-16,-16 2 0 15,-11-3 0-15,-10-6 6 16,-6 0 2-16,-2-10-2 16,3-4-5-16,5-8 2 15,6-7 3-15,10-1-6 16,12 0-17-16,13 0-33 16,5 0-148-16,17 10-164 15,14 1-20-15,-1-1-257 0</inkml:trace>
  <inkml:trace contextRef="#ctx0" brushRef="#br0" timeOffset="283008.9523">5083 8613 1013 0,'0'0'208'0,"0"0"43"15,0 0-98-15,0 0-102 16,0 0-29-16,0 0-6 15,97-7-5-15,-69 7-10 16,-1 0 0-16,-5 0-1 16,-5 13-2-16,-7 1 2 15,-7 6-9-15,-3-1-11 16,0 8-12-16,-10-1 4 0,-2-4 12 16,-3-1 14-16,6-2 1 15,6-5-2-15,3-4-4 16,0 0-5-16,3 0-5 15,13-3 7-15,4 2 10 16,5 0 6-16,2 1 2 16,-2 1-1-16,-4 2-1 15,-6 1-5-15,-6 1 9 16,-6 2-10-16,-3 3 1 16,-6 0 44-16,-15 0-12 15,-13-3-6-15,-11-1-10 16,-10-6-17-16,-6 0-16 15,-17-7-111-15,17 0-206 0,15-3-674 0</inkml:trace>
  <inkml:trace contextRef="#ctx0" brushRef="#br0" timeOffset="283709.422">9751 8385 1320 0,'0'0'180'0,"0"0"-84"16,0 0-64-16,0 0-32 0,0 0-9 15,0 0 9-15,-27 83 1 16,17-35 25-16,-5 6 5 15,1 2-9-15,4 3-6 16,-2-2-9-16,6-2-1 16,-1-6-6-16,4-8 0 15,0-7 0-15,3-12 0 16,0-9-40-16,0-19-117 16,0-18-10-16,3-8-382 0</inkml:trace>
  <inkml:trace contextRef="#ctx0" brushRef="#br0" timeOffset="283966.6065">9681 8283 1300 0,'0'0'252'16,"0"0"-137"-16,46-73 27 15,-13 46-60-15,3 4-45 16,10 10-24-16,-1 5-7 16,4 8-6-16,-4 0-6 15,-6 11 0-15,-8 9-2 16,-7 7 7-16,-15 2-18 15,-9 1-22-15,0 4 13 16,-12-3 19-16,-12-3 2 16,-4-2 7-16,-8-5 1 15,0-3 5 1,-3-2-6-16,-4-1-8 0,6-2-73 0,-8 5-83 16,9-6-176-1,9-3-372-15</inkml:trace>
  <inkml:trace contextRef="#ctx0" brushRef="#br0" timeOffset="284514.9964">10063 8596 1267 0,'0'0'227'0,"0"0"-119"16,0 0-73-16,0 0-26 15,109-32-9-15,-76 31-1 16,-2 1 0-16,-4 0-5 15,-8 11-1-15,-8 5-11 16,-11 7-30-16,-3 4-46 16,-24 3 69-16,-3 1 18 15,-8-3 6-15,6-8 1 16,2-4 2-16,11-7 43 16,6-5 0-16,9-1-8 15,4-3-16-15,3 0 25 0,18 0-27 16,7 0-13-1,8 6-4-15,0-2 5 0,0 6-6 16,-3 4 5-16,-11 2-5 16,-4 4-1-16,-6 3 0 15,-6 0-1-15,-6 4 1 16,0-5 13-16,-3 4 19 16,-12-5-8-16,-9-4 1 15,-6-5 7-15,-7-2-7 16,-3-7-7-16,-5-3-18 15,-1 0-57-15,-2-6-64 16,15-4-173-16,6 4-729 0</inkml:trace>
  <inkml:trace contextRef="#ctx0" brushRef="#br0" timeOffset="285718.3342">15207 8454 137 0,'0'0'863'16,"0"0"-708"-1,0 0 121-15,0 0-95 0,0 0-47 16,0 0-16-16,0-33-53 16,-3 36-65-16,-7 14-28 15,1 10 28-15,-11 15 0 16,-2 22 16-16,-1-2-15 15,3 7 5-15,1-3-4 16,6-9-1-16,3-1 0 16,4-7 0-16,0-6 6 15,-2-11-7-15,7-8-50 16,1-11-54-16,0-13-33 0,0-6 22 16,0-50-33-1,5-3-348-15,-1-4-137 0</inkml:trace>
  <inkml:trace contextRef="#ctx0" brushRef="#br0" timeOffset="285972.5137">15078 8534 856 0,'0'0'254'16,"0"0"74"-16,65-103-138 16,-30 64-83-16,9 9-61 15,10 6-21-15,1 8-16 16,0 15-9-16,-4 1 0 16,-5 8-1-16,-10 15-15 15,-14 6 15-15,-8 1-20 16,-14 3-2-16,-3-1 22 15,-24-2 1-15,-6-3 7 16,-6-6-6-16,-2-5 5 0,-4-5 11 16,-5-6-17-16,6 2-3 15,2 2-81-15,2 8-187 16,14 0-257 0,13 0-129-16</inkml:trace>
  <inkml:trace contextRef="#ctx0" brushRef="#br0" timeOffset="286332.7711">15428 8847 1242 0,'0'0'248'0,"0"0"-124"16,0 0-25-16,100 0-26 16,-50 0-27-16,4 6-25 15,-6 4-16-15,-8 1-5 16,-8 9-1-16,-15 0-11 0,-11 2-17 15,-6 4-16-15,-4-2 23 16,-18 3 13-16,-7-5 9 16,4-5 15-16,2-7 10 15,9-3 4-15,8-1-7 16,6-3-12-16,0 1-10 16,16 3 1-16,11 3 0 15,12 6 15-15,4 4-4 16,4 3-11-16,-6 1 5 15,-8 1-6-15,-16 1-8 16,-7-2 0-16,-10 2-1 0,-13-2 9 16,-13-1 11-1,-20-7 12-15,-19-9-4 0,0-7-19 16,-9 0-26 0,-14-23-113-16,29 0-183 0,7 2-275 15</inkml:trace>
  <inkml:trace contextRef="#ctx0" brushRef="#br0" timeOffset="286865.2087">15947 8140 842 0,'0'0'123'0,"0"0"56"15,0 0 10 1,0 0-50-16,0 0-31 0,0 0-27 16,0 0-52-16,20-43-29 15,-1 66-17-15,20 20 12 16,16 27 5-16,14 26 11 15,2 9-1-15,-12-2 7 16,-12-11 1-16,-17-10-4 16,-11-2 10-16,-11 3-11 15,-8-1-1-15,-10-3-2 16,-13-13-9-16,-9-13 0 16,-1-13-1-16,-5-4 0 15,-11 1-9-15,-26 3-23 16,-53-17-28-16,22-10-54 0,-1-13-224 15</inkml:trace>
  <inkml:trace contextRef="#ctx0" brushRef="#br0" timeOffset="287180.4287">14932 8293 1542 0,'0'0'195'0,"0"0"-163"15,-83 7-26 1,41 21-6-16,-3 15-8 0,-6 20 8 16,-1 20 8-1,9 23 13-15,15 10 1 0,21-2-6 16,17-14-7-16,18-24-8 15,9-19-1-15,1-16-8 16,14-3-8-16,26 4 15 16,23-12-65-16,8-16-19 15,-27-14-139-15,-24-14-126 0</inkml:trace>
  <inkml:trace contextRef="#ctx0" brushRef="#br0" timeOffset="287464.631">15580 7895 1330 0,'0'0'171'0,"0"0"-82"16,0 0-8-16,0 0-53 15,0 0 0-15,0 0-15 16,104-51-1-16,-58 40-12 0,10-3 0 16,1-2-2-1,8-1-4-15,-2-1-29 0,-2-3-1 16,-9-2-68 0,5-16-66-16,-15 8-90 0,-8-2-286 15</inkml:trace>
  <inkml:trace contextRef="#ctx0" brushRef="#br0" timeOffset="287729.1242">16292 7433 980 0,'0'0'165'0,"0"0"80"15,0 0-55-15,0 0-60 16,0 0-38-16,0 0-57 16,0 0-35-16,-17 5-15 15,13 24 9-15,-1 11 6 16,1 11 0-16,4 6 0 15,0 9 0-15,0 0 0 16,0 3 0-16,0 1-72 16,3 25-80-16,3-18-132 15,2-14-323-15</inkml:trace>
  <inkml:trace contextRef="#ctx0" brushRef="#br0" timeOffset="287962.2832">16560 8567 1162 0,'0'0'354'0,"0"0"-261"16,0 0-29-16,0 0-24 15,0 0 12-15,0 0-12 16,121-4-23-16,-67-5-7 16,1 2-9-16,-1 0 0 15,-13 1-1-15,-1-1 0 16,-8 4-35-16,-6 2-79 16,-10 1-168-16,-9 0-323 0</inkml:trace>
  <inkml:trace contextRef="#ctx0" brushRef="#br0" timeOffset="288170.4313">16594 8867 388 0,'0'0'831'0,"0"0"-733"15,0 0 10-15,0 0-20 16,0 0-15-16,0 0-18 15,110 4-17-15,-75-4-3 16,4 0-17-16,0 0-18 16,14-14-5-16,-9 3-107 15,-5-4-271-15</inkml:trace>
  <inkml:trace contextRef="#ctx0" brushRef="#br0" timeOffset="288963.7845">17752 8226 1420 0,'0'0'170'15,"0"0"-48"-15,0 0-21 16,0 0-62-16,0 0-31 16,0 0-8-16,0 0-16 0,-4 27-8 15,1 20 23-15,-3 25 1 16,-6 27 9-16,-8 16 7 15,-3 1-3-15,0-10 0 16,10-24-11-16,4-23-1 16,6-16 7-16,3-10-8 15,0 1-2-15,0-1 1 16,0-7-40-16,0-9-57 16,12-18-89-16,1-18 39 15,4-10-69-15</inkml:trace>
  <inkml:trace contextRef="#ctx0" brushRef="#br0" timeOffset="289240.9711">17704 8397 947 0,'0'0'695'15,"0"0"-594"-15,12-75-34 16,12 53-35-16,8 7-19 16,7 6-13-16,2 9-1 15,4 0-1-15,-1 9-5 16,-5 9 6-16,-4 4 0 15,-12 4-10-15,-7 2-5 16,-9 0 0-16,-7-4 3 16,-1 0 6-16,-17-3 2 0,-12-2 5 15,-11-4 12 1,-5-1-5-16,-4-2-7 16,5-2-24-16,-1 1-80 0,2 8-142 15,14-2-81-15,11 2-313 0</inkml:trace>
  <inkml:trace contextRef="#ctx0" brushRef="#br0" timeOffset="289668.0872">17979 8840 10 0,'0'0'1420'0,"0"0"-1220"16,0 0-60-16,0 0-94 15,82-19-21-15,-46 16-9 0,-4 3-1 16,3 0 4-16,-5 6-13 16,-4 6-6-16,-7 5-6 15,-9 4 6-15,-10 5-23 16,-4 3-17-16,-22 5 15 16,-12 0 11-16,-1-3-8 15,0-7 6-15,6-7 10 16,14-8 6-16,5-5 7 15,12-4 7-15,2 0 15 16,10 0 20-16,15 0-49 16,11 0-25-16,6 0 13 15,1 0 11-15,-4 14-1 16,-4 8-5-16,-6 8 4 16,-10 7 3-16,-8 2 10 15,-11 4 9-15,0 0-13 0,-18 0 1 16,-6-4 2-16,-13-3 10 15,-2-8 6-15,-5-6 0 16,-6-9-7-16,-2-12-18 16,-25-15 0-16,12-13-119 15,10-5-366-15</inkml:trace>
  <inkml:trace contextRef="#ctx0" brushRef="#br0" timeOffset="290817.2965">683 10723 352 0,'0'0'108'16,"0"0"17"-16,0 0 95 15,0 0-24-15,-15-72-32 0,15 65 28 16,-2 4-4 0,2 3-72-16,0 0-31 0,0 0-30 15,5 0-42 1,19 0-13-16,28 0 0 0,39 0 11 16,42-10 5-1,12-10-1-15,-4-4-9 0,-33-2-6 16,-37 4 0-16,-23 1-6 15,-12 4-64-15,-3-2-22 16,-3-4-69-16,-11 0-15 16,-19 4 8-16,-12 6-179 15,-25-1 127-15,-8 7 47 16,-1-2 173-16,10 5 168 16,15 1 178-16,12 2-104 15,9 1-100-15,9 0-142 0,21 4 0 16,4 9 31-16,8 1-2 15,0 4 5-15,-5-1-13 16,-4 4-12-16,-12 2-8 16,-11 4 1-16,-10 5-2 15,-10 8-26-15,-50 22-64 16,3-12-113-16,-4-7-504 0</inkml:trace>
  <inkml:trace contextRef="#ctx0" brushRef="#br0" timeOffset="299230.2763">3043 10086 667 0,'0'0'529'0,"0"0"-447"16,0 0 94-16,0 0-44 16,0 0-45-16,0 0-5 15,-3-7-10-15,3 7-24 16,0 0-25-16,0 0-14 16,0 10-9-16,0 10-15 15,-3 27 3-15,-4 29 12 16,1 25 1-16,-3 9 5 15,4-18-5-15,4-26 9 16,1-26-10-16,-2-10 1 16,2 3 5-16,-3 3-6 0,-1-2 2 15,1-9-2-15,-3-2 2 16,3-12-2-16,0-2 0 16,0-8-18-16,0-1 5 15,-3-14 12-15,2-19-15 16,2-23-22-16,2-30 12 15,6-27 5-15,15-6 8 16,3 18 13-16,1 30 0 16,-8 26 1-16,-1 5 9 15,8 0 7-15,-3-6 9 16,6 4-1-16,-2 11-14 16,-3 8-5-16,-2 11-6 0,1 10-13 15,-2 2 1 1,-1 20 2-16,3 11 3 0,-9 6-5 15,-2 8 11 1,-7-1-9-16,-3-2 7 0,-6-1 3 16,-13-9-7-16,-8-2 7 15,-1-7 6-15,-5-9 1 16,0-6-7-16,0-7 0 16,-1-1-19-16,7 0-60 15,8 0-152-15,10 0-139 16,7 0-643-16</inkml:trace>
  <inkml:trace contextRef="#ctx0" brushRef="#br0" timeOffset="299596.4656">3507 10582 1265 0,'0'0'257'0,"0"0"-202"16,0 0-39-16,0 0-3 16,-19 89 5-16,-2-46 1 15,-6 7-11-15,-6 2-2 16,5-3-5-16,1 1 9 16,5-7 10-16,5-4 18 15,7-8-4-15,7-5-8 0,3-6 0 16,0-4-9-1,6-6 6-15,18-7 28 0,10-3 12 16,12-3 25-16,11-13-12 16,4-4-28-16,0-4-25 15,-7 2-17-15,-5-1-6 16,-10 2-15-16,-9 1-55 16,0-6-78-16,-14 0-68 15,-7 3-315-15</inkml:trace>
  <inkml:trace contextRef="#ctx0" brushRef="#br0" timeOffset="299851.6466">3609 10803 1053 0,'0'0'285'0,"0"0"-189"16,0 0 48-16,0 0-53 15,-14 86-13-15,14-50-5 16,0 7-18-16,0 6-9 15,0 1-18-15,0 2-12 16,0 1-9-16,0-6-6 16,0-1-1-16,6-4-88 15,8-11-57-15,2-15-374 0</inkml:trace>
  <inkml:trace contextRef="#ctx0" brushRef="#br0" timeOffset="300084.8123">4210 10687 660 0,'0'0'1226'0,"0"0"-1034"16,0 0 47-16,0 0-110 16,0 0-55-16,0 0-32 15,0 0-31-15,-3-86-11 16,4 67-18-16,10 2-16 15,-2 7-66-15,15 10-141 16,-5 7-112-16,-4 6-327 0</inkml:trace>
  <inkml:trace contextRef="#ctx0" brushRef="#br0" timeOffset="300881.8072">4914 10129 1053 0,'0'0'363'15,"0"0"-209"-15,0 0-25 16,0 0-102-16,0 0-27 15,0 0-7-15,0 113 5 16,3-27 2-16,-3 28 8 16,0 5 13-16,0-9 2 15,0-27-2-15,-3-31-2 16,-1-12-5 0,4-8-13-16,0 2 1 0,0 3-1 0,0-2 0 15,0-8-1-15,4-12-16 16,-1-6-61-16,6-14-69 15,-3-11-62-15,2-13 15 0</inkml:trace>
  <inkml:trace contextRef="#ctx0" brushRef="#br0" timeOffset="301160.0048">4893 10328 1307 0,'0'0'171'0,"0"-77"-34"16,5 31-49-16,14-8-53 15,9 5-5-15,5 4-20 0,3 11-9 16,3 11-1 0,0 13-5-16,-5 10-14 0,-4 13 3 15,-3 20 7-15,-11 6 8 16,-10 5-1-16,-6 5 2 16,-6-2 0-16,-16-2 1 15,-5-5 1-15,-6-7 8 16,-3-6-1-16,-4-3-8 15,-3-8-1-15,1-2-6 16,6-6-56-16,11-1-112 16,7-1-139-16,12-5-496 0</inkml:trace>
  <inkml:trace contextRef="#ctx0" brushRef="#br0" timeOffset="301648.2671">5417 10833 1328 0,'0'0'284'0,"0"0"-206"15,0 0-44-15,0 0-34 16,0 0-7-16,0 0 7 0,-13 106 3 16,-1-64 3-16,2 7-6 15,-4-2 2-15,2-2-1 16,1-5 5-16,4-6 6 15,0-11-6-15,7-4 7 16,2-9-2-16,0-6 0 16,0-1 5-16,8 0-15 15,14-3 18-15,8 0 19 16,12 0 3-16,3-6-5 16,10-7-9-16,0-1-10 0,0-1-6 15,-1 1 0 1,-3 0-9-16,-5 1-2 0,-4 0-13 15,-8 3-50 1,-1 3-61-16,-8 0-101 0,-11 1-282 16</inkml:trace>
  <inkml:trace contextRef="#ctx0" brushRef="#br0" timeOffset="301876.8592">5660 10968 1365 0,'0'0'224'0,"0"0"-105"16,0 0-57-16,0 0-48 15,0 0 20-15,-3 92 7 0,3-52-9 16,0 3-10-16,0 6-15 16,0-3-1-16,0 1-6 15,0-4-25-15,0 0-78 16,3-7-57-16,9-10-145 15,3-16-827-15</inkml:trace>
  <inkml:trace contextRef="#ctx0" brushRef="#br0" timeOffset="302152.056">6176 10443 728 0,'0'0'754'15,"0"0"-645"-15,0 0 0 16,0 0-36-16,0 0-45 16,0 0 13-16,0 0 32 15,111 0-16-15,-65 0-17 16,2-7-16-16,-5 0-18 15,-4 3-6-15,-11-2-59 16,-4 2-83-16,-12 1-161 16,-6 3-520-16</inkml:trace>
  <inkml:trace contextRef="#ctx0" brushRef="#br0" timeOffset="302362.6506">6257 10786 510 0,'0'0'817'15,"0"0"-682"-15,0 0 41 16,0 0-62-16,0 0 0 16,0 0 6-16,0 0-16 15,116 3-32-15,-69-13-35 16,2 0-24-16,3-2-13 16,-7-1-13-16,1-4-64 15,-1 3-69-15,13-12-65 16,-9 6-271-16,-10 0-413 0</inkml:trace>
  <inkml:trace contextRef="#ctx0" brushRef="#br0" timeOffset="302621.9714">7088 10235 1440 0,'0'0'227'15,"0"0"38"-15,0 0-115 16,0 0-108-16,0 0-42 15,0 0-14-15,0 0 6 16,-9 112 8-16,6-37 1 16,0-1 7-16,0-2 1 15,3-12-2-15,0-10-4 16,-4 8-3-16,4 2 2 16,0-6-2-16,0-6-23 15,0-11-58-15,4-11-44 0,5-9-33 16,6-17-122-16,3-14-8 15,-3-8-207-15</inkml:trace>
  <inkml:trace contextRef="#ctx0" brushRef="#br0" timeOffset="302915.6507">7061 10449 811 0,'0'0'411'0,"0"0"-60"16,-6-99-124-16,6 60-102 15,15 6-61-15,9-1-34 16,6 8-18-16,10 3-4 15,5 6-8-15,1 7 0 0,-1 10 0 16,-3 0-1-16,-7 14 1 16,-9 9-9-16,-7 9-2 15,-10 5-20-15,-9 6-13 16,-1 0-6-16,-19 0 22 16,-7-7 18-16,-4-2 8 15,-2-11 2-15,0-7 0 16,-2-6 9-16,5-7 20 15,-3-3-29-15,9-3-6 16,6-14-98-16,6 1-117 16,12-1-320-16</inkml:trace>
  <inkml:trace contextRef="#ctx0" brushRef="#br0" timeOffset="303151.8185">7531 10757 1322 0,'0'0'289'0,"0"0"-22"16,0 0-178-16,0 0-64 16,-7 76-7-16,-1-34-1 15,-1 8-2-15,-4 2-8 16,4-3-6-16,0-2-1 15,0-3-16-15,0-5-67 16,-6 8-81-16,3-11-158 0,-3-6-514 16</inkml:trace>
  <inkml:trace contextRef="#ctx0" brushRef="#br0" timeOffset="304321.1871">8441 10373 51 0,'0'0'1460'0,"0"0"-1287"15,0 0-110-15,0 0 10 16,0 0-29-16,0 0-22 15,0 0-4-15,106 0 29 16,-19-10 16-16,1-3-30 16,-5 3-2-16,-17 0-31 15,-24 4-9-15,4-1-74 0,-1-3-64 16,-11 1-139 0,-16 2-419-16</inkml:trace>
  <inkml:trace contextRef="#ctx0" brushRef="#br0" timeOffset="304625.2446">8553 10740 1258 0,'0'0'280'0,"0"0"-191"16,0 0-3-16,0 0-17 15,0 0 30-15,124-4-27 16,-66-6-28-16,3-3-23 0,0 0-16 15,-5 0-5 1,-1 0-43-16,-3 3-49 0,6 0-53 16,-13 0-172-16,-5 3-325 0</inkml:trace>
  <inkml:trace contextRef="#ctx0" brushRef="#br0" timeOffset="304941.6627">9854 10136 497 0,'0'0'1209'16,"0"0"-1078"-16,0 0-91 16,0 0-39-16,-33 76-1 0,5-4 19 15,-5 31 19-15,3 15-12 16,2-2 1-16,10-10-8 15,6-30-12-15,9-14-7 16,3-18 0-16,0-11-53 16,6 2-45-16,4-5-48 15,19-19-62-15,-2-11-79 16,-5-3-258-16</inkml:trace>
  <inkml:trace contextRef="#ctx0" brushRef="#br0" timeOffset="305251.8945">9776 10237 1525 0,'0'0'224'0,"0"0"-38"16,0 0-85-1,62-88-79-15,-29 74-22 0,5 8 0 16,1 6-6-16,-3 7-1 16,-6 13-15-16,-8 2-15 15,-13 8-1-15,-9 4 4 16,-3 4 7-16,-25-1-1 15,-11-1 6-15,-10-2 7 16,-2-7 5-16,-3-6-6 16,2-7-72-16,13-4-195 15,14-4-426-15</inkml:trace>
  <inkml:trace contextRef="#ctx0" brushRef="#br0" timeOffset="305539.098">10290 10522 671 0,'0'0'894'15,"0"0"-791"-15,0 0-27 16,0 0-55-16,-36 75-15 16,6-34-4-16,-2 7-1 15,3 2 1-15,2-3-1 16,5-4 0-16,5-4 0 15,8-6 34-15,5-9 12 0,4-4 0 16,0-8-2 0,17 1 2-16,15-6-11 0,14-3-5 15,12-4-1 1,11 0-16-16,5-4-14 0,4-12-17 16,-3-5-24-16,-5-4-19 15,-10-2-25-15,1-16-57 16,-15 4-172-16,-20 5-596 0</inkml:trace>
  <inkml:trace contextRef="#ctx0" brushRef="#br0" timeOffset="305612.5106">10533 10746 950 0,'0'0'603'0,"0"0"-518"16,0 0 5-16,0 0-36 0,0 0 11 15,-39 93-14-15,33-54-20 16,2 5-8-16,1 5-4 16,3 5-6-16,0-2-11 15,0-3-1-15,0-3-1 16,0-6-39-16,10-3-45 16,-1-7-74-16,15-8-38 15,-3-5-170-15,0-10-555 0</inkml:trace>
  <inkml:trace contextRef="#ctx0" brushRef="#br0" timeOffset="311641.6071">11076 10710 352 0,'0'0'603'0,"0"0"-486"16,0 0 48-16,0 0 8 16,0 0-51-16,0 0-26 15,0 0-16-15,0 7-20 16,0-7-14-16,0 0-16 16,0 0-20-16,0 0-1 15,0 0-9-15,0-7-12 16,3 4-11-16,0-1 1 15,-3-2-42-15,6 6-53 0,-3 0-170 16,0 0-355-16</inkml:trace>
  <inkml:trace contextRef="#ctx0" brushRef="#br0" timeOffset="312227.0255">11837 10195 1355 0,'0'0'181'0,"0"0"-131"16,0 0-50-16,0 0-4 16,0 0-3-16,0 99 7 15,0-33 11-15,-3 23-2 16,-3-6 9-16,0-5-1 16,0-17-4-16,3-18-11 15,-2 3-2-15,4-4 2 16,1-11 0-16,0-9-1 0,0-12 0 15,-2-4-1 1,2-6 16-16,-3-9 14 0,-1-17-14 16,-2-27-16-16,3-30-11 15,3-32 9-15,0-7 1 16,12 19 1-16,9 34 0 16,-3 38 7-16,6 11 3 15,5 2-3-15,9 4 2 16,5 4-9-16,-4 10 0 15,0 4 0-15,-11 16-6 16,-7 2 0-16,-12 5 3 16,-9 3-4-16,-6-3-11 15,-24 2 18-15,-15-2 0 0,-7-1 0 16,-3-7 1 0,3-5 0-16,7-4-1 0,15-7-98 15,11 0-165-15,16 0-484 16</inkml:trace>
  <inkml:trace contextRef="#ctx0" brushRef="#br0" timeOffset="312535.6977">12341 10569 1311 0,'0'0'236'15,"0"0"-104"-15,0 0-46 16,0 0-61-16,0 0-24 15,0 0 1-15,-61 105 4 16,28-63-4-16,0 6-1 0,2-3 6 16,7-1-7-16,5-5 0 15,3-3 0-15,12-7 0 16,4-8 0-16,0-1 0 16,3-1 7-16,17-6 13 15,12 0 11-15,14-6-2 16,25-4-7-1,-6-3-8-15,13-3-14 0,-6-10-17 16,-17-6-31-16,3-15-54 16,-16 1-111-16,-19 1-366 0</inkml:trace>
  <inkml:trace contextRef="#ctx0" brushRef="#br0" timeOffset="312801.8883">12441 10819 1408 0,'0'0'212'16,"0"0"-150"-16,0 0-36 16,0 0 0-16,-3 73 35 15,3-36 2-15,-3 5-16 16,0 5-22-16,-4-1-7 16,1 7-10-16,3-1-6 15,-4-3 1-15,6-5-3 16,1-5-84-16,1-3-63 15,12-12-163-15,6-14-363 0</inkml:trace>
  <inkml:trace contextRef="#ctx0" brushRef="#br0" timeOffset="313117.1132">13775 10658 1485 0,'0'0'246'0,"0"0"-209"16,0 0-26-16,0 0-11 15,0 0-6-15,0 0-2 0,88-14 8 16,-39 8 6-16,3 5-4 15,6-5 0-15,-2 3-2 16,-4-4-1-16,-1 3-73 16,-11-2-128-16,-21 2-171 0</inkml:trace>
  <inkml:trace contextRef="#ctx0" brushRef="#br0" timeOffset="313406.3179">13587 10882 1134 0,'0'0'287'16,"0"0"-186"-16,0 0 4 0,0 0-57 15,0 0-27 1,94 0 9-16,-41 0 5 0,12-10-11 16,2-1-11-16,-2-4-6 15,0 1-7-15,-4-5-16 16,9-15-60-16,-16 5-156 15,-11-4-476-15</inkml:trace>
  <inkml:trace contextRef="#ctx0" brushRef="#br0" timeOffset="313631.7639">13990 10310 1508 0,'0'0'263'16,"0"0"-195"-16,0 0-62 0,0 0-6 15,0 0 0-15,94 47 0 16,-42-14 1-16,3 10 0 16,-6 7 0-16,-1 2-1 15,-12 3 0-15,-9 2-2 16,-12-4 1-16,-15 4 1 16,0-1-2-16,-15 2-36 15,-24 13-38-15,3-12-147 16,-1-16-437-16</inkml:trace>
  <inkml:trace contextRef="#ctx0" brushRef="#br0" timeOffset="314510.123">15310 10333 557 0,'0'0'808'0,"0"0"-730"15,0 0-58-15,0 0-20 16,0 0-16-16,0 0-5 15,0 0 3-15,0 43 18 0,0 6 6 16,-2 27 47-16,-5 22 22 16,-2 6-19-16,-4-5-16 15,2-22-18-15,2-21-15 16,3-17-6-16,2-5 1 16,1 4-1-16,0 0 0 15,3-3 1-15,-3-11-2 16,3-7-20-16,0-11-78 15,0-6-35-15,0-6 63 16,3-21-20-16,6-26-186 16,4-23-14-16,4-27-119 15,-4-12 409-15,0 3 36 16,0 10 143-16,0 29 90 0,-1 13 14 16,-1 24 3-1,5 7-87-15,3-2-106 0,5 5-55 16,3-1-20-16,3 11-4 15,0 9-4-15,-2 7-10 16,-1 3-6-16,-5 17 5 16,-1 7 0-16,-9 3 0 15,-6 3 0-15,-6 2 1 16,0-4 0-16,-15-1 1 16,-6-3 5-16,-1-5-5 15,-4-5 1-15,1-1 5 16,-5-9-7-16,-2 0-14 15,-9 1-129-15,10-3-134 16,4 2-352-16</inkml:trace>
  <inkml:trace contextRef="#ctx0" brushRef="#br0" timeOffset="314862.67">15873 10819 447 0,'0'0'1083'15,"0"0"-962"-15,0 0-90 0,0 0-31 16,0 0-14-16,0 0 14 16,-124 109 1-16,73-66 0 15,-1 4 0 1,10-1-1-16,5-3 1 0,11-4-1 15,10-5 0-15,7-6 0 16,9-7 2-16,0-1 12 16,22-7 23-16,17-6-12 15,27-7 1-15,20-1 2 16,2-15-12-16,-7-4-7 16,-16 0-9-16,-12 4-5 15,-1-4-42-15,6-16-39 16,-19 6-166-16,-14 3-486 0</inkml:trace>
  <inkml:trace contextRef="#ctx0" brushRef="#br0" timeOffset="315097.8387">15866 10984 773 0,'0'0'834'0,"0"0"-745"16,0 0-59-16,0 0-24 15,0 0-4-15,0 0 14 16,0 83 8-16,0-43 4 16,0 3-6-16,0 3-9 15,0-3-5-15,0 3-7 16,0-3-1-16,2 0-20 16,-2-10-71-16,5 0-116 0,-5-9-119 15,4-12-642-15</inkml:trace>
  <inkml:trace contextRef="#ctx0" brushRef="#br0" timeOffset="315428.0161">16062 10043 1185 0,'0'0'495'15,"0"0"-494"-15,0 0-1 16,0 0 0-16,0 0-5 16,103-14 4-16,-58 52 1 15,7 24 10-15,7 27 7 0,3 26 2 16,-4 14-7-16,-13-6 0 16,-12-11-11-16,-14-16 5 15,-13-4-3-15,-6 1 3 16,-15-4 0-16,-18-3 1 15,-6-17-7-15,0-12 0 16,1-15-30-16,-21 5-19 16,-29 12-36-16,-22-3-88 15,3-6-133-15,25-23-520 0</inkml:trace>
  <inkml:trace contextRef="#ctx0" brushRef="#br0" timeOffset="315686.4985">15129 10403 912 0,'0'0'662'16,"0"0"-617"-16,-80-19-31 16,31 39-14-16,-19 42 1 15,-11 43 9-15,2 18 12 16,9 9-3-16,24-7 4 15,26-16-11-15,18-7 0 16,9-22-11-16,18-21-1 16,28-5-9-16,35-19-13 15,21-11-13-15,25-21-62 0,-28-6-127 16,-32-26-548-16</inkml:trace>
  <inkml:trace contextRef="#ctx0" brushRef="#br0" timeOffset="315927.6681">15677 9769 1348 0,'0'0'205'16,"0"0"-148"-16,0 0-38 15,0 0-19-15,94-7 0 0,-3 4 7 16,30-4-5-16,9-3-2 16,-22 0-30-16,-14-5-158 15,-41 1-177-15,-16 0-495 0</inkml:trace>
  <inkml:trace contextRef="#ctx0" brushRef="#br0" timeOffset="316102.792">16463 9409 1340 0,'0'0'256'16,"0"0"-77"-16,0 0-12 16,0 0-100-16,0 0-67 15,0 0-3-15,-13 76-3 0,13-19 6 16,0 15 0 0,0 22-16-16,-9 20-72 0,-11 8-67 15,4-29-146-15,6-24-389 0</inkml:trace>
  <inkml:trace contextRef="#ctx0" brushRef="#br0" timeOffset="316289.9253">16782 10592 1508 0,'0'0'242'16,"0"0"-154"-16,0 0-46 0,126-10-17 15,-65 0-13 1,8 0-12-16,-2 3-12 0,12 0-45 16,-20 1-80-16,-17 6-263 15</inkml:trace>
  <inkml:trace contextRef="#ctx0" brushRef="#br0" timeOffset="316450.0409">16765 10898 985 0,'0'0'822'0,"0"0"-670"16,0 0-86-16,146-19-51 15,-36-5-15-15,7-2-57 0,-7-4-75 16,-38 7-52 0,-26 7-374-16</inkml:trace>
  <inkml:trace contextRef="#ctx0" brushRef="#br0" timeOffset="316677.7706">17709 10343 1579 0,'0'0'176'16,"0"0"-145"-16,0 0-21 15,0 113 12-15,-5-34 4 16,-15 20 8-16,-4 3 2 15,6-22-18-15,-2-17-9 16,13-24-9-16,4-8-59 0,3-2-40 16,0 1-8-16,7-5-163 15,7-11-238-15,-5-14-390 16</inkml:trace>
  <inkml:trace contextRef="#ctx0" brushRef="#br0" timeOffset="316889.9263">17730 10452 1043 0,'0'0'530'0,"19"-72"-342"16,4 42-63-16,3 6-77 16,9 15-41-16,7 6-7 15,-2 3-1-15,2 14 0 16,-11 5-9-16,-7 8 9 16,-17 3-7-16,-7 2-14 15,-20 4-23-15,-22-3-12 0,-13 0 25 16,-1-9 14-16,7-8 17 15,4-16 0-15,16 0-85 16,13-10-394-16</inkml:trace>
  <inkml:trace contextRef="#ctx0" brushRef="#br0" timeOffset="317108.1166">18219 10658 1309 0,'0'0'305'16,"0"0"-203"-16,0 0-41 16,0 0-42-16,0 0-19 0,0 0-66 15,0 0-135-15,0 6 92 16,0-6-11-16,0 0-19 16,4-3 13-16,6-7-102 15,-4-10 101-15,-6 6 55 16,0 1-164-16</inkml:trace>
  <inkml:trace contextRef="#ctx0" brushRef="#br0" timeOffset="317362.9983">18219 10658 1215 0</inkml:trace>
  <inkml:trace contextRef="#ctx0" brushRef="#br0" timeOffset="317609.6436">18219 10658 1215 0,'-103'58'222'0,"99"-50"-158"0,-5 8-41 16,-7 11-1-16,-10 8 25 0,-4 6-12 16,-2 5-11-16,-4 2 3 15,1 0-1-15,4-3 0 16,6-5 5-16,3-3 5 16,6-8-17-16,9-2-7 15,4-7-5-15,3-5-5 16,0-3 5-16,15-3 27 15,15-3-6-15,13-6-5 16,11 0-2-16,14-3-8 16,5-9-6-16,1-5 0 15,-5 3-7-15,-5-2-2 16,-5 3-23-16,-14-1-12 16,-6 4-21-16,-13 3-20 15,-10-2-24-15,-16-1-149 16,0 0-247-16,-14 0-177 0</inkml:trace>
  <inkml:trace contextRef="#ctx0" brushRef="#br0" timeOffset="317823.8014">18132 10939 1448 0,'0'0'329'16,"0"0"-17"-16,0 0-163 15,0 0-112-15,0 0-28 16,0 0-9-16,0 0-11 15,0 0 11-15,-25 82 13 16,18-36 15-16,-6 6-3 16,-1 5-10-16,1 2-8 15,-2 2-1-15,-3-3-6 0,6-5-34 16,-11 16-88 0,8-15-90-16,1-9-266 0</inkml:trace>
  <inkml:trace contextRef="#ctx0" brushRef="#br0" timeOffset="326784.6106">735 12464 18 0,'0'0'538'0,"0"0"-508"0,0 0-30 16,0 0-141-16</inkml:trace>
  <inkml:trace contextRef="#ctx0" brushRef="#br0" timeOffset="327170.8853">735 12464 95 0,'-58'-56'237'0,"58"56"-83"15,0 0 77-15,0 0-3 16,0 0-77-16,0 0-47 15,0 0-33-15,12 0-38 16,12 0 11-16,12 0 28 16,10 0-1-16,12 0 8 15,21 0-25-15,18-6-11 16,15-4-19-16,-9-1 5 16,-24 1-9-16,-24 0 1 15,-22 4-15-15,3 2 1 16,-3-1-6-16,-5-2 5 0,-7 3-6 15,-11 1-13 1,-5-3-38-16,-5 2-15 0,-6-13-46 16,-12-2-213-16,0-2-231 15</inkml:trace>
  <inkml:trace contextRef="#ctx0" brushRef="#br0" timeOffset="327494.1149">1314 12058 393 0,'0'0'706'16,"0"0"-586"-16,0 0 11 16,0 0-7-16,0 0-70 0,0 0-28 15,0 0-8-15,-3 4-2 16,15 5 1-16,3 0 2 16,4 2 0-16,2 2 6 15,4 3 0-15,-2-2-6 16,1-1-2-16,-2 1-5 15,-2-2-11-15,-4-2 7 16,-4 0-1-16,-2-3-7 16,-5-1 0-16,-2-3 1 15,-2-2 5-15,-1 2-5 16,0 4 4-16,0 3-5 16,0 7 0-16,-12 8 3 15,-7 2-2-15,1 6 5 16,0-4-5-16,-1 2-1 15,5-5 0-15,1-3 0 0,1-3-10 16,3 0-63-16,3-4-160 16,2-9-279-16</inkml:trace>
  <inkml:trace contextRef="#ctx0" brushRef="#br0" timeOffset="330995.6266">2916 12120 856 0,'0'0'241'15,"0"0"-24"-15,0 0 21 16,0 0-79-16,0 0-36 16,0 0-35-16,-22-26-25 15,19 26-20-15,3 0-27 16,0 0-16-16,0 17-17 15,0 13-2-15,0 22 19 0,0 27 0 16,0-3 1-16,0-6 0 16,0-7 0-16,0-14 1 15,-3 4-1-15,0 0-1 16,3-7 1-16,0-13-1 16,0-6 0-16,0-7 0 15,0-10 0-15,0-4-18 16,0-6-16-16,0 0 8 15,0 0 11-15,0-6 9 16,0-11 5-16,0-10-12 0,0-8 7 16,0-6 6-16,0-4 0 15,0-2 0-15,6-2 1 16,0 5 0-16,0-2 0 16,4-3 5-16,-2-1-4 15,-2-3-1-15,0-3 8 16,-3-6-9-16,0-2-1 15,1-2 1-15,2 7 0 16,-1 7-1-16,1 12 0 16,1 16 0-16,2 8-6 15,3 15-3-15,6 1-6 16,3 4 4-16,10 16 5 16,4 3 7-16,0 4 5 15,1-4-5-15,-2 0 0 16,-7 0 0-16,-4-4-1 0,-10-2-1 15,-7 0-4 1,-6 2 0-16,-3 1-14 0,-16-2 17 16,-11 4 3-16,-6 1 1 15,-4-3-1-15,1-1 0 16,2-2 0-16,7-4 0 16,12-3 0-16,5-6 0 15,8 2-36-15,5-2-85 16,10 6-190-16,10 0-74 15,2 0-339-15</inkml:trace>
  <inkml:trace contextRef="#ctx0" brushRef="#br0" timeOffset="331648.0912">3625 12560 912 0,'0'0'268'0,"0"0"-57"15,0 0-13-15,0 0-61 16,0 0-17-16,0 0-52 16,-97-49 1-16,70 45-32 15,0 1-17-15,-1 3-14 0,3 0-6 16,-2 3 0-1,2 11 0-15,-1 2-2 0,-1 4-4 16,2 6 5-16,1 0-5 16,2 4 6-16,5-3-11 15,1-4 5-15,7-1-5 16,6-5 0-16,3-3-13 16,0-1-1-16,6 3 0 15,3-3-1-15,6 0 8 16,-3 1 4-16,1-1 5 15,-1-3 2-15,-3 0-2 16,0-6-4-16,-5-4 7 16,-2 0 0-16,1 0 6 0,3 0 19 15,0-7 20 1,7-6-20-16,4 2-10 0,5-2-9 16,5 3 1-16,6 3 0 15,1 7-1-15,2 0 0 16,0 0-1-16,-5 17-11 15,-4 0 12-15,-5 9-9 16,-8-2 9-16,-7 5 0 16,-7 1-1-16,0 4 2 15,-10 1 6-15,-13 2 10 16,-10-2-8-16,-7-4 4 16,-5-1 2-16,-2-8-8 15,2-2 2-15,-1-3-9 16,10-7 0-16,6 0 0 15,8-7-9-15,8-1-18 16,8-2-47-16,3 0-75 16,3 0-345-16</inkml:trace>
  <inkml:trace contextRef="#ctx0" brushRef="#br0" timeOffset="333381.5359">6185 12405 591 0,'0'0'126'0,"0"0"90"15,0 0 37-15,0 0-21 16,0 0-66-16,0 0-70 15,0 0-45-15,2 0-17 16,20 3 4-16,4 1 19 16,12-1 1-16,4 0-20 15,7 0-11-15,1-2-11 16,0-1 10-16,-3 0-7 16,-3 0-10-16,-8-7 0 15,-3 0-9-15,-8 1-11 16,-8 2-58-16,-4 1-55 15,-10 3-75-15,-3 0-294 16,0 0-303-16</inkml:trace>
  <inkml:trace contextRef="#ctx0" brushRef="#br0" timeOffset="333646.7247">6273 12761 1030 0,'0'0'143'15,"0"0"-56"-15,0 0 8 16,0 0 48-16,0 0-36 0,0 0-57 16,0 0-2-1,66-19 50-15,-30 5-19 0,9-2-34 16,4 0-20-16,3-1-6 16,-4 0-13-16,-2 4-5 15,-1 0-1-15,1 3-33 16,5 0-82-1,-8 6-117-15,-10 1-313 0</inkml:trace>
  <inkml:trace contextRef="#ctx0" brushRef="#br0" timeOffset="333902.9057">7170 12183 1622 0,'0'0'197'0,"0"0"-149"16,0 0-48-16,0 0 0 16,0 0-25-16,0 0 12 15,-16 96 13-15,2-31 8 16,-2 16 0-16,-1 17-7 16,1 5-1-16,4-21 1 15,6-18 0-15,3-28 2 16,-1-3-3-16,4-1-3 15,0 2-44-15,0-5-59 16,10-18-156-16,2-8-278 16,4-3-243-16</inkml:trace>
  <inkml:trace contextRef="#ctx0" brushRef="#br0" timeOffset="334216.1305">7131 12351 1573 0,'0'0'166'15,"0"0"-106"-15,26-82-14 16,-4 49-29-16,8 0-2 16,1 3-1-16,5 7-2 15,0 4-11-15,1 9 5 16,-3 10-6-16,-4 0-2 16,-7 19-8-16,-4 5-2 15,-10 8 12-15,-6 8 0 16,-3 0-9-16,-6 3-6 15,-19-1 9-15,-8-2 6 0,-6-6 0 16,-9-5 1 0,-1-6 5-16,0-9 3 0,1-7-8 15,9-4-1-15,12-3-1 16,11 0-71-16,13-4-47 16,15-3-227-16,18 1-259 15,0 2 55-15</inkml:trace>
  <inkml:trace contextRef="#ctx0" brushRef="#br0" timeOffset="334504.7229">7661 12703 1081 0,'0'0'143'15,"0"0"-102"-15,0 0-7 16,0 0 0-16,0 0 28 16,0 101 35-16,-12-57-21 15,-3 4-41-15,-1 3-15 16,2-2 6-16,2-2-11 16,-1-2-6-16,2-1-8 15,-2-2 0-15,4-2 10 16,3 3-11-16,6 4-32 15,0-12-209-15,0-8-478 0</inkml:trace>
  <inkml:trace contextRef="#ctx0" brushRef="#br0" timeOffset="393848.7175">4783 12041 1303 0,'0'0'254'0,"0"0"-50"15,0 0-97-15,0 0-91 16,0 0-16-16,0 0-20 16,0 0 8-16,10 66 12 15,-10-26 1-15,3 6 8 16,2 7-7-16,-4 3 5 15,2 0-1-15,0 1-6 16,2-2 0-16,-2-4 0 0,0-5 0 16,4-4 1-16,-4-6-1 15,0-12 0-15,-3-7 2 16,3-7-1 0,-3-8 0-16,3-2 18 0,-3 0 5 15,0-16 65-15,0-27 0 16,-9-29-69-16,-10-28-7 15,5 1-12-15,1 17 10 16,10 26-5-16,3 19-6 16,0-2-9-16,16-4 9 15,7-3 1-15,5 9-1 16,5 7-1-16,4 7 0 0,2 7-14 16,0 6 3-1,2 10 2-15,-5 0-3 0,-6 3 7 16,-7 10-19-16,-7 1-11 15,-10 3 8-15,-6 1 0 16,0 2 14-16,-12 0 14 16,-12-2 0-16,-9 1 11 15,-4-3-4-15,0-3 5 16,4-6-12-16,7 0-21 16,4 3-59-16,6 10-71 15,8-4-200-15,4 4-373 0</inkml:trace>
  <inkml:trace contextRef="#ctx0" brushRef="#br0" timeOffset="394232.9868">5520 12516 1365 0,'0'0'205'0,"0"0"-10"15,0 0-7-15,0 0-30 16,0 0-43-16,0 0-66 16,-94 21-49-16,49 15-2 15,-7 20-7-15,7 4 3 16,8 3-1-16,16-1-3 16,16-12 4-16,5-1-5 15,14-9-11-15,19-14-3 0,10-6-7 16,8-7 5-1,1-9-11-15,-4-4 8 0,-8 0 19 16,-12-7 2-16,-14-9 9 16,-14-1 33-16,-3-2-2 15,-27-5-21-15,-6 7-10 16,-7 7-7-16,4 10-8 16,2 1-13-16,7 22-83 15,9 16-72-15,9-2-127 16,9-4-464-16</inkml:trace>
  <inkml:trace contextRef="#ctx0" brushRef="#br0" timeOffset="395171.1932">8623 12315 1407 0,'0'0'242'0,"0"0"-174"16,0 0-6-16,0 0-41 0,0 0-8 16,0 0-4-1,33-9-3-15,-12 8 18 0,10-2 0 16,11-3-12-16,7 5-5 15,2-5-7-15,1 3 0 16,-1-1 0-16,-6 1-98 16,1 3-57-16,-12 0-160 15,-14 0-343-15</inkml:trace>
  <inkml:trace contextRef="#ctx0" brushRef="#br0" timeOffset="395466.3826">8774 12497 29 0,'0'0'1111'0,"0"0"-978"16,0 0-56-16,0 0 33 16,0 0-62-16,0 0-7 15,0 0 17-15,73 4 28 16,-27-4 8-16,9-10-27 16,1-1-25-16,-1-2-28 15,-3-3-7-15,-7 6-7 16,-5 1-19-16,-7 2-69 15,-2 3-64-15,-8 1-182 16,-10 3-843-16</inkml:trace>
  <inkml:trace contextRef="#ctx0" brushRef="#br0" timeOffset="396264.7442">10145 11979 400 0,'0'0'1300'0,"0"0"-1159"16,0 0-100-16,0 0-41 15,0 0-16-15,0 0 1 16,-6 93 15-16,-6-14 0 16,-10 30 21-16,1 3-2 15,3-14-9-15,3-28-10 16,9-27 0-16,3-4 0 0,0 2 0 16,0 4-1-16,0-2-37 15,3-14-22-15,0-11-33 16,0-12-69-16,0-6-79 15,6-49 60-15,6-5-193 16,0-11 19-16</inkml:trace>
  <inkml:trace contextRef="#ctx0" brushRef="#br0" timeOffset="396560.7395">10101 12266 310 0,'0'0'254'0,"26"-122"123"16,-14 92 28-16,6-2-121 16,7-2-87-16,8 1-107 15,6 4-59-15,3 9-23 16,4 10-8-16,-1 9-12 15,-2 1-2-15,-9 17 5 16,-7 12-23-16,-12 8 1 16,-9 3-10-16,-6 2-2 0,-3-2 13 15,-15-7 20 1,-12-6 10-16,-5-4 24 0,-7-9 4 16,-3-5-9-16,-4-6-19 15,-14-3-16-15,11-12-136 16,13-2-414-16</inkml:trace>
  <inkml:trace contextRef="#ctx0" brushRef="#br0" timeOffset="396912.9819">10760 12497 1508 0,'0'0'219'0,"0"0"21"15,0 0-123-15,0 0-88 16,-111 36-29-16,59 4-13 16,-6 19 5-16,0 24 1 15,16-4-5-15,12-7 11 16,24-12 1-16,6-17 1 15,9 1 0-15,18 4-1 16,5-7 0-16,9-9 0 16,5-9 0-16,-4-12-1 15,1-11-11-15,-10-4 12 0,-3-21 7 16,-15-9 3-16,-12-6-10 16,-3 4-13-16,-12 3 2 15,-15 10 11-15,-6 12 56 16,-1 6-23-16,-2 5-33 15,-4 0-41-15,7 15-53 16,8 2-36-16,11 7-86 16,8-4-270-16,6-7-402 0</inkml:trace>
  <inkml:trace contextRef="#ctx0" brushRef="#br0" timeOffset="397187.1768">11152 12597 552 0,'0'0'1186'16,"0"0"-989"-16,0 0-19 15,0 0-118-15,0 0-60 16,0 0-23-16,0 0-58 16,-35-69-50-16,52 69-157 15,1 0-382-15</inkml:trace>
  <inkml:trace contextRef="#ctx0" brushRef="#br0" timeOffset="397426.3476">11679 12114 1610 0,'0'0'187'0,"0"0"-101"15,0 0-52-15,0 0-34 16,0 0-22-16,0 0 0 16,0 76 22-16,0-26 31 15,0 9 9-15,0 3-2 16,-3 2-12-16,-2 2-12 16,2-1-2-16,0-2-10 15,0-3 4-15,0-7-6 16,3-7-1-16,0-13-69 0,0-10-56 15,6-23-39 1,5 0-168-16,-2-17-62 0</inkml:trace>
  <inkml:trace contextRef="#ctx0" brushRef="#br0" timeOffset="397707.9716">11704 12190 1618 0,'0'0'250'0,"0"0"-85"16,52-79-69-16,-16 46-58 15,9 3-17-15,4 3-8 16,3 10-5-16,-7 7-8 16,1 7-1-16,-10 3-8 0,-9 0-5 15,-12 17-35-15,-9 6-13 16,-6 4 15-16,-18 6-5 16,-12 3 37-16,-10-3 15 15,-2-7 0-15,4-6 11 16,6-3-11-16,-1-7-22 15,0 0-123-15,8-3-126 16,7-4-497-16</inkml:trace>
  <inkml:trace contextRef="#ctx0" brushRef="#br0" timeOffset="398064.2266">12265 12543 1122 0,'0'0'345'0,"0"0"-162"16,0 0-92-16,0 0-68 16,0 0-23-16,0 0-1 15,-94 50 0-15,76-28 0 16,2 2-5-16,5-1-2 15,8-2 0-15,3-1 7 16,1 2 0-16,18 4-5 16,9-2 6-16,5 5 7 15,0-2 2-15,4-1 2 16,-6-5 4-16,-1 1-3 0,-9 1 5 16,0-2 7-16,-12-1 14 15,-3-1 4-15,-6 1 14 16,0 0-2-16,0-4-4 15,-12-2-14-15,-6-2-2 16,-3-5 0-16,-9-4-9 16,-7-3-25-16,-16 0-31 15,0-7-106-15,-17-25-54 16,15-1-147-16,16 2-431 0</inkml:trace>
  <inkml:trace contextRef="#ctx0" brushRef="#br0" timeOffset="398293.5329">12247 12501 1033 0,'0'0'301'16,"0"0"-74"-16,0 0-73 16,0 0-43-16,0 0-14 15,91-30-31-15,-61 20-4 16,5-1-22-16,6-2-22 15,5 1-17-15,-1 2-1 16,4-3-24-16,-4-1-55 16,11-2-65-16,-12 5-101 15,-7-2-584-15</inkml:trace>
  <inkml:trace contextRef="#ctx0" brushRef="#br0" timeOffset="399568.2217">13763 12537 1570 0,'0'0'197'0,"0"0"-177"16,0 0 31-16,0 0-24 15,0 0 15-15,0 0-8 16,0 0-15-16,12-16-9 15,31 16 9-15,22 0-1 0,29 0-5 16,23 0-5-16,-13-3-7 16,-20 1-1-16,-32 0-14 15,-16-1-58-15,3-1-75 16,-11 4-98 0,-8-3-388-16</inkml:trace>
  <inkml:trace contextRef="#ctx0" brushRef="#br0" timeOffset="399942.6398">13721 12804 1650 0,'0'0'217'0,"0"0"-146"16,0 0-52-16,139-17 11 16,-33-2-21-16,12-4 1 15,-8 0-9-15,-28 9-1 16,-24 2 0-16,-12 2-12 15,-8-3-60-15,8-11-70 16,-10 4-176-16,-10-6-577 0</inkml:trace>
  <inkml:trace contextRef="#ctx0" brushRef="#br0" timeOffset="400006.684">14153 12266 1773 0,'0'0'201'0,"0"0"-128"16,0 0-63-16,0 0-10 0,0 0-1 16,119 46 1-16,-73-19-1 15,2 6 0-15,-2 10 0 16,-10 3 0-16,-5 4 0 16,-7 6-12-16,-15-1-30 15,-6 5-12-15,-3-4-14 16,-12-3-14-16,-21 13-28 15,1-16-156-15,6-7-367 0</inkml:trace>
  <inkml:trace contextRef="#ctx0" brushRef="#br0" timeOffset="401623.8371">15301 12309 1347 0,'0'0'241'15,"0"0"8"-15,0 0-76 16,0 0-119-16,0 0-41 0,0 0-13 16,0 0-8-16,1-3-18 15,-1 23-9-15,-7 25 13 16,-12 31 22-16,-8 30 36 15,-3 14-15-15,2-15-3 16,9-26-12-16,8-33-6 16,5-12 1-16,0 5 0 15,0 1 0-15,3 2 0 16,-1-12-1-16,4-9-10 16,0-8-52-16,0-7-41 15,0-6-27-15,4-10 25 0,8-43-18 16,0 4-187-1,-2-8-677-15</inkml:trace>
  <inkml:trace contextRef="#ctx0" brushRef="#br0" timeOffset="401947.6354">15164 12546 886 0,'0'0'254'16,"0"0"43"-16,1-92-82 16,16 56-63-16,5 3-41 15,8 2-40-15,9 3-52 16,4 4-19-16,11 7 0 15,-2 4-1-15,-4 13-8 16,-2 0 0-16,-7 7-2 16,-11 13 9-16,-4 6 2 15,-15 0-1-15,-9 4-7 16,0 1 1-16,-12-2 7 0,-12 1 0 16,-4-4 9-16,-8-7-1 15,-3 1 0-15,-1-9-6 16,-4-2-2-16,4-8-54 15,1 2-59-15,7 3-103 16,6-2-193 0,13 3-255-16</inkml:trace>
  <inkml:trace contextRef="#ctx0" brushRef="#br0" timeOffset="402293.8824">15652 13051 1179 0,'0'0'275'0,"0"0"-38"16,0 0-72-16,0 0-90 16,0 0-75-16,0 0-7 15,0 0-12-15,-72 37 10 16,53-17 2-16,2 1-1 15,8 1-11-15,9-2 7 16,0 3 5-16,17-3 7 16,5 0 0-16,8 3 7 15,4 3-7-15,-1-2 6 16,-3 2-5 0,-7 0-1-16,-4-2 0 0,-13-2-1 15,-3 2 0-15,-3-1 1 0,-6 0 26 16,-16-4 9-16,-4 1-8 15,-10-6-8-15,-4-4-13 16,-4-10-6-16,-3 0-41 16,-11-34-63-16,13-2-188 15,6-10-683-15</inkml:trace>
  <inkml:trace contextRef="#ctx0" brushRef="#br0" timeOffset="402582.4729">15571 13036 411 0,'0'0'939'0,"0"0"-775"16,0 0-68-16,0 0-46 15,124-60-34-15,-70 43-11 16,4 1-5-16,0-1-13 16,14-6-70-16,-20 7-170 15,-13 0-481-15</inkml:trace>
  <inkml:trace contextRef="#ctx0" brushRef="#br0" timeOffset="402888.6895">16107 12134 1277 0,'0'0'164'16,"0"0"-71"-16,0 0-45 15,0 0-21-15,0 0-17 16,80-43-9-16,-54 46-1 16,4 20 11-16,6 7 28 15,3 12 8-15,-1 9-4 16,4 18 3-16,1 20 5 15,-4 17-7-15,-8 5 4 16,-10-5-21-16,-12-13 2 0,-9-14-13 16,0-13 7-1,0-12-4-15,-3-9-8 0,-3-4-4 16,0 8-7-16,-6 7 2 16,-2 7-1-1,-3-4-1-15,-7 1-34 0,-3-8-23 16,-7-8-35-16,-8-2-28 15,-30-8-38-15,9-12-192 16,7-9-798-16</inkml:trace>
  <inkml:trace contextRef="#ctx0" brushRef="#br0" timeOffset="403510.8317">15120 12065 834 0,'0'0'114'0,"0"0"16"15,0 0 0-15,0 0 25 16,0 0-36-16,0 0-48 16,0 0-27-16,-59 7-10 15,27 18-10-15,-7 9 16 0,-5 11-8 16,-6 6 1-16,-6 18-3 15,-5 17-10-15,-2 16 2 16,11 7 4 0,15-6 5-16,16-8 0 0,9-10-14 15,9-4-6-15,3-15-3 16,0-11-7-16,6-11-1 16,6-5 0-16,12 7-18 15,4 0-18-15,14 8-13 16,10-8 0-16,8-3-35 15,43-7-53-15,-18-9-101 16,-5-11-369-16</inkml:trace>
  <inkml:trace contextRef="#ctx0" brushRef="#br0" timeOffset="403944.2666">16080 11915 1038 0,'0'0'168'15,"0"0"-99"-15,0 0 52 16,0 0-33-16,0 0 1 16,0 0-19-16,0 0-5 15,27-36 20-15,-8 30-37 16,4-1-14-16,13 1-15 15,8-1-9-15,6-3 2 16,5 3-11-16,0-3 5 16,0 3 0-16,-6-1-6 15,-4-2-29-15,-6 3-50 0,1-6-40 16,-13 5-135-16,-3-4-267 16</inkml:trace>
  <inkml:trace contextRef="#ctx0" brushRef="#br0" timeOffset="404191.5526">16782 11553 704 0,'0'0'401'15,"0"0"-134"-15,0 0-17 16,0 0-78-16,0 0-65 16,0 0-50-16,0 0-34 15,2-10-23-15,-2 29-18 16,0 11 4-16,0 14 14 15,0 8 15-15,-3 7-1 16,-2 1-2-16,1-1-4 0,0 0-8 16,-2-2 0-1,0-4-56-15,3-1-45 0,0 12-47 16,-1-15-150-16,4-12-301 16</inkml:trace>
  <inkml:trace contextRef="#ctx0" brushRef="#br0" timeOffset="404465.6007">17058 12550 1174 0,'0'0'309'0,"0"0"-151"15,0 0-67-15,0 0-55 16,103 0 1-16,-44 0-7 16,3 0-9-16,2 0-9 15,-5 0-10-15,-7-3 0 16,-7 3-2-16,-9-1-13 16,-8 1-91-16,-4 0-123 15,-15 0-277-15</inkml:trace>
  <inkml:trace contextRef="#ctx0" brushRef="#br0" timeOffset="404707.3076">17106 12807 1167 0,'0'0'370'0,"0"0"-176"15,0 0-104-15,0 0-49 16,0 0 2-16,0 0-18 15,97 7 4-15,-51-7 11 16,5 0-10-16,-1 0-10 16,-1 0-19-16,-4 0 5 15,-3 0-6-15,-1 0-1 16,-2 3-63-16,-2-3-46 0,5 1-48 16,-9 2-223-1,-11-3-801-15</inkml:trace>
  <inkml:trace contextRef="#ctx0" brushRef="#br0" timeOffset="405425.7679">18352 12326 550 0,'0'0'265'15,"0"0"-184"-15,0 0 55 16,0 0 29-16,0 0-39 15,0 0-10-15,0 0-27 16,-11-4-43-16,7 33-25 0,-3 22 8 16,-5 24 6-1,-8 21-2-15,1 10-4 0,-2-20-5 16,5-23-2-16,4-20-6 16,2-7-3-1,0 4-4-15,0 2-2 0,4-2-6 16,0-7-1-16,2-7-16 15,4-12-39-15,0-7-28 16,0-7-60-16,13 0-47 16,3-20-13-16,17-37-6 15,0-2-191-15,-11-1-101 0</inkml:trace>
  <inkml:trace contextRef="#ctx0" brushRef="#br0" timeOffset="405723.5664">18330 12392 1028 0,'0'0'362'0,"0"0"-83"0,9-76-124 15,2 46-84-15,5 4-28 16,6-1-23-16,8 4-9 16,2 3-6-16,9 6-5 15,5 4 0-15,-1 5-1 16,-1 4 0-16,-5 1-7 16,-4 0 7-16,-12 11-6 15,0 4-8-15,-11 5 1 16,-3 7-2-16,-6 2 7 15,-3 1-4-15,-5 4-1 16,-14 1 3-16,-10-4 10 16,-7-1 1-16,-3-8 7 15,-6-2-1-15,2-3-5 0,1-4-1 16,4-6-3 0,4-1-42-16,6-6-50 0,-1 0-62 15,12 0-106-15,1 0-259 16</inkml:trace>
  <inkml:trace contextRef="#ctx0" brushRef="#br0" timeOffset="406618.4309">19070 12821 1094 0,'0'0'194'0,"0"0"-79"15,0 0-75 1,0 0-25-16,0 0 1 0,-80-41 0 16,49 36 9-1,0 2 8-15,-2 3-7 0,-3 0-13 16,4 6-4-16,-4 7 3 15,3 4-2-15,0 2 0 16,5 2 6-16,-1-1 6 16,10 2-3-16,-1 1 9 15,7 4 14-15,6-1-10 16,4 4-7-16,0 3-12 16,3 0-3-16,0 3-8 15,6-2 12-15,7-2-3 16,0-2-5-16,4-3-4 15,-2-5-1-15,1-2 13 0,1-3-14 16,-3-3 0-16,5-4-10 16,1 0 1-16,1-1 9 15,2-3-9-15,-3-2 8 16,0-1-9-16,-5-3 4 16,-1 0 0-16,-1 0 4 15,-1 0-9-15,-1-7 5 16,-2 1-4-16,1-3-8 15,0-1 8-15,-7 3 0 16,1-3 8-16,-2 3 1 16,-2 0 0-16,0-2-6 15,0 2 7-15,-3-3 9 16,-3 0 4-16,-4 3-12 0,0-2 8 16,1 2-8-16,-2 1-1 15,2-1 0-15,-4 4 0 16,2-1 0-16,2 1 0 15,0 0-1-15,-4 3 1 16,0 0-1-16,4 0 0 16,-2 0 1-16,2 0 0 15,-2 0 0-15,-1 0 1 16,3 0 0-16,2 0-1 16,-6 3-6-16,0 3-28 15,-1 1-15-15,-1 3-45 16,-15 6-98-16,6 1-58 0,3-7-264 0</inkml:trace>
  <inkml:trace contextRef="#ctx0" brushRef="#br0" timeOffset="409184.1222">5056 13132 568 0,'0'0'198'15,"0"0"-16"-15,0 0 6 16,0 0-41-16,0 0-33 0,0 0-59 15,3 0-7-15,0 0-27 16,-3 0-21-16,0 0-19 16,3 0-83-16,4 0-41 15,-2 0-86 1,-1 2-177-16</inkml:trace>
  <inkml:trace contextRef="#ctx0" brushRef="#br0" timeOffset="409585.4144">5056 13132 763 0,'64'9'318'16,"-62"-9"-218"-16,-1 0-31 16,6 0-69-16,-2 0-137 0,-2 0-358 0</inkml:trace>
  <inkml:trace contextRef="#ctx0" brushRef="#br0" timeOffset="410273.8854">2791 13139 453 0,'0'0'124'0,"0"0"-61"16,0 0-12-16,0 0-51 15,0 0-16-15,0 0-85 16,0 0-186-16,3 0 115 16,-3 0 91-16</inkml:trace>
  <inkml:trace contextRef="#ctx0" brushRef="#br0" timeOffset="411254.278">771 14359 1332 0,'0'0'212'16,"0"0"-122"-16,0 0 59 0,0 0-60 15,0 0-47-15,0 0-25 16,0 0-3-16,0-8-14 15,15 7-7-15,9-2 7 16,16-3 0-16,11-1 10 16,23 0-8-16,-2-3-1 15,4 0 1-15,3-3-2 16,-13 1 2-16,8 0-2 16,-8 0 0-16,-5 2 0 15,-7 0-48-15,-8 0-62 16,-10 3-33-16,-6 0-67 15,-8 1-40-15,-8-1-256 0</inkml:trace>
  <inkml:trace contextRef="#ctx0" brushRef="#br0" timeOffset="411561.148">1527 13991 1117 0,'0'0'225'0,"0"0"-41"16,0 0-16-16,0 0-81 15,0 0-66-15,0 0-21 16,0 0-22-16,23 16 15 16,-1 6 5-16,2 5 2 15,0 3 2-15,-6 6-2 16,-2 1 0-16,-7 2-15 0,-7 4-20 16,-2-2-16-16,-8 1 13 15,-23 20-39-15,1-15-84 16,0-5-191-16</inkml:trace>
  <inkml:trace contextRef="#ctx0" brushRef="#br0" timeOffset="412597.5736">2946 14043 909 0,'0'0'328'0,"0"0"-216"16,0 0 72-16,0 0-102 16,0 0-40-16,0 0-10 15,0 0-18-15,0 33-12 16,0 3 14-16,0 27 6 16,0 20-6-16,-3 25-2 15,-4 5-8-15,-2-21-5 16,1-23 0-16,4-28 0 0,-2-8 4 15,3 3-4-15,0 0-1 16,0 0 0-16,0-9-17 16,3-13-30-16,0-8-30 15,0-6-83-15,0-7 45 16,0-33 67-16,12-26 28 16,-5-33-53-16,-2-10-50 15,-5 16-40-15,0 24-29 16,0 27 192-16,0 8 82 15,-2-6 125-15,1 1-8 16,1-3 54-16,0 5-63 16,0 4-36-16,0 4-52 15,9-1-47-15,7 6-33 0,5-1-22 16,6 8 0-16,3 4-11 16,3 9-2-16,1 4 1 15,2 4-21-15,1 15 15 16,-10 4-1-16,-9 7-16 15,-9 7-8-15,-9-2 16 16,0 5 11-16,-18-4 16 16,-12 1 0-16,0-7 18 15,-4-4-5-15,-2-6-3 16,-1-7-10-16,6-3-4 16,1-7-74-16,4 1-120 15,10-4-156-15,8 3-358 0</inkml:trace>
  <inkml:trace contextRef="#ctx0" brushRef="#br0" timeOffset="413119.9702">3689 14502 962 0,'0'0'367'16,"0"0"-248"-16,0 0-4 0,-124 0-29 16,75 17-54-16,0 7-16 15,-2 11 2-15,4 9 6 16,5 8 6-16,9 4-1 15,9 7-7-15,9 0 4 16,8-1-10-16,7-3-10 16,0-5-6-16,19-8 0 15,5-3-1-15,9-6-1 16,1-8-13-16,5-6-1 16,4-3 5-16,-1-11-4 15,0-6-2-15,1-3-14 16,-6 0-4-16,-7-15 9 15,-6-2 14-15,-12-3 10 0,-9-6 2 16,-3 3 0 0,-9-1 4-16,-18 4-3 0,-3 4 42 15,-7 4 21-15,-2 7-11 16,-1 5-33-16,-2 0-20 16,6 10-30-16,3 7-46 15,-1 16-74-15,13-6-192 16,2-5-608-16</inkml:trace>
  <inkml:trace contextRef="#ctx0" brushRef="#br0" timeOffset="414190.7143">2825 12477 1422 0,'0'0'178'16,"0"0"-131"-16,0 0-47 0,0 0-121 15,0 0-117-15,0 0-29 16,0 0-418-16</inkml:trace>
  <inkml:trace contextRef="#ctx0" brushRef="#br0" timeOffset="414452.5766">2897 12625 104 0,'0'0'757'0,"0"0"-757"0,0 0 0 16,0 0-24-1,0 0-243-15</inkml:trace>
  <inkml:trace contextRef="#ctx0" brushRef="#br0" timeOffset="415830.9524">10254 12673 1003 0,'0'0'229'0,"0"0"-128"16,0 0 14-16,0 0-60 16,0 0-35-16,0 0-7 15,0 0-4-15,0 0 3 16,9-1-12-16,-3 1-31 16,1 0-143-16,-4 0-327 0</inkml:trace>
  <inkml:trace contextRef="#ctx0" brushRef="#br0" timeOffset="416562.4722">4170 14437 1352 0,'0'0'220'0,"0"0"-55"15,0 0-26-15,0 0-41 16,0 0-25-16,0 0-27 0,0 0-21 15,-33-41-3 1,27 38-14-16,6 3-8 0,0 0-37 16,0 0-78-16,3 0-98 15,33 24-123-15,-5 2 65 16,2-7-555-16</inkml:trace>
  <inkml:trace contextRef="#ctx0" brushRef="#br0" timeOffset="416964.1472">5150 14182 1476 0,'0'0'206'0,"0"0"-139"16,0 0-18-16,0 0-49 15,0 0-22-15,16 95 22 16,-10-13 8-16,-1 24 11 15,-2 4-9-15,-3-18-9 16,0-26 0-16,0-26 6 16,0-6-7-16,0-2-31 15,0 1-8-15,0-7-27 16,0-12-62-16,-5-18-58 16,-1-15 50-16,-3-14-275 0</inkml:trace>
  <inkml:trace contextRef="#ctx0" brushRef="#br0" timeOffset="417311.4095">5001 14311 1002 0,'0'0'501'0,"0"0"-290"0,-6-100-78 0,31 65-82 15,17 1-32-15,16 1-7 16,5 7-11-16,4 9-1 16,0 7 0-16,-9 10-6 15,-10 0-2-15,-15 10-11 16,-11 10-25-16,-16 1-1 15,-6 4 45-15,-9 2 0 16,-18 3 34-16,-10-1-5 16,-6-2 6-16,-5-7 12 0,-1-8-6 15,4-5-22 1,-1-4-19-16,10 0-58 0,9 4-43 16,21 13-123-16,6 0-286 15,0 2-56-15</inkml:trace>
  <inkml:trace contextRef="#ctx0" brushRef="#br0" timeOffset="417671.1799">5641 14582 948 0,'0'0'666'15,"0"0"-594"-15,0 0-32 16,0 0-32-16,-99 52-8 0,74-26-9 15,10 1 3-15,9 2-5 16,6-5-27-16,3 2 20 16,18-2 4-16,9-2 4 15,7-1 4-15,3 2 6 16,-1 3-1-16,0 0 1 16,-6 1 6-16,-8 0-6 15,-7 2 1-15,-9-3 2 16,-6 1 39-16,-3-1 18 15,-12 0 22-15,-12 1-9 16,-10-6-14-16,-9 1-14 16,-10-5-29-16,-2-4-16 15,0-7-6-15,-9-15-65 0,10-12-108 16,14-8-320-16</inkml:trace>
  <inkml:trace contextRef="#ctx0" brushRef="#br0" timeOffset="417717.2117">5496 14548 441 0,'0'0'1043'15,"0"0"-886"-15,0 0-52 16,0 0-60-16,0 0-32 16,0 0-12-16,79-42 0 15,-43 28-1-15,19-9-69 16,-10 4-99-16,-2 2-183 0</inkml:trace>
  <inkml:trace contextRef="#ctx0" brushRef="#br0" timeOffset="419306.1555">6712 13565 958 0,'0'0'19'0,"0"0"1"16,0 0 35-16,0 0-17 16,0 0 18-16,0 0 25 0,0 0 1 15,6-21 22-15,-6 21-37 16,0 0-31-16,0 0-16 16,3 0-20-16,3 0-2 15,7 0-14-15,8 0 16 16,12 0 10-16,6-3-4 15,13-3 5-15,9 2-2 16,3-3-8-16,5-3 6 16,4 4 2-16,0-4-2 15,5 1 2-15,-4 2 4 16,1 0-7-16,0 0 0 16,2 1-6-16,-5 2 1 0,4-2 0 15,-3 3 0-15,-4-1-1 16,2 1 2-16,1-1-2 15,-2-2 1-15,3 2 0 16,-3 1 0-16,-1-3-1 16,1 2 5-16,-3-2-5 15,0 2 0-15,2-3-1 16,-5 2 1-16,2 1 0 16,-2-2 0-16,-3 2-2 15,2 1 2-15,-5 0 0 16,0 2 1-16,-3-2 0 15,2 3-1-15,-3 0 1 16,4 0-1-16,0 0 1 16,2 0-1-16,1 3 0 0,0-2 0 15,2 5 0-15,1-5-1 16,0 2 0-16,3 0 0 16,0 0 1-16,-1-3-1 15,-2 1 1-15,1 2-1 16,3-3 0-16,-1 0 1 15,0 3 0-15,0-3 0 16,-1 0 0-16,-2 2 0 16,2 0-1-16,1 0-6 15,-3-2 6-15,3 3 1 16,-3-3-6-16,2 0 5 16,1 3-8-16,-5-3 8 0,6 4-11 15,0-4 12 1,16 3-2-16,-8 0 1 0,-3 1-4 15,5-1 4-15,-11 0-11 16,9 1 0-16,-4-1-4 16,2-3 15-16,-2 0 0 15,4 0-5-15,-3 3 6 16,2-3-1-16,4 0-5 16,-6 0 6-16,3 0 0 15,-6 0 0-15,3 0 0 16,-3 1 2-16,15-1-2 15,-13 0-2-15,2 0 2 16,4 0 0-16,-16 0 0 16,9 0-2-16,-4 0 2 15,-4 0-2-15,-8 0 1 16,0 0 1-16,-6 0 0 0,-4 0-2 16,-6 0 2-16,1 0-6 15,-7 3-1-15,-5-3 6 16,-5 3 1-16,-7 1-7 15,-6-4 7-15,-5 3 0 16,-2-3 1-16,-3 0-1 16,0 3 0-16,0 0-10 15,-43 1-96-15,-2 3-127 16,-12-1-689-16</inkml:trace>
  <inkml:trace contextRef="#ctx0" brushRef="#br0" timeOffset="420118.4699">6309 14640 1487 0,'0'0'187'15,"0"0"-80"-15,0 0 26 16,0 0-57-16,0 0-38 16,0 0-25-16,0 0-3 15,48-32-2-15,-14 19-2 16,11-1-5-16,0 1 5 16,4 0-5-16,-3 1-1 15,-10 5-1-15,-5 3-79 16,-8 4-61-16,-10 4-113 0,-10 8-355 15</inkml:trace>
  <inkml:trace contextRef="#ctx0" brushRef="#br0" timeOffset="420364.5905">6293 14997 489 0,'0'0'978'15,"0"0"-821"-15,0 0-58 16,0 0-16-16,107-46 8 15,-47 16-27-15,1 0-21 16,0-2-20-16,-7 5-11 16,-2 2-12-16,-6 5 0 15,-7 6-39-15,9-3-100 16,-8 7-82-16,-7 0-426 0</inkml:trace>
  <inkml:trace contextRef="#ctx0" brushRef="#br0" timeOffset="420639.7151">7355 14324 1470 0,'0'0'269'0,"0"0"-184"16,0 0-50-16,0 0-35 15,0 0-1-15,-6 109 1 16,-9-27 5-16,0 23 4 15,-1 11-8-15,2-9 0 16,4-12 0-16,4-26 5 0,6-15-6 16,-3-18 0-16,3-8-28 15,0 4-41-15,0-7-15 16,6-5-37-16,9-20-73 16,-6 0-95-16,0-20-18 0</inkml:trace>
  <inkml:trace contextRef="#ctx0" brushRef="#br0" timeOffset="420892.7073">7292 14529 576 0,'0'0'969'15,"0"0"-759"-15,20-99-33 16,-1 59-105-16,11 4-53 0,0 6-8 16,4 10-11-1,-1 7 0-15,0 12-11 0,-2 1 3 16,-4 14-4-16,-3 12-5 15,-9 3-5-15,-5 9 14 16,-10 5 0-16,0-1 6 16,-10-5 1-16,-8-1 0 15,-3-9 1-15,-1-4-1 16,-1-6 1-16,-2-5 0 16,-2-2-21-16,0-7-87 15,2 0-64-15,5-2-200 16,7-1-626-16</inkml:trace>
  <inkml:trace contextRef="#ctx0" brushRef="#br0" timeOffset="421127.0382">7792 14816 1177 0,'0'0'287'15,"0"0"-108"-15,0 0-62 16,0 0-51-16,0 0-21 16,0 0-10-16,0 0 6 15,-3 99 5-15,-3-53 2 16,0-3-12-16,2 7-13 16,-2-4-15-16,3 4-2 15,0-4-6-15,3 3-44 16,0 21-85-16,0-17-81 15,-6-6-366-15</inkml:trace>
  <inkml:trace contextRef="#ctx0" brushRef="#br0" timeOffset="425614.2417">8477 14543 386 0,'0'0'508'0,"0"0"-411"16,0 0 91-16,0 0 3 15,0 0-56-15,0 0-49 16,0 0-35-16,30 0-25 16,-5 0-9-16,11 0 23 15,16-2 14-15,8-3-13 16,4-5-16-16,5 0-12 16,-2 0-7-16,-6 3-6 0,-12 0 0 15,-7 4-9-15,-9 3-86 16,-11 0-124-16,-11 0-304 0</inkml:trace>
  <inkml:trace contextRef="#ctx0" brushRef="#br0" timeOffset="425953.099">8583 14766 1136 0,'0'0'220'0,"0"0"-161"15,0 0 53-15,0 0-42 0,0 0-18 16,0 0-17-16,0 0 2 16,6 0-8-16,0 0 3 15,3 0-10-15,7 0-1 16,5 0-5-16,3 0 1 16,6-3-5-16,7 0-11 15,2 0 0-15,1-1 1 16,2 1-2-16,-2-4-16 15,-4 1-28-15,-3 2-30 16,-5-2-19-16,-4 2-46 16,-9-1-128-16,-9 3-314 0</inkml:trace>
  <inkml:trace contextRef="#ctx0" brushRef="#br0" timeOffset="458665.7415">12092 14321 690 0,'0'0'273'0,"0"0"-72"15,0 0 12-15,0 0-50 16,0 0-51-16,0 0-13 15,3-31-29-15,-3 28 5 16,0 0-8-16,0 3-18 16,0 0-32-16,0 0-17 15,0 7-8-15,0 13-21 16,0 10 15-16,-11 12 14 16,4 8 0-16,-5 9 1 15,-1 4 3-15,-3 2-4 16,5-1 0-16,2-5 0 0,0-2 0 15,3-8 0-15,3-3-1 16,-2-10 1-16,4-6 0 16,-1-7 0-16,2-9-10 15,0-5-43-15,0-8-7 16,0-1 16-16,0-1 9 16,0-19 24-16,0-12-24 15,0-8-46-15,0-9 4 16,0-8 48-16,3 1 20 15,8-3 9-15,1-1 7 16,1-2 25-16,4 5 29 16,2-3-7-16,3 2-1 15,7 5-28-15,5 3-8 0,2 4-9 16,6 6-7-16,-4 11-1 16,4 5 0-16,0 8 0 15,-6 9-1-15,0 7-11 16,-7 10 6-16,0 13-2 15,-10 10 7-15,-5 4 0 16,-7 5 0-16,-7-2-7 16,0 0 7-16,-10-7 0 15,-7-3 1-15,-5-5 0 16,-2-8 1-16,-7-4 20 16,-2-9 5-16,-6-4 6 15,3 0-17-15,-4-7-8 16,12-3-7-16,6 0 0 15,8 5-11-15,11 3-7 16,0 2-43-16,3 0-87 0,9 12-202 16,8 6 60-1,6-1-274-15</inkml:trace>
  <inkml:trace contextRef="#ctx0" brushRef="#br0" timeOffset="459114.0602">12817 14595 1081 0,'0'0'271'0,"0"0"-123"0,0 0-36 16,0 0-37-1,-100-7-34-15,58 24-20 0,-7 8-8 16,3 5 0-16,1 8-1 15,6 4-2-15,8 4-3 16,7 4-5-16,5 0-1 16,13-1 7-16,6 0-8 15,3-6 8-15,19-9 5 16,5-2-3-16,1-9-8 16,8-5 0-16,-3-5-2 15,0-8 0-15,-2-5 0 16,-4 0-7-16,-5-18 5 15,-5-6 1-15,-11-10-10 0,-6 2-22 16,0-1 3 0,-9 6 30-16,-8 11 49 0,-2 6-22 15,-4 7-1-15,0 3-5 16,-7 0-13-16,3 7-8 16,-3 8 2-16,1 2-2 15,3 3-17-15,-13 3-65 16,5-3-97-16,7-9-344 0</inkml:trace>
  <inkml:trace contextRef="#ctx0" brushRef="#br0" timeOffset="459954.7622">10776 14516 851 0,'0'0'116'0,"0"0"-57"16,0 0 12-16,0 0 1 16,0 0-4-16,0 0-19 15,0 0-5-15,55 35-12 16,-55-28-18-16,0 3-13 16,0-3-1-16,0 3 1 15,0-4-1-15,0-2 7 16,0-1-6-16,0-3 0 15,0 0 0-15,0 0 1 16,3 0 12-16,-3 0 14 16,3 0-2-16,-2 0 7 15,1 0 1-15,-1 0-12 0,-1 0-6 16,0 0-3-16,0 0 0 16,0 0-2-16,0 0 3 15,0 0 7-15,0 0 10 16,0 0-2-16,0-10 21 15,0 0-31-15,0-3-3 16,4 0 0-16,9 2-7 16,-1 2-8-16,0 3-1 15,6 2 0-15,-6 4-8 16,-5 0-15-16,-4 7-72 16,-3 9-130-16,0 1-142 0</inkml:trace>
  <inkml:trace contextRef="#ctx0" brushRef="#br0" timeOffset="460615.3026">9978 14347 430 0,'0'0'92'0,"0"0"114"15,0 0 8-15,-18-77-65 16,15 68 6-16,3 3 25 16,-3 6-51-16,3 0-62 15,-3 0-37-15,3 10-29 16,0 12-1-16,0 11 1 15,-3 11 8-15,-3 8 1 16,0 7-4-16,-4 5 3 16,0-2-8-16,3-3 5 15,4-5-5-15,-4-12-1 16,7-11 1-16,-3-9 0 16,3-6-1-16,0-12-12 15,0-4 12-15,0-7 6 0,0-20 17 16,7-25-23-1,10-34-9-15,8-28-1 0,2 7 5 16,-2 21 5-16,-2 26 0 16,-4 25 0-16,5 1 15 15,4 2 4-15,-1-2-2 16,-3 14-4-16,0 10-12 16,1 7-1-16,-1 3-12 15,-6 13 1-15,3 11 3 16,-9 6 0-16,1 2-1 15,-10 2-6-15,-3-2-1 16,0-8 3-16,0-1 4 16,-6-7 9-16,-7-7 0 0,-5-4 9 15,-9-3 12 1,-6-2-7-16,-2 0-8 0,3 0-6 16,5 0-23-16,2 0-48 15,10 0-143-15,3 27-29 16,9 0-32-16,0 3 6 0</inkml:trace>
  <inkml:trace contextRef="#ctx0" brushRef="#br0" timeOffset="461004.1549">10478 14780 995 0,'0'0'239'15,"0"0"-87"-15,0 0-43 16,0 0-51-16,0 0-25 16,0 0-14-16,-66 82-3 15,47-58-7-15,10-2-8 16,4-2-1-16,5-3 2 16,1 3-2-16,19-3 2 15,1-1 4-15,3 3 0 16,6 1-4-16,-2 0 7 15,-1 0-9-15,-2 3 0 16,-8 0 0-16,-1-2 0 16,-10 4 9-16,-6-2 20 15,0 1 8-15,-9-2-2 0,-17-2-13 16,-6-3-11 0,-7-3 4-16,-7-1 1 0,1-10-15 15,-1-3-1-15,7 0-12 16,3-13-42-16,5-21-39 15,10 2-165-15,9-2-334 0</inkml:trace>
  <inkml:trace contextRef="#ctx0" brushRef="#br0" timeOffset="461250.5443">10468 14770 506 0,'0'0'821'0,"0"0"-680"0,0 0-6 15,0 0-56 1,0 0-37-16,0 0-17 0,0 0 5 16,56 0 52-16,-19 0 35 15,11-3-39-15,9-8-41 16,-2-2-23-16,3-4-14 16,-9 5 0-16,-10-4-45 15,-12 6-21-15,-9 6-41 16,-18 4-70-16,0 3-385 15,-12 11-337-15</inkml:trace>
  <inkml:trace contextRef="#ctx0" brushRef="#br0" timeOffset="461648.6865">9796 15116 882 0,'0'0'0'0,"0"0"-14"15,0 0-87-15,0 0-58 16,0 0 6-16,0 0-101 0</inkml:trace>
  <inkml:trace contextRef="#ctx0" brushRef="#br0" timeOffset="463605.0092">3346 13634 80 0,'0'0'0'16,"0"0"-5"-16,0 0-21 15,0 0 3-15,-88-11 23 16,69 5 88-16,-1-4-11 16,1 0-14-16,-2 0-25 15,3 0-25-15,3 4 44 16,0-1-3-16,5 1 24 16,1 3 30-16,3 2 38 15,6-2 20-15,-2 3-20 0,2 0-26 16,0 0-33-1,0-3-6-15,0 3-25 0,5 0-27 16,7 0-16-16,10 0-5 16,8 0 9-16,9 0 27 15,7 0-15 1,5 0-3-16,4 0-17 0,3-4 2 16,-1-2-9-16,4-1 4 15,2 1-4-15,1-1 4 16,3 0-4-16,-1 3 4 15,5-2-5-15,1-1 1 16,-5 2 0-16,-1 0 5 16,-5 0-6-16,-3 1-1 15,-3-2 1-15,-4 2 0 16,-3 1-1-16,4-1 1 0,0-2-1 16,-1 2 3-1,4-2-3-15,0-1 1 0,5 4-1 16,-2-1 2-16,6 1-2 15,2-3 0-15,4 2 0 16,2 1 1-16,13-4-1 16,-11 2 2-16,4 1 5 15,1-2-6-15,-18 2 1 16,11 1 4-16,-8-1-5 16,2 4-1-16,-5 0 0 15,0 0 0-15,-3 0 1 16,2 0 0-16,-2 0 0 15,-3 0 9-15,0 4-10 0,-7-1 1 16,1 4 1-16,-4-2-1 16,1-1 0-16,-4 2 1 15,3 1-2-15,-2 0 0 16,-1-1 1-16,4-2-1 16,-4 2 0-16,0-2 0 15,4-1 7-15,-7 1-7 16,4-1 1-16,-3 0-1 15,-1 1 2-15,4-1-1 16,-4 0 0-16,3 1 0 16,-3-1-1-16,4 0 1 15,-4 1-1-15,-2-1 1 0,3-1-1 16,-4-2 1 0,3 5-1-16,-3-5 1 0,4 0-1 15,-6 0 1-15,2 2 0 16,-3-2 0-16,0 0-1 15,-2 0 1-15,-4 3-1 16,3-3 0-16,-5 3 1 16,-2-2-1-16,-1-1 1 15,-6 3-1-15,-8-3 0 16,-2 3 0-16,-6-3-1 16,0 3-27-16,0-2-92 15,-21 2-71-15,3 0-32 16,-3 0-384-16</inkml:trace>
  <inkml:trace contextRef="#ctx0" brushRef="#br0" timeOffset="464619.3126">7455 15416 448 0,'0'0'58'16,"0"0"-35"-16,0 0-1 15,0 0-8-15,0 0-14 16,0 0 0-16,0 0-53 15,19 0-182-15</inkml:trace>
  <inkml:trace contextRef="#ctx0" brushRef="#br0" timeOffset="471144.6297">14070 14495 494 0,'0'0'357'0,"0"0"-136"15,0 0-7-15,0 0-60 16,0 0-50-16,0 0-25 16,0 0-33-16,5 4-21 15,11 2 0-15,3 4-3 16,16 1-2-16,11 4 2 16,9 2-6-16,5-3-5 15,0 2-9-15,-5-3-1 16,-6-2 0-16,-7-1-1 15,-9 0-67-15,-7-2-131 16,-9-4-181-16,-11-1-556 0</inkml:trace>
  <inkml:trace contextRef="#ctx0" brushRef="#br0" timeOffset="471510.8905">14094 14770 954 0,'0'0'344'0,"0"0"-170"16,0 0-37-16,0 0-67 16,0 0-11-16,0 0-39 15,0 0-20-15,39 0 0 16,-14 6 0-16,8-2 0 16,6 2 1-16,7 1 1 15,-1 0-2-15,4-2 1 0,-1-3-1 16,-2-2 0-1,-1 0 0-15,-3 0-47 0,-2-2-17 16,2-16-95-16,-14 4-83 16,-7-6-331-16</inkml:trace>
  <inkml:trace contextRef="#ctx0" brushRef="#br0" timeOffset="471924.1842">14473 14350 198 0,'0'0'1169'0,"0"0"-1033"16,0 0-34-1,0 0-35-15,0 0-44 16,0 0-23-16,0 0 0 0,-46-20-23 16,53 34-2-16,7 1 25 15,5 6 11-15,5 5 5 16,0 4-1-16,6-4-8 15,-2 4-5-15,5 0-1 16,-3-1 0-16,1 2-1 16,-1-1 2-16,-3 2-1 15,-2-2-1-15,-4 0 1 16,-9-4 0-16,-3 4-1 16,-8 3-16-16,-1-4-21 0,-4 5 14 15,-18 1 13 1,-11-1 10-16,-9 2 0 0,-10-3 0 15,-6-6-7-15,-5-1-46 16,6-7-88-16,-13-2 1 16,20-3-70-16,15-4-144 0</inkml:trace>
  <inkml:trace contextRef="#ctx0" brushRef="#br0" timeOffset="472766.7831">15716 14396 1448 0,'0'0'201'16,"0"0"-150"-16,0 0-42 15,0 0-9-15,0 0-11 16,-21 79 10-16,0-13 1 16,-1 27 0-16,-4 23 1 15,7-10-1-15,4-20 1 16,10-31-1-16,5-21 1 16,0 1-1-16,0-1 0 15,0-1 0-15,0-9-12 0,0-9-27 16,5-8-85-16,0-7-60 15,5-32 90-15,-1-9-237 16,-3-7-412-16</inkml:trace>
  <inkml:trace contextRef="#ctx0" brushRef="#br0" timeOffset="473111.0291">15655 14585 1073 0,'0'0'186'16,"0"0"55"-16,43-80-100 15,-14 50-72-15,12 5-37 16,8 1-26-16,3 8-6 0,7 9 0 15,-4 4-1-15,-3 3-5 16,-7 6-1 0,-9 11-15-16,-16 3-13 0,-7 2-29 15,-13 2 28-15,-4 2 21 16,-22-2 15-16,-12-2 1 16,-8-2 7-16,-6 0 8 15,-3-3-8-15,4-5-1 16,5 2-7-16,10-1-41 15,12 7-136-15,12-3-155 16,5-4-430-16</inkml:trace>
  <inkml:trace contextRef="#ctx0" brushRef="#br0" timeOffset="473487.2965">16301 14879 1257 0,'0'0'210'0,"0"0"-64"16,0 0 36-16,0 0-78 16,0 0-76-16,-81-36-28 15,39 49 0-15,-4 10 0 16,-2 10 0-16,3 10 7 15,2 3-6-15,9 4 0 16,6 2 0-16,13-5-1 16,8-1 0-16,7-4 12 0,10-5-2 15,12-4 1-15,8-7-11 16,4-3 1-16,3-9-1 16,2-7 0-16,3-7-8 15,-6 0 7-15,-5-10-11 16,-4-11 3-16,-15-1-7 15,-8-5 2-15,-4-2-4 16,-9 5 11-16,-14 5 7 16,-7 2 1-16,-11 10 10 15,-2 1-10-15,-2 6-1 16,3 0 1-16,6 0-1 16,6 7 0-16,8 2-1 15,9-2-59-15,13 0-79 16,0-1-185-16,6-6-273 0</inkml:trace>
  <inkml:trace contextRef="#ctx0" brushRef="#br0" timeOffset="473903.2243">16568 14248 1440 0,'0'0'177'0,"0"0"-96"16,0 0-23-16,0 0-41 16,0 0-17-16,0 0-12 15,0 0 11-15,100 52-6 16,-64-12 7-16,2 6 0 15,-1 8 16-15,-2 5 4 16,-2 14-10-16,-4 15 1 16,-6 12-1-16,-13 3-1 15,-10-18-2-15,0-25-6 16,-7-17-1-16,-11-4-1 16,-7 5-12-16,-7 8 5 15,-5 3 0-15,-3-4-4 0,-2-6-6 16,-1-8-1-16,1-7-14 15,2-8-31-15,-2-8-70 16,-13-14-59-16,13 0-72 16,3-4-118-16</inkml:trace>
  <inkml:trace contextRef="#ctx0" brushRef="#br0" timeOffset="474323.524">15499 14290 681 0,'0'0'112'0,"0"0"4"16,0 0 53-16,0 0-62 16,0 0-45-16,-98 50-4 15,70-20 3-15,-2 10 7 16,-3 9-11-16,-1 14-16 16,-8 17-4-16,5 19 11 15,5 9-4-15,19-9 9 16,7-20-18-16,6-25-5 0,0-12-15 15,18-5-2-15,12 5 13 16,10 5-8-16,11-1-12 16,10-2-6-16,18-6-5 15,21-8-29-15,18-20-40 16,-1-10-59-16,-26-6-156 16,-27-17-443-16</inkml:trace>
  <inkml:trace contextRef="#ctx0" brushRef="#br0" timeOffset="474705.61">16347 14105 1228 0,'0'0'86'16,"0"0"-41"-16,0 0 51 16,0 0-35-16,0 0-44 15,0 0-4-15,0 0-13 16,81-45 7-16,-43 41 15 15,5 1-3-15,5 0 7 16,1-1-1-16,0 1-6 0,-5-1-3 16,-4-2-6-16,-6 2-9 15,-5-2 5-15,-4-3-6 16,1-1-45-16,2-10-131 16,-4 0-63-16,-5 0-341 0</inkml:trace>
  <inkml:trace contextRef="#ctx0" brushRef="#br0" timeOffset="475021.836">17048 13613 1000 0,'0'0'186'0,"0"0"78"16,0 0-75-16,0 0-62 0,0 0-30 15,0 0-39-15,0 0-20 16,0-16-11-16,0 16-17 15,0 3-10-15,0 11-25 16,0 12 15-16,0 10 10 16,0 14 0-16,0 3 0 15,0 7 6-15,0-1 1 16,0-3 5-16,0-3-11 16,0-4 1-16,0-5 4 15,0-5 1-15,0-6-6 16,0-4 0-16,0-5-1 15,0-4-30-15,0-4-55 0,-16-2-52 16,-2-2-66 0,3-5-118-16</inkml:trace>
  <inkml:trace contextRef="#ctx0" brushRef="#br0" timeOffset="476306.0691">3060 14889 901 0,'0'0'140'0,"0"0"41"15,0 0-9-15,0 0-56 16,0 0-34-16,0 0-21 16,0 0-1-16,7 0-14 15,-7 0-18-15,0 0-13 16,0 0-5-16,0 0 10 16,0 0 13-16,0 0 8 0,0 0-6 15,0 0-12-15,0 0-7 16,0 0-7-16,0 0-3 15,0 0-5-15,0 0-1 16,0 0-10-16,0 0-48 16,6 0-61-16,12 0-135 15,0 2-354-15,4-2-111 0</inkml:trace>
  <inkml:trace contextRef="#ctx0" brushRef="#br0" timeOffset="477707.4411">5429 14545 227 0,'0'0'202'0,"0"0"-58"16,0 0-34-16,0 0-50 16,0 0-18-16,0 0 20 15,0 0 9-15,-3 6 1 16,3-6 16-16,0 0-5 16,6 0-28-16,7 0-9 15,4-8-2-15,5 1 1 16,11-7-12-16,3-3-11 15,4-2-11-15,5-1-10 16,1-1 9-16,5-1-10 0,-2-1 0 16,-1 2 2-16,-2 1-2 15,-10 5 1-15,-8 2-1 16,-10 6 0-16,-9 3 0 16,-6 4 0-16,-3 0-12 15,0 0-43-15,0 0 35 16,0 0-8-16,-3 0-1 15,-3 0 28-15,0 0-8 16,-3 0-7-16,3 1-14 16,-3 2 8-16,-1-3 9 15,1 3-1-15,-2 0 8 16,-5 4-3-16,-2 0 8 16,-3 0 0-16,-1 3 0 0,2 2 1 15,-2-2 0 1,-2 0 1-16,-1 0-1 0,1 3 1 15,3 1 0-15,-3-1-1 16,2 1 2-16,2 1 8 16,4-1-9-16,-1 2 0 15,1-3 1-15,7-2 5 16,-4-1-6-16,7-3 5 16,1-2 1-16,2-2-5 15,0-2 6-15,0 2-6 16,0 0-2-16,-1 0 1 15,1 4 0-15,-3 0-1 16,0 0 1-16,0 3-1 0,3-1 0 16,0-2 6-1,0 0 1-15,2-2-1 0,-1 0 6 16,2-3-11-16,-1-2 1 16,1 3 9-16,0-3 5 15,0 0 12-15,0 0 11 16,0 0 13-16,0 0-22 15,0 2-5-15,0 0-7 16,0 4-7-16,0-2-2 16,0 2 1-16,0 1-7 15,0 0-2-15,7 3-1 16,2 0-5-16,0 4-78 16,-3 2-103-16,-3-7-522 0</inkml:trace>
  <inkml:trace contextRef="#ctx0" brushRef="#br0" timeOffset="478698.3022">17441 14611 1363 0,'0'0'238'0,"0"0"-187"15,0 0-1-15,0 0-28 16,0 0-21-16,107-33 5 15,-62 26-5-15,4 4 1 16,-1-3 5-16,-2 5-6 16,-7-2 5-16,0 3-5 15,-7 0-1-15,-2 0-19 16,-4-3-86-16,-10 3-192 16,-10 0-415-16</inkml:trace>
  <inkml:trace contextRef="#ctx0" brushRef="#br0" timeOffset="479153.6273">17604 14829 793 0,'0'0'373'0,"0"0"-163"16,0 0-23-16,0 0-91 16,0 0-26-16,99 0-3 15,-51-7-34-15,4-3-16 16,2 0-10-16,-6 3-7 0,-2-1-44 15,-6 1-67 1,11-3-124-16,-13 3-120 0,-5-3-577 0</inkml:trace>
  <inkml:trace contextRef="#ctx0" brushRef="#br0" timeOffset="479243.6895">18495 14354 1423 0,'0'0'265'0,"0"0"-197"15,0 0-56-15,0 0-12 16,0 0-9-16,0 0 9 0,-16 115 0 16,7-62 10-16,-8 17 8 15,-1 18-1-15,-2 12 1 16,-3-7-12-16,10-21 2 15,3-23-7-15,7-16-1 16,-1-2-19-16,4 1-35 16,0-2-24-16,0-13-63 15,4-14-71-15,6-3-38 16,-3-7-98-16</inkml:trace>
  <inkml:trace contextRef="#ctx0" brushRef="#br0" timeOffset="479684.7597">18473 14357 1483 0,'0'0'176'0,"0"0"-104"15,0 0-45-15,112-87-18 16,-65 75-8-16,2 6-1 16,-4 6-7-16,-6 9-2 15,-6 10 3-15,-9 8-7 16,-6 6 0-16,-11-3 1 15,-7 0 11-15,0 0 0 16,-10-5-6-16,-16-1 7 16,-8-4 1-16,-7-4 6 15,-7-2-7-15,-3-4-4 16,4-1-46-16,-8 11-136 16,15-7-39-16,12 1-155 0</inkml:trace>
  <inkml:trace contextRef="#ctx0" brushRef="#br0" timeOffset="480356.2466">19197 14859 1315 0,'0'0'168'0,"0"0"-142"0,0 0-14 16,0 0-11-16,-105-27-1 16,67 27 0-16,3 0 0 15,-1 0-1-15,8 0-2 16,7 0 2-16,8 0 1 16,3 0 0-16,6 0 1 15,4 0 11-15,0 0-12 16,0 0 0-16,0 7 0 15,-2 7-1-15,1 6 1 16,-1 8 18-16,2 6-8 0,-1 1 1 31,-1 2-5-31,1 0-5 0,-1-5 0 0,2-5 1 16,0-3-1-16,0-4-1 16,0-5 0-16,2-8 7 15,5-3-7-15,6-4 1 16,6 0 0-16,8 0 12 15,4-7-7-15,6-2-4 16,1-1-2-16,1 3 1 16,1 4-1-16,-5-1 1 15,-2 4-1-15,-1 0 1 16,-9 4-1-16,0 9-1 16,-10 3 1-16,-2 4 7 15,-4 6 3-15,-7 3 9 16,0-1 15-16,-7 1 11 0,-10 0-7 15,-7-2-12 1,-2-3 3-16,-10-1-10 0,-3-4 2 16,-6-5-8-16,-3-4-1 15,-2-1-4-15,-1-8 1 16,5-1-9-16,1 0-17 16,3 0-29-16,6 0-36 15,0 0-49-15,10 0-174 16,7-4-701-16</inkml:trace>
  <inkml:trace contextRef="#ctx0" brushRef="#br0" timeOffset="490353.5626">2303 15745 191 0,'0'0'794'0,"0"0"-697"16,0 0-13-16,0 0-39 15,0 0-17-15,0 0 16 0,0 18 6 16,-10-11 11-16,-2 3 11 16,-2-3-11-16,-5 3-29 15,-2 3-11-15,0-6-13 16,2 0 1-16,7-1 3 15,3-6-4-15,6 0 6 16,3 0-8-16,0 0-6 16,10-10-15-16,4 0 14 15,8-3 0-15,1-1 1 16,-1 4 0-16,-3 2 0 16,-8 6 0-16,-8 4-118 15,-3 13-105-15,0 5-114 0</inkml:trace>
  <inkml:trace contextRef="#ctx0" brushRef="#br0" timeOffset="490819.1799">2102 16335 1311 0,'0'0'201'0,"0"0"-124"16,0 0-10-16,0 0-34 15,0 0-15-15,0 0-11 16,0 0 5-16,-51 56 14 16,35-46 3-16,-1-3-16 15,-2-4 5-15,1-3-3 0,6 0-4 16,3 0 8 0,6-7-10-16,3 4-9 0,0-4-11 15,3-1-2-15,12 1 3 16,9-6-5-16,1 3-50 15,20 1-46-15,-9 4-154 16,-5 2-256-16</inkml:trace>
  <inkml:trace contextRef="#ctx0" brushRef="#br0" timeOffset="491196.4433">2458 16357 1114 0,'0'0'136'0,"0"0"-45"0,0 0-2 0,0 0-24 16,0 0-8-16,0 0-21 16,0 0 2-1,11 15 10-15,-11-15-3 0,0 0 5 16,0 0 1-16,-3-6-32 16,0 2-11-16,1-2-7 15,2 2-1-15,0 1-1 16,0 1-5-16,0 1 5 15,2 1-5-15,1-1 5 16,0 1 0-16,0 0-7 16,0 0 7-16,-3 0 0 0,0 0 1 15,0 0-13 1,0 0-9-16,0 0 1 0,-6 0 15 16,0 1-1-16,-3 5-5 15,4-3 2-15,1-3 10 16,4 0-9-16,0 0 2 15,0-3-18-15,10-7 3 16,4-5 20-16,5 0-18 16,-2 0-121-16,-4 5-156 0</inkml:trace>
  <inkml:trace contextRef="#ctx0" brushRef="#br0" timeOffset="492600.6625">3524 16108 182 0,'0'0'0'16,"0"0"-59"-16,0 0 48 16,0 0-58-16,0 0 69 15,0 0 56-15,0 0 3 16,55-82 42-16,-52 72 11 16,0 3-55-16,-3 0-10 15,0 2-47-15,0 4-161 0</inkml:trace>
  <inkml:trace contextRef="#ctx0" brushRef="#br0" timeOffset="498728.9809">3692 15948 1101 0,'0'0'193'0,"0"0"-109"16,0 0 3-16,0 0-86 15,0 0-1-15,0 0 0 16,8 136 28-16,-8-43 34 15,0 3 1-15,0-13-3 16,-3-21-14-16,-2-19-11 0,-1-4-7 16,-4 1-15-16,4 3-7 15,-3 1-5-15,3-6 0 16,-4-8-1 0,2-6-7-16,-1-9-66 0,-1-5-53 15,-1-10-103-15,-1-8-45 16,6-12-386-16</inkml:trace>
  <inkml:trace contextRef="#ctx0" brushRef="#br0" timeOffset="499037.2041">3640 16219 882 0,'0'0'201'16,"0"0"42"-16,52-89-41 16,-28 53-96-16,6 0-28 0,-2 4-26 15,5 5-27 1,-2 7-7-16,-1 6-17 0,0 11-1 15,-3 3-1-15,0 6-43 16,-3 21-20-16,-11 29-73 16,-7-3-155-16,-6-5-284 0</inkml:trace>
  <inkml:trace contextRef="#ctx0" brushRef="#br0" timeOffset="499311.3951">3713 16347 327 0,'0'0'880'16,"0"0"-760"-16,0 0 40 16,0 0-105-16,0 0-5 0,0 0 21 15,103-59-2-15,-61 34-18 16,7-2-26-16,-4 2-15 16,-2 4-10-16,-7 2-39 15,-2 12-78-15,-13 5-163 16,-9 2-528-16</inkml:trace>
  <inkml:trace contextRef="#ctx0" brushRef="#br0" timeOffset="499582.2868">4122 16656 707 0,'0'0'114'0,"0"0"-10"0,0 0 83 0,0 0-5 0,0 0-6 15,0 0-54-15,94-13-41 16,-76-7 7-16,9-7-25 16,-2-8-15-16,2-6-14 15,0-7-9-15,-5 0-8 16,-7 0-2-16,1 8-14 15,-5 9 0-15,-5 12 1 16,-3 6-1-16,0 9 1 16,-3 1-2-16,0 3 1 0,0 0-1 15,0 0-14 1,4 0-15-16,-1 7-8 0,6 6 18 16,2 1 17-1,5 4 0-15,1 3 2 0,2 2-1 16,3-4 1-1,-2 4 1-15,-1-3-1 0,0-2 2 16,-5 1-2-16,-5 0 0 16,1-2-26-1,-2 3-50-15,-5 0-22 0,-2-1-87 16,1-5-76-16,-1-5-327 0</inkml:trace>
  <inkml:trace contextRef="#ctx0" brushRef="#br0" timeOffset="499931.5373">4907 16332 894 0,'0'0'166'0,"0"0"31"15,0 0 25-15,0 0-61 16,0 0-50-16,0 0-16 16,0 0-23-16,0-53-31 15,-15 69-28-15,-6 11-13 16,3 13-9-16,-3 6 3 15,8 9 4-15,7 2-8 16,6-7 3-16,6-7-9 16,19-13 1-16,8-11 9 15,7-12-1-15,5-4 7 16,1-3 0-16,-7-13 2 0,-3-8-1 16,-11-4 0-16,-13-8 1 15,-12-3-2-15,-9-4-13 16,-18-1-36-16,-7 6-15 15,-2 8 47-15,3 7 17 16,5 11 2-16,7 3 4 16,9 2-5-16,2 4-1 15,10 0-47-15,0 0-171 16,0 3-335-16</inkml:trace>
  <inkml:trace contextRef="#ctx0" brushRef="#br0" timeOffset="500614.6683">5221 16260 1476 0,'0'0'179'16,"0"0"-59"-16,0 0-81 16,0 0-8-16,81 3-6 15,-48 13-12-15,0 5 5 16,0 14-9-16,-5 6 1 15,-7 8-3-15,-9 6-7 16,-2 2-6-16,-10-8 5 16,0-7 0-16,0-8 1 15,0-11 0-15,-3-13 0 16,-1-10 6-16,1-3 11 16,3-24-17-16,0-12-1 15,0-8-27-15,10-1 15 0,13 7 5 16,5 9 8-1,5 7 19-15,2 13-2 0,-2 9-7 16,3 3-1-16,-3 13-9 16,1 14 1-16,-4 6 6 15,0 10-5-15,-5 0-2 16,-8 6-11-16,-1-9-5 16,-10-1-9-16,-3-11-1 15,-3-9 5-15,0-8-8 16,-15-11 9-16,-1-1 5 15,-1-23-29-15,1-15-38 16,7-8 55-16,9-9 27 16,6 0 13-16,22-1 20 0,8 6-3 15,3 7 19-15,1 11 7 16,-7 10-7-16,-5 7-16 16,-5 12-11-16,-1 4-21 15,-4 3 8-15,-3 17-8 16,1 11 10-16,-5 11-6 15,-5 11-5-15,-3 6-8 16,0 1-6-16,-3 0 8 16,0-5 5-16,3-7-1 15,4-8-7-15,-1-5 7 16,6-9-4-16,3-6 0 0,3-7 0 16,6-3 5-1,7-6-9-15,5-4-9 0,25-4-42 16,-9-14-50-1,-8 0-386-15</inkml:trace>
  <inkml:trace contextRef="#ctx0" brushRef="#br0" timeOffset="501244.4262">8170 16636 955 0,'0'0'191'0,"0"0"3"15,0 0 56-15,0 0-94 16,0 0-69-16,0 0-46 0,0 0-30 16,6 29-10-1,1 5 22-15,-1 10 20 0,3 8-11 16,-3 7-13-16,4 0-18 16,-2 1 0-16,-2-4-1 15,3-6-8-15,1-6-84 16,4-2-58-16,2-19-135 15,-4-10-328-15</inkml:trace>
  <inkml:trace contextRef="#ctx0" brushRef="#br0" timeOffset="501703.01">8386 16424 1445 0,'0'0'148'0,"0"0"-103"15,-133-43-8-15,72 41-21 16,-6 2-9-16,-6 16-1 16,-8 31-5-16,-10 31-1 15,0 28 1-15,14 9 7 16,29 1 11-16,24-10 10 16,24-20 3-16,0-17-3 15,21-17-10-15,4-15-3 16,11-6-3-16,9 1-1 15,25 3-11-15,31 2 9 16,20-10-9-16,6-10 1 16,-6-14-1-16,-15-6 0 15,-12-21-1-15,-15-4-2 16,-18-2 1-16,-16 2-1 16,-9-4 2-16,2-14 0 0,-2-21 0 15,-6-32 12-15,-18-20 2 16,-12 8-5-16,-6 24-2 15,-16 30 2-15,-5 22-7 16,-6-2 8-16,-9-2 6 16,-7 2 8-16,-2 11-24 15,-4 12 0-15,3 12-39 16,1 2-59-16,-9 32-29 16,14 2-187-16,12 1-469 0</inkml:trace>
  <inkml:trace contextRef="#ctx0" brushRef="#br0" timeOffset="502011.2308">9805 16376 1573 0,'0'0'197'0,"0"0"-138"15,0 0 74-15,0 0-60 16,0 0-53-16,0 0-12 16,0 0-7-16,-12 101 8 0,-9-12 1 15,3 11-2 1,2-1-7-16,8-10 0 0,2-25-1 16,3-9 0-16,0-15-1 15,-1-1-49-15,1 0-62 16,-9 5-58-16,3-7-145 15,-6-18-444-15</inkml:trace>
  <inkml:trace contextRef="#ctx0" brushRef="#br0" timeOffset="502357.2618">9442 16887 829 0,'0'0'852'0,"0"0"-813"16,0 0 14-16,0 0-27 15,91-76-13-15,-22 43 11 0,28-4 2 16,22 1 5-16,8 6-2 16,-24 10-1-16,-27 13-10 15,-31 7-8-15,-6 0-9 16,1 7-1-16,2 4 0 16,-2 8 0-16,-6 1-1 15,-14 4-10-15,-11-2-11 16,-9 5-18-16,0-3 1 15,-26 4 25-15,-11-7 4 16,-3-1 4-16,-2-7 5 16,-1-10 0-16,7-3 1 15,6-13 19-15,9-14-1 0,14-7-18 16,7-6-19 0,25 1-4-16,21 1 4 15,9 4 0-15,44-1-32 0,-14 8-93 16,-9 6-202-16</inkml:trace>
  <inkml:trace contextRef="#ctx0" brushRef="#br0" timeOffset="502754.7765">12052 16209 1833 0,'0'0'0'0,"0"0"0"0,0 0-1 0,0 0 1 16,0 0 0-16,-19 84 0 16,2-41 0-16,-1 9 1 15,-9 1 0-15,-2 3-1 16,0-4 1-16,2-3 0 15,2-2-1-15,8-7 1 16,7-10-1-16,7-4 0 16,3-6 0-16,9-6 10 15,21-1 6-15,10-6-3 0,21-4 2 16,30-3-5 0,21-13 2-16,9-9-11 0,-24 0 1 15,-27 3-2-15,-28 6-18 16,-8-1-25-16,5-12-50 15,-6 2-100-15,-14 2-217 0</inkml:trace>
  <inkml:trace contextRef="#ctx0" brushRef="#br0" timeOffset="502992.9483">12289 16566 1475 0,'0'0'192'0,"0"0"-150"15,0 0-18-15,0 0-13 16,0 0 11-16,19 72 2 0,-12-35 11 16,0 7-5-16,-1 8-11 15,-3 1-10-15,-3 7-7 16,4-4-2-16,-1-3-21 16,3-7-42-16,3-9-16 15,9-12-68-15,20-25-104 16,0 0-19-16,-2-25-396 15</inkml:trace>
  <inkml:trace contextRef="#ctx0" brushRef="#br0" timeOffset="503460.3813">12435 16113 1555 0,'-97'-25'148'15,"-23"8"-107"-15,6 17-12 16,-4 13-12-16,-7 23-1 15,1 16-9-15,4 16 3 16,22 7 0-16,17 8 4 16,26 2 13-16,16 5 3 15,23 2 3-15,16-3-11 16,19-3-10-16,20-17 3 16,3-12-14-16,21-1 0 15,21 1 0-15,17-5 0 16,15 1-1-16,-1-20 0 15,-9-16-1-15,1-10-6 16,-3-7-3-16,3-7-4 16,-6-23-2-16,-7-9-6 0,-16-4 6 15,-20 2 10-15,-6-21 5 16,-7-21-7-16,-2-22-19 16,-4-11-9-16,-20 7-21 15,-13 33 13-15,-6 19 29 16,0 19 15-16,0 8 59 15,-13 0 17-15,-5-3-6 16,-6 0-35-16,-8 4-13 16,0 8-10-16,-10 1-12 15,-4 4-20-15,1 6-30 16,-7 6-25-16,0 1-17 16,-11 3-93-16,11 0-167 15,11 0-690-15</inkml:trace>
  <inkml:trace contextRef="#ctx0" brushRef="#br0" timeOffset="505072.7553">14068 16577 1079 0,'0'0'144'0,"0"0"-34"16,0 0 9-16,0 0-41 15,0 0-55-15,0 0-8 16,-26-8-15-16,26 8-26 16,0 0-58-16,0 0-25 15,0 0 25-15,-3 0 19 16,3 4 23-16,-3-1 3 16,0 1 0-16,3 2 11 15,0-6 1-15,0 1-1 0,0-1-8 16,0 0-1-1,0 0-2-15,0 0-9 0,0 0-18 16,0 0 9-16,0 0 43 16,0 0 11-16,0 0 2 15,0 0 0-15,0 0 1 16,0 0 1-16,0 0 35 16,0 0-10-16,0 0-13 15,0 0 9-15,0 0-22 16,0 0-9-16,0 0 9 15,3 0-1-15,-3 0 1 16,0 0 1-16,3 0 0 16,0 0 5-16,0 0-6 0,0 0-37 15,0 0 5-15,3 0-55 16,-2 0-61-16,0 0-155 0</inkml:trace>
  <inkml:trace contextRef="#ctx0" brushRef="#br0" timeOffset="506366.5402">14221 16647 810 0,'0'0'118'15,"0"0"11"-15,0 0 27 16,0 0-60-16,0 0 12 16,0 0-7-16,0 0-51 15,-49-34-10-15,22 34-11 16,-6 0-20-16,-9 0-8 16,-7 13 1-16,-4 6-1 15,3 5-1-15,4 9 1 16,10 3-1-16,11 7 0 15,13 6 18 1,12 5 8-16,0-1-4 0,22 0-7 0,11-4-1 16,12-7-8-16,10-11-6 15,4-8-17-15,9-10-24 16,0-13-18-16,4-3-73 16,-8-21-23-16,-11-9-48 15,-9-6-40-15,-14-8 65 16,-11-7 122-16,-8-5 56 15,-8 1 12-15,-3 8 132 16,0 7 102-16,6 14-70 16,4 12-41-16,3 7-33 0,10 10-53 15,6 0-30 1,6 10-10-16,1 13 2 0,-3 6 2 16,-4 5-4-16,-6 3 1 15,-14 2-1-15,-6-2-7 16,-3-2 5-16,-18-5-6 15,-9-3 5-15,-12-11 7 16,0-9-1-16,-3-7 20 16,4-4 0-16,-2-22-1 15,7-14 4-15,11-9-35 16,8-1-8-16,14 4-11 16,1 7-7-16,28 10-12 15,7 8-17-15,31 11-82 16,-9 3-92-16,-4 7-343 0</inkml:trace>
  <inkml:trace contextRef="#ctx0" brushRef="#br0" timeOffset="506756.0053">14922 16630 1357 0,'0'0'159'0,"0"0"-39"15,0 0-60-15,0 0-35 16,0 0-8-16,107-17-5 15,-72 30-2-15,-2 9-8 16,-4 9 5-16,-6 5-7 16,-10 7-5-16,-8 2-6 15,-5 2-16-15,0-8 14 0,0-5 12 16,-6-11 1-16,0-12 0 16,0-5 0-16,0-6 32 15,-1-13 0-15,-1-17-17 16,3-12-15-16,5-9 0 15,0-3-8-15,23 5 8 32,2 10 1-32,8 10-1 0,3 16-1 0,-3 7 1 15,-4 6 0-15,0 10-2 16,-10 15-4-16,-2 5 6 16,-8 9-1-16,-3 5 0 15,-6 5-23-15,0 1-33 16,-6-5-130-16,3-7-32 0,3-12-60 15,0-17-91-15</inkml:trace>
  <inkml:trace contextRef="#ctx0" brushRef="#br0" timeOffset="507171.3037">15937 16283 1277 0,'0'0'187'16,"0"0"-93"-16,0 0-15 15,0 0-53-15,0 0-14 16,0 0 11-16,43 115-10 16,-37-33-4-16,-2 24-3 15,-2 7-5-15,-1-19 0 16,1-23 0-16,1-29 1 16,4-10-2-16,1 3 1 0,-2-3 0 15,-3-5 1-15,0-10 0 16,0-13 0-16,-3-4 11 15,0-7 15-15,-12-17-12 16,-14-12-10-16,-7-4-6 16,-5 0 0-16,-8 11 0 15,-4 12 26-15,-1 14-15 16,3 3 2-16,2 14-13 16,11 12 0-16,8 0 1 15,8 1-1-15,14-1 0 16,5-3 6-16,18-6 0 15,21-4-5-15,22-10 6 16,27-3-7-16,23-19-12 16,-4-7-48-16,-7-11-57 0,-38 7-157 15,-23 7-268-15</inkml:trace>
  <inkml:trace contextRef="#ctx0" brushRef="#br0" timeOffset="507472.3535">16395 16665 1066 0,'0'0'211'0,"0"0"71"15,0 0-134-15,0 0-79 16,0 0-50-16,0 0-9 16,0 0 22-16,16 73-14 15,-10-33-11-15,0 0-5 16,3 2-2-16,-3-8-20 0,0-5-20 16,0-6-34-16,8-16-72 15,2-4-153-15,-3-3-342 0</inkml:trace>
  <inkml:trace contextRef="#ctx0" brushRef="#br0" timeOffset="507519.4117">16526 16246 1493 0,'0'0'274'16,"0"0"-173"-16,0 0-7 15,0 0-94-15,0 0-28 16,0 0-101-16,0 0-85 15,25 54-279-15</inkml:trace>
  <inkml:trace contextRef="#ctx0" brushRef="#br0" timeOffset="508476.1669">16925 16243 954 0,'0'0'264'16,"0"0"-120"-16,0 0 46 15,0 0-91-15,0 0-51 16,0 0-10-16,0 0-23 0,5-7-15 16,-4 11-6-16,3 16-9 15,-4 22 15-15,0 28 17 16,0 28 2-16,-18 9-1 15,3-12-4-15,-2-24-3 16,11-29-9-16,5-7-1 16,1 2-1-16,0 0 0 15,11-4 0-15,8-4 0 16,11-9 1-16,8-10 5 16,12-6-6-16,5-4-19 15,16-14-83-15,-12-9-188 0,-18-3-500 16</inkml:trace>
  <inkml:trace contextRef="#ctx0" brushRef="#br0" timeOffset="508791.5294">16629 16738 1528 0,'0'0'159'15,"0"0"-124"-15,0 0-16 16,127-29-19-16,-20 2 1 15,13-6-1-15,-7 7 8 16,-24 6-8-16,-31 7-1 16,-19 6-11-16,-10 0-4 15,-4 1 15-15,-1 5-2 16,-11 1 2-16,-7 0-20 0,-6 4-1 16,0 13 22-16,0 13 13 15,-1 9 11-15,-5 11-2 16,0 2-11-16,-3 0-9 15,2 2-1-15,-1-3-1 16,3-6-17-16,2-11-49 16,3-12-111-16,0-12-92 15,6-10-408-15</inkml:trace>
  <inkml:trace contextRef="#ctx0" brushRef="#br0" timeOffset="509064.7146">17522 16239 1731 0,'0'0'209'0,"0"0"-114"16,0 0-95-16,0 0-7 15,0 0-87-15,0 86-18 16,-4-30-133-16,-4-2-359 0</inkml:trace>
  <inkml:trace contextRef="#ctx0" brushRef="#br0" timeOffset="509312.8054">17739 16603 1295 0,'0'0'231'0,"0"0"-144"0,0 0 2 16,0 0-60-16,-82 86-20 0,58-46-2 16,1 6-7-16,12 3 1 15,11-5-1-15,7-4-6 16,23-8 6-16,6-6 0 15,7-12 15-15,3-8 4 16,-4-6-9-16,-5-3 2 16,-5-17 0-16,-12-10 4 15,-10-6 8-15,-10-14-3 16,-5-2-3-16,-23 0-5 16,-8 8-12-16,-6 7 6 15,-3 18-7-15,-1 14-17 16,0 5-28-16,-15 37-59 15,10 0-161-15,11-4-517 0</inkml:trace>
  <inkml:trace contextRef="#ctx0" brushRef="#br0" timeOffset="509639.0426">18107 16596 1377 0,'0'0'177'0,"0"0"71"16,0 0-111-16,0 0-60 15,93-26-41-15,-73 33-21 16,-1 19-14-16,-2 8 0 16,-5 11-1-16,-5 9 0 15,-7 2-6-15,0 2-3 0,-14-7-8 16,2-9 11 0,2-9 5-16,4-16 0 0,3-11 1 15,3-6 14-15,0-6 9 16,6-34 40-16,19-39-54 15,9-2-9-15,4 4-7 32,2 10-25-32,-8 34 12 0,6 7 12 0,1 12-1 15,-6 14 9-15,-7 17 6 16,-3 17 16-16,-7 11 11 16,1 5-26-16,-8 6-7 15,-3 0-44-15,5-3-62 16,4-7-65-16,12-13 21 15,11-13-29-15,41-20 13 16,-8-23-77-16,-3-11-141 0</inkml:trace>
  <inkml:trace contextRef="#ctx0" brushRef="#br0" timeOffset="509931.0143">19155 16566 476 0,'0'0'388'0,"0"0"196"0,0 0-301 16,20-76-40-16,-37 76-113 15,-19 0-108-15,-12 10-22 16,-4 17-38-16,0 7-17 15,6 8 10-15,13 0 10 16,18-1-10-16,15-1 12 16,9-4 28-16,24 3 3 15,8-3 4-15,4 1-2 16,-2 0 0-16,-4-2-2 0,-12-4 2 16,-14-2-1-16,-11-3-8 15,-2 1 8-15,-25-5 1 16,-11-2-2-16,-46 2-58 15,10-4-142 1,3-8-529-16</inkml:trace>
  <inkml:trace contextRef="#ctx0" brushRef="#br0" timeOffset="515073.8866">19671 17002 149 0,'0'0'228'0,"0"0"-142"16,0 0 24-16,0 0 34 15,0 0-2-15,0 0-30 16,3-5-15-16,-3 5-13 15,0 0-14-15,0 0-18 16,0 0-9-16,1 0 4 16,-1 0-5-16,0 0 3 0,0 0-6 15,0 0-7-15,0 0-7 16,0 0-5-16,0 0-10 16,0 0-1-16,0 0-9 15,2 2 1-15,-1 1 0 16,1 4 0-16,1 0 0 15,0 3 0-15,-2 0 0 16,1 3 0-16,-1-3 0 16,-1 3 0-16,2 1 0 15,-2 1-1-15,0 5 0 16,0-3 0-16,0 3 1 16,0-4-1-16,0 1-1 15,-5-1-1-15,1-4-4 16,-4 3-14-16,-2-1-11 15,-4 1-24-15,-1-1-6 0,-2 5 19 16,-4-2-3-16,0 3 0 16,-5-4-37-16,-6 7-54 15,6-6-127-15,6-3-277 0</inkml:trace>
  <inkml:trace contextRef="#ctx0" brushRef="#br0" timeOffset="516092.1299">21430 15982 971 0,'0'0'212'16,"0"0"-182"-16,0 0-20 15,0 0 6-15,0 0-7 16,0 0-8-16,0 0 0 15,-79 10 6-15,59 3 2 16,-2 4 5-16,-3 6 18 16,-4 10 11-16,0 2 13 15,-1 6-4-15,1 5 2 16,5 3-2-16,0 2-3 16,4 5-27-16,4 2-6 0,3 5-6 15,6 1 12 1,4 2 6-16,3 12-9 0,6 10 6 15,21 13-8-15,1-9-1 16,0-19-1-16,-3-24-3 16,-2-12-1-16,6 6-10 15,2-3 2-15,6 3-3 16,0-8-35-16,1-8-45 16,11-7-53-16,-7-4-108 15,-5-11-329-15</inkml:trace>
  <inkml:trace contextRef="#ctx0" brushRef="#br0" timeOffset="516860.426">21992 16219 1008 0,'0'0'165'15,"0"0"-78"-15,0 0 58 16,0 0-76-16,0 0-44 16,0 0-16-16,0 0-9 0,-92-39 1 15,64 39-1-15,-7 14 1 16,-1 5 10-16,0 7 0 16,4 4 6-16,2-2 3 15,7 0-18-15,10-1-1 16,4-7-1-16,9-4-1 15,0-3-10-15,6 0 5 16,17-6 5-16,3 3 1 16,10-3 8-16,3 3-7 15,3 0-1-15,-5 2 1 16,-3 5 0-16,-4 6-1 16,-6 4-1-16,-6 2 1 0,-6 8 1 15,-9 0 6 1,-3 2-6-16,0-3 11 0,-15-3-3 15,-3-3 2-15,-4-7 10 16,-2-4 15-16,-2-2 8 16,-1-7 3-16,1-3-15 15,-1-7-10-15,2 0-12 16,2 0-10-16,4-10-3 16,1-4-37-16,4-1-34 15,6 2-21-15,5 3-112 16,3 6-138-16,0 4-520 0</inkml:trace>
  <inkml:trace contextRef="#ctx0" brushRef="#br0" timeOffset="517428.8167">22201 16834 1238 0,'0'0'126'0,"0"0"30"16,0 0-73-16,48-73-35 15,-23 55-30-15,4 4-5 16,1 4-1-16,-4 6-11 16,0 4-1-16,-4 0 0 15,-5 16-5-15,-3 4 4 16,-6 7 1-16,-8 3-7 0,0 2-11 15,-6 2-2-15,-15-2 11 16,-4-5 7-16,-2-2 2 16,-1-6 0-16,3-3 1 15,5-10 15-15,0 0-4 16,11-6 4-16,5 0 3 16,4 0 5-16,0 0 6 15,15 0-20-15,9 0-10 16,4 0-2-16,6 7 1 15,1 4-8-15,-2 8 2 0,-8 8 0 16,-4 5 6-16,-12 2 0 16,-5 3 0-1,-4-2 0-15,0-1 1 16,-13-5 0-16,-10-2 15 16,-3-4 14-16,-7-3 9 0,-3-8-6 15,-3-2 5-15,-3-9-17 16,7-1-11-16,-3 0 4 15,7-8-13-15,6-3-9 16,1 0-29-16,9 2-17 16,4 2-29-16,4 3-54 15,4 1-148-15,3 3-278 0</inkml:trace>
  <inkml:trace contextRef="#ctx0" brushRef="#br0" timeOffset="517973.8289">23125 17123 788 0,'0'0'412'0,"0"0"-311"16,0 0 69-16,0 0-51 16,0 0-23-16,0 0-20 15,0 0-39-15,6 2-15 16,-6 4-22-16,0 4 0 15,-2 4 0-15,-8 11 1 0,-10 6 33 16,0 5-20-16,-5 0-3 16,2-4-4-16,-4 2-6 15,2-7 2-15,-1-1-3 16,7-5-28-16,-5-3-35 16,5-1-46-16,-7-7-131 15,10-6-104-15,2-4-509 0</inkml:trace>
  <inkml:trace contextRef="#ctx0" brushRef="#br0" timeOffset="518824.4578">23756 16365 1114 0,'0'0'139'0,"0"0"-93"16,0 0 7-16,0 0 35 0,0 0-28 16,0 0-34-16,0 0-16 15,-12 0-9-15,3 0 15 16,-1 4-4-16,4-1-5 16,-2 0-6-16,5-3 0 15,3 0 1-15,0 0 14 16,0 0 3-16,0 0 21 15,0 0 13-15,8 0-33 16,1-6-18-16,2-1-2 16,0 4 0-16,-2 1-1 15,0 2-9-15,-6 0 1 16,-2 0 9-16,-1 5 0 16,0 5 0-16,-4 2 0 0,-10 2 1 15,1-1-1 1,-2-3 1-16,3 0 0 0,4-6 1 15,1-1 9-15,4-3 1 16,0 0 6-16,2 0 15 16,1-13-1-16,0-4-16 15,0-7-16-15,11 2-17 16,0 5-1-16,-2 4 17 16,-3 6 1-16,0 7-7 15,-5 0-12-15,-1 0 4 16,0 7 12-16,0 6 2 15,0 1 0-15,-8 2 1 16,-1-3-1-16,-5 0-7 0,4-6 8 16,2-1 0-16,4-6 6 15,1 0 12-15,3 0 14 16,0 0 6-16,0-6-10 16,0-7-25-16,0 2-3 15,1 3-1-15,4 4 0 16,-2 1-8-16,0 3-9 15,0 0 2-15,0 0 2 16,1 3 3-16,-1 4-31 16,-2-2-13-16,-1 5-42 15,0-3-112-15,0 0-15 16,-1-4 33-16,-6 0-64 0,2-2-151 16</inkml:trace>
  <inkml:trace contextRef="#ctx0" brushRef="#br0" timeOffset="519863.0559">23796 15784 983 0,'0'0'181'15,"0"0"-84"-15,0 0 88 0,0 0-70 16,0 0-46-16,0 0-23 16,0 0-15-16,17-4-22 15,-11 4-1-15,7 0-7 16,0 3 0-16,5 8 0 16,3 8 0-16,0 1 0 15,4 6 0-15,1 4-1 16,2 0 0-16,-1 3 1 15,-3 3-1-15,0-2 1 16,-4-1-1-16,-3-3 1 0,1-2 0 16,-5-1 0-1,1 0 7-15,-4-2-7 0,0 3-1 16,-2 2 7-16,-1 0-5 16,0-1 6-16,-1 1-6 15,1 0-1-15,0-1 1 16,1-2-1-16,-1 0 1 15,2-2-1-15,-4 0-1 16,1 3 0-16,-2-4 1 16,-1 1 2-16,0 2-3 15,0 3 2-15,0-4 7 16,-2 1-8-16,1-1 15 16,-2 0-8-16,0 1 5 15,0 3-3-15,0-4-1 16,0 4-8-16,-3-3 7 0,-3 0-6 15,-1 1 4-15,1-1-5 16,0 0 0-16,-3-2 0 16,0 2 1-16,1-5-1 15,-1 2 0-15,-1-1 1 16,1-3 0-16,0 0-1 16,-3-2 0-16,0 0-1 15,2-1 0-15,-4-2-1 16,2 3 1-16,1-4 0 15,-2 1 0-15,3-2-1 16,-2 1-8-16,3-4 8 16,-1 2 0-16,-2-2-7 15,3 2 7-15,0 0-12 16,-1-2-3-16,4 0 7 0,-4 0-20 16,4 0 1-16,1-3-19 15,2-1-39-15,3-2-129 16,0-1-96-16,7-3-342 0</inkml:trace>
  <inkml:trace contextRef="#ctx0" brushRef="#br0" timeOffset="520607.7949">25495 16366 712 0,'0'0'146'0,"0"0"16"16,0 0 85-16,0 0-38 16,0 0-59-16,0 0-28 15,0 0-52-15,0-9-49 16,0 24-21-16,0 7-3 15,0 12 3-15,-6 8 16 16,-4 8-3-16,-1 6 6 16,1-4-6-16,0 2-7 15,2-5-6-15,2-2 1 16,3-7-1-16,0-8-12 0,3-8-46 16,0-9-47-16,2-15-83 15,8 0-172-15,2-5-436 0</inkml:trace>
  <inkml:trace contextRef="#ctx0" brushRef="#br0" timeOffset="520915.0057">25706 16031 1343 0,'0'0'89'0,"0"0"-31"0,0 0-28 15,0 0-25-15,0 0-5 16,0 0-30-16,-91-43-31 16,58 37 11-16,3-1 23 15,6-3 13-15,6 0 14 16,12-5 38-16,6-2 6 16,0-7 17-16,23 1-25 15,9 3-27-15,7 7-9 16,7 10 0-16,-1 3-8 15,0 7 0-15,-9 12-13 16,-11 11 8-16,-10 7-22 16,-15 22-65-16,-3-6-150 15,-13-4-130-15</inkml:trace>
  <inkml:trace contextRef="#ctx0" brushRef="#br0" timeOffset="521368.7991">26083 16431 1066 0,'0'0'153'0,"0"0"84"15,0 0-72-15,0 0-64 16,0 0-37-16,0 0-45 15,-52-76-19-15,19 67-7 16,-4 8-6-16,-1 1 11 0,6 7-4 16,6 6 6-16,10 1 0 15,10 2 0-15,6 3 0 16,3-2 0-16,19 4 0 16,7 4 0-16,5-1 1 15,0 5 0-15,-2 0-1 16,-5 2 0-16,-8 5-2 15,-10 0-8-15,-8-2 9 16,-1 1-1-16,-9-1 1 16,-11-6 0-16,-6-1 1 15,-2-10 9-15,-2-3 17 16,-1-5-2-16,2-8-11 16,5-1-6-16,5 0-7 0,7-7-31 15,5-7-64-15,7-8-167 16,13 5-314-16,5-1-138 15</inkml:trace>
  <inkml:trace contextRef="#ctx0" brushRef="#br0" timeOffset="522288.6731">27679 16461 1433 0,'0'0'147'0,"0"0"-70"16,-55-92-45-16,12 68-24 16,-12 11-8-16,-8 8 0 15,-1 5-1-15,3 25 0 16,9 4 1-16,14 4 7 15,15 1-1-15,18-2 1 16,5-2-6-16,18-3 9 16,16-5 2-16,10-8-3 15,6-4-1-15,1-10-2 16,1 0-5-16,-3-17 0 16,-7-8 5-16,-6-6-5 15,-8-7 6-15,-7 4-7 0,-9 7 0 16,-7 7 8-1,-5 17-8-15,0 3-8 0,-9 23-18 16,-11 24 21-16,-1 25 5 16,-3 21 9-16,4 13-8 15,5-8 0-15,1-7 10 16,5-23-3-16,0-12 4 16,-1-14 1-16,-4-4-12 15,-6 5 1-15,-9-1 8 16,-5-2-1-16,-2-11 26 15,2-9-2-15,4-9-13 16,6-5-3-16,8-6 4 16,5-3 21-16,10-20 3 15,1-6-17-15,16-8-20 0,17-5-7 16,10-2-2-16,13 2-12 16,3 1 12-16,5-2-17 15,2 0-3-15,1-3-9 16,2-3 7-16,1-4-1 15,9-17 5-15,-8 4-28 16,-3 0 15-16,-10 4-7 16,-21 15 39-16,-5 1 0 15,-15 13 68-15,-15 6-25 16,-2 10-24-16,-15 5-19 16,-13 5-11-16,-7 4 3 0,-2 3-2 15,3 0 9-15,8 7-10 16,13 3 3-16,7-1 6 15,6-2 2-15,0 2 1 16,16 2 10-16,11 2 8 16,9 0 0-16,6-1-4 15,5 3-8-15,0-2-6 16,-4 6-1-16,-9-2 0 16,-7 3 0-16,-9-1-2 15,-8 8-9-15,-10-2 5 16,0 10-4-16,-7-3-4 15,-9 8-2-15,-2-4-45 16,4 1-37-16,10-5-116 16,13-5-53-16,18-10-31 15,7-12-367-15</inkml:trace>
  <inkml:trace contextRef="#ctx0" brushRef="#br0" timeOffset="522628.4492">28963 16441 1562 0,'0'0'239'16,"0"0"-184"-16,0 0-30 16,-103-17-15-16,42 21-9 15,-4 20 0-15,4 11 1 16,12 8-1-16,16 3 20 16,17 4 7-16,13-4-11 15,3 1 2-15,22-5-5 16,15-8 6-16,7-5-3 15,6-9-8-15,1-13-3 16,0-7 3-16,-4-4-2 0,-6-25 2 16,-4-28 3-1,-8-25-12-15,-10 1-12 0,-12 7-20 16,-7 15 1-16,-3 25 24 16,-13 1-2-16,-1 7-16 15,0 11-22-15,2 13-33 16,1 2-47-16,13 7-135 15,1 6-64-15,1 0-239 0</inkml:trace>
  <inkml:trace contextRef="#ctx0" brushRef="#br0" timeOffset="523332.8509">29412 16266 1139 0,'0'0'203'0,"0"0"-1"15,0 0-54-15,0 0-85 16,0 0-62-16,0 0-1 16,0 0-1-16,-23 66-1 15,7-23 2-15,-3 3 2 16,5 1-1-16,5-5 0 16,6-1 0-16,3-6 8 15,0-5 0-15,18-3 16 16,6-11 10-16,6-3 0 15,5-6-12-15,6-7-9 16,3-10-4-16,3-16-9 0,-1-17-1 16,-6-8-22-16,-5-5 3 15,-10 4 5-15,-13 5 14 16,-9 18 0-16,-3 9-1 16,-10 17-17-16,-14 3 2 15,-3 20 1-15,0 12 8 16,3 6 7-16,6 7 22 15,8-1 4-15,8 4-7 16,2-1-7-16,11-1 1 16,16-3-7-16,11-3-6 15,13-4 0-15,7-14-8 16,8-7-5-16,4-15 4 16,3-7-5-16,9-33 3 0,8-32-16 15,-2-31-20-15,-10-12-23 16,-26 20 22-1,-24 27 43-15,-20 36 5 0,-7 9 53 16,-1 6-28-16,0 4-11 16,-11 6-14-16,-8 7-5 15,-8 17 3-15,-1 19 2 16,-6 10 22-16,-4 20 17 16,-2 20-2-16,-2 17-11 15,-1 12-4-15,7-7-15 16,5-2-1-16,5-9 2 15,3 2 3-15,3-6 0 16,2-5-1-16,5-18-10 16,4-14 2-16,1-17-1 0,4-5-1 15,-1 1-25 1,-1 2-40-16,3-7-46 0,3-16-94 16,0-11-68-16,5-3-38 0</inkml:trace>
  <inkml:trace contextRef="#ctx0" brushRef="#br0" timeOffset="523582.9642">30343 16566 1476 0,'0'0'211'0,"63"-79"-145"0,-25 43 19 16,2-1-34 0,-5 11-14-16,-5 10 2 0,-10 6-15 15,-5 10-18-15,-7 0-6 16,-6 3-12-16,-2 16-4 15,-7 5 4-15,-16 3 0 16,-10 6 1-16,-8 0 3 16,-4-3-6-16,1-2 6 15,2-10 2-15,6-5-4 16,9-6-13-16,13-7-71 16,6 0-71-16,8 0-192 0</inkml:trace>
  <inkml:trace contextRef="#ctx0" brushRef="#br0" timeOffset="523788.7167">30685 16960 1382 0,'0'0'196'16,"0"0"94"-16,0 0-86 15,0 0-165-15,0 0-39 16,0 0-56-16,0 0-36 15,-5-44 0-15,-6 41-63 16,-9 3-414-16</inkml:trace>
  <inkml:trace contextRef="#ctx0" brushRef="#br0" timeOffset="525274.4798">25641 15899 77 0,'0'0'194'0,"0"0"-84"16,0 0-16-16,0 0-19 16,0 0-12-16,0 0-2 15,0 0-18-15,42 31 18 16,-33-28-8-16,-3-3-12 15,-1 3-11-15,-4-3 0 16,-1 0-2-16,0 0 20 16,0 0 1-16,0 0 14 15,0 0-9-15,0 0 15 0,0 0-1 16,0 0 11-16,0 0-14 16,0 0-8-16,0 0-18 15,0 0-23-15,0 0-16 16,0 0 0-16,0 0-6 15,0 0 0-15,0 2 5 16,0 3 0-16,2-5 1 16,-1 2 6-16,2-2 21 15,0 0 20-15,2 0-3 16,2 3 1-16,5 1-17 16,2-1-5-16,2 1-14 15,-3 2-9-15,-2-2 0 16,-2-1-4-16,-8 0-55 0,-1 0-47 15,-1 4-110-15,-29 3 56 16,3 1-102-16,-1-2-372 0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05T05:19:53.1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2693 2278 62 0,'0'0'67'16,"0"0"-46"-1,0 0-12-15,0 0-9 0,0 0 1 16,0 0 0-16,19 49 6 15,-16-45 51-15,-3-1 2 16,0 0 2-16,0-1-13 16,0 0-20-16,0-1-29 15,3-1-46-15,2 0 46 16,2 0 0-16,0-8 19 16,1-3 17-16,-2-2 22 15,1-1 38-15,-1 1 53 16,-1 1-39-16,-4 4 138 15,-1 1-52-15,0 2 5 0,0 3-36 16,0 2-32 0,0 0-49-16,0 0-34 0,0 0-25 15,0 0-18-15,-1 0-7 16,-4 8-10-16,-5 6 4 16,1 8 6-16,-6 3 1 15,-3 5 0-15,-3 1 1 16,0-3-1-16,2-4 5 15,2-4-5-15,1-9 11 16,10-4 4-16,0-4 15 16,6-2 26-16,0-1 15 15,0 0-10-15,-3 0-14 16,3 0-9-16,-4 0-23 16,2-2-15-16,-1-3 0 15,0 1 0-15,2 1 0 0,-1 0-1 16,1 2 0-1,1-1 0-15,0 0 0 0,0 0 0 16,0 1 0-16,0-2 0 16,0 0 0-16,0 0-9 15,0 1 0-15,0-3 3 16,0 3 3-16,0-1-4 16,0 0-1-16,0 0-2 15,0 2-3-15,0 0-1 16,0 1-8-16,0-2-6 15,0 2 9-15,0 0 7 16,0 0 2-16,0 0 1 0,-2 0 7 16,2 0-11-16,0 0-35 15,0 0-46-15,0 0-45 16,0 0-49-16,21 0-86 16,0 0 66-16,6 0-172 0</inkml:trace>
  <inkml:trace contextRef="#ctx0" brushRef="#br0" timeOffset="235.1674">2784 2290 705 0,'0'0'276'16,"0"0"-107"-16,0 0-1 16,0 0-8-16,0 0-51 15,0 0-54-15,0 0-15 16,16-4-1-16,12-2-23 0,10-3-4 15,5 0-4-15,5-2-6 16,-3-1 4-16,-7 2-6 16,-8 2 0-16,-9 1 0 15,-9 4-55-15,-12 3-117 16,-18 0-233-16,-9 10-190 0</inkml:trace>
  <inkml:trace contextRef="#ctx0" brushRef="#br0" timeOffset="638.4535">2667 2410 940 0,'0'0'150'0,"0"0"-53"16,0 0-36-1,0 0-10-15,0 0-2 0,-22 99 11 16,22-67-30-16,9 4-5 16,4 0-16-16,2-2-7 15,-4-6 4-15,-1-7 0 16,-1-7-5-16,-3-7 6 15,-1-4 2-15,-1-3 43 16,2 0 49-16,6-7 5 16,7-8-33-16,11-6-52 15,6-2-11-15,4 2-9 16,3 5-1-16,-2 8 0 0,-4 6 0 16,-1 2 1-1,-6 13-1-15,-8 10 2 16,-8 7-2-16,-9 6-2 0,-5 4-4 15,-7 2 6-15,-17 0 0 16,-10-2 9-16,-11-5 3 16,-7-5 4-16,-6-8 9 15,-5-7-6-15,2-5-12 16,4-5-7-16,11-2-21 16,16-3-48-16,18-2-52 15,9-9-57-15,3-5-180 0</inkml:trace>
  <inkml:trace contextRef="#ctx0" brushRef="#br0" timeOffset="930.6639">3194 2222 1413 0,'0'0'180'0,"0"0"-107"15,0 0 1-15,0 0-50 16,0 0-14-16,94 5 15 15,-52 24 1-15,5 12-4 16,0 10-6-16,-1 17-6 16,-12 21-3-16,-10 19-7 15,-15 5 0-15,-9-19 1 16,-6-23 1-16,-10-26-2 16,-11-8-1-16,-6 4-9 15,-15 2 9-15,-23 6-8 0,-20-10-10 16,-20-19-31-1,-2-20-49-15,25-3-131 0,24-24-354 16</inkml:trace>
  <inkml:trace contextRef="#ctx0" brushRef="#br0" timeOffset="1157.8246">2357 2225 202 0,'0'0'1055'16,"0"0"-937"-16,-118-3-62 16,64 25-19-16,-5 22-7 15,2 32-5-15,15 33 10 16,26 17 16-16,23 2-15 0,44-16-1 16,28-25-17-16,21-15-17 15,21-17-1-15,22-14-22 16,-31-16-215-16,-13-14-365 15</inkml:trace>
  <inkml:trace contextRef="#ctx0" brushRef="#br0" timeOffset="2317.5216">4556 2623 1219 0,'0'0'165'0,"0"0"-4"16,0 0-75-16,0 0-55 15,0 0-24-15,0 0-1 16,0 113 21-16,-6-54 4 16,0 10 1-16,-4 2-19 15,5-12-5-15,-2 3-8 0,2-5 1 16,2-10-1-16,-4-7-18 15,4-9-47-15,-9-13-53 16,-3-8-110-16,0-10-155 0</inkml:trace>
  <inkml:trace contextRef="#ctx0" brushRef="#br0" timeOffset="2496.2482">4228 2694 1572 0,'0'0'192'15,"0"0"-76"-15,0 0-59 16,76-73-45-16,6 40-11 16,33-7 6-16,18 5-6 0,-7 10 0 15,-15 12-1 1,-35 13-68-16,-9 5-116 0,-22 14-216 16,-20 1-570-16</inkml:trace>
  <inkml:trace contextRef="#ctx0" brushRef="#br0" timeOffset="2778.5533">4965 2959 1217 0,'0'0'135'15,"0"0"-115"-15,0 0 2 16,0 0 27-16,119 52-8 16,-78-36-15-16,-3 2-16 15,-8 1-10-15,-12 4 6 16,-8 3-6-16,-10-2-1 0,-10-2 1 15,-18-2 7-15,-8-9 34 16,-12-6 27-16,-1-5-5 16,3-9-2-16,7-14-8 15,12-6-21-15,18-2-1 16,9-1-31-16,33 5-24 16,28 0-9-16,30 7-40 15,18 7-50-15,-17 4-169 16,-20 7-389-16</inkml:trace>
  <inkml:trace contextRef="#ctx0" brushRef="#br0" timeOffset="3043.876">6557 2875 1637 0,'0'0'197'0,"0"0"-76"15,0 0-18-15,0 0-50 16,0 0-47-16,0 0-6 16,-91-13-9-16,45 35 0 15,1 9 0-15,9 9-1 16,12 8-6-16,12 1-5 16,12 0-11-16,15-6-18 15,34-7 18-15,26-16-46 16,25-20 24-16,9-20-52 0,-26-15-226 15,-20-6-737-15</inkml:trace>
  <inkml:trace contextRef="#ctx0" brushRef="#br0" timeOffset="3346.2059">7082 2373 1652 0,'0'0'215'0,"0"0"-215"15,0 0-5-15,-36 150-9 16,11-29 13-16,-5 12 1 15,8-9 1-15,2-31 2 16,10-37-3-16,4-19 6 16,0-10-5-16,6-4-1 15,0-7 1-15,0-3-1 16,0-11 2-16,0-2 40 16,3-19 100-16,9-6-102 0,7-3-40 15,2 3-9-15,0 9 0 16,3 10-1-16,1 6-8 15,5 4-3-15,0 19 7 16,1 5 6-16,2 7-14 16,0-1-68-16,22-2-56 15,-10-10-158-15,-2-14-481 0</inkml:trace>
  <inkml:trace contextRef="#ctx0" brushRef="#br0" timeOffset="3647.097">7552 2993 570 0,'0'0'1099'0,"0"0"-987"16,0 0-99-16,0 0-13 16,0 0 0-16,85 0 9 15,-40 0 11-15,4-12 1 16,-3-6-4-16,-7-6-4 16,-9-4 2-16,-15-5 22 15,-12 0 2-15,-3 0-5 16,-23 5-34-16,-12 10-1 15,-7 15-11-15,-6 4 0 16,2 31 0-16,-3 14 5 16,10 10-2-16,6 5 8 15,18-2 0-15,8-4 0 16,7-5-1-16,31-7 1 16,26-6 1-16,34-15-24 0,31-22-34 15,-12-5-161-15,-19-22-631 0</inkml:trace>
  <inkml:trace contextRef="#ctx0" brushRef="#br0" timeOffset="3819.3838">8377 2832 1582 0,'0'0'219'0,"0"0"-137"16,-97 41-56-16,45-3-8 16,4 6-7-16,2 4-2 15,16 1-8-15,18-1-1 16,12-3 0-16,12-8-1 15,40-12-27-15,33-19-7 0,21-19-26 16,-15-14-228-16,-16-12-1153 16</inkml:trace>
  <inkml:trace contextRef="#ctx0" brushRef="#br0" timeOffset="3998.2127">8829 2428 1691 0,'0'0'210'16,"0"0"-185"-16,-40 110-23 15,10 0-2-15,-1 15 10 16,8-3 5-16,7-17 4 16,10-34-6-16,6-17-6 15,0-19-7-15,15-9-6 16,15-5-50-16,47-21-70 0,-5 0-56 16,-1-21-509-16</inkml:trace>
  <inkml:trace contextRef="#ctx0" brushRef="#br0" timeOffset="4245.1545">9308 2832 887 0,'0'0'940'0,"0"0"-832"16,0 0-87-16,0 0-21 15,0 0 0-15,-85 96 0 16,45-67 8-16,-5-3-7 16,2-6 0-16,7-6 0 15,6-6 0-15,8-3 15 16,11-4 2-16,5-1-2 15,3 3-13-15,3 5-3 16,0 7-23-16,3 9 11 0,14 6 11 16,8 4 1-16,8 0 6 15,4-4-5-15,2-7 11 16,22-9-12-16,-6-6-69 16,-7-8-429-16</inkml:trace>
  <inkml:trace contextRef="#ctx0" brushRef="#br0" timeOffset="4830.5129">11588 2296 1498 0,'0'0'135'0,"0"0"-113"15,-81 4-22-15,14 34 0 16,-18 34 0-16,-18 41 0 0,3 28 13 16,24 3 4-1,22-13-2-15,32-28 7 16,19-29-12-16,3-18-3 0,12-15-5 15,15-6 7-15,25 6-9 16,36-5-5-16,42-13-28 16,-14-14-90-16,-13-11-413 0</inkml:trace>
  <inkml:trace contextRef="#ctx0" brushRef="#br0" timeOffset="5098.7019">12120 2674 307 0,'0'0'1456'0,"0"0"-1351"16,-116-17-82-16,50 17-23 16,2 21-9-16,6 7 8 0,12 5-6 15,19 2-3-15,24 1-11 16,6 2 5-16,30-4-3 16,16-1 10-16,6-3 9 15,0-2 0-15,-7-4 0 16,-12 0 0-16,-12-1 0 15,-15-3 0-15,-9 3 0 16,-19 0 11-16,-22 1-1 16,-10 0 3-16,-7-4-13 15,-17-8-59-15,20-6-143 16,18-6-435-16</inkml:trace>
  <inkml:trace contextRef="#ctx0" brushRef="#br0" timeOffset="5429.976">12409 2978 1262 0,'0'0'168'0,"0"0"-20"16,0 0-58-16,95 15-37 15,-70 2-24-15,-10 7-29 16,-3 5-6-16,-6 5-16 16,-6 6-2-16,-6 2 13 15,-12 0 11-15,3-7 0 16,2-6 0-16,2-8 0 15,5-8 1-15,6-5 9 16,0-1-3-16,1 2-5 0,18 2 49 16,3 3-9-1,5 3 4-15,-2 1-20 0,-5 3-3 16,-7 1 2-16,-13 2 28 16,0 2-13-16,-27 3-20 15,-10-1 2-15,-12 0-9 16,-5-7-13-16,3-7-4 15,-1-19-87-15,11-17-107 16,21-8-495-16</inkml:trace>
  <inkml:trace contextRef="#ctx0" brushRef="#br0" timeOffset="5590.8196">12899 3391 1162 0,'0'0'297'0,"0"0"-86"15,0 0-78 1,0 0-61-16,52 90-24 0,-71-49-26 15,-8 3-22-15,-1-1-6 16,1-4-49-16,12-9-71 16,15-20-88-16,0-10-283 15,6-6-443-15</inkml:trace>
  <inkml:trace contextRef="#ctx0" brushRef="#br0" timeOffset="5795.7756">13606 3117 1726 0,'0'0'206'16,"0"0"-107"-16,0 0 9 15,0 0-17-15,0 0-69 0,0 0-22 16,-55-79 0 0,40 59 0-16,2 3 11 0,5 7-4 15,8 4-7-15,0 6-40 16,8 0-100-16,27 9-69 15,3 5-80-15,-4-2-765 0</inkml:trace>
  <inkml:trace contextRef="#ctx0" brushRef="#br0" timeOffset="6079.9476">14036 2591 1495 0,'0'0'177'0,"0"0"-104"16,0 0-32-1,85-6-13-15,-48 28 14 0,6 14 11 16,12 23 4-16,10 24-20 16,-6 17-4-16,-10 3-5 15,-21-20-9-15,-21-20-8 16,-7-22-10-16,-19-4-1 15,-14 3 0-15,-28 11-12 16,-5-4-26-16,-8-8-52 16,-10-7-40-16,25-16-17 0,13-7-385 15</inkml:trace>
  <inkml:trace contextRef="#ctx0" brushRef="#br0" timeOffset="6360.1785">15379 2975 1320 0,'0'0'205'0,"0"0"-49"16,0 0-5-16,0 0-36 15,0 0-71-15,0 0-44 16,0 0-8-16,7 64 8 15,-1-22 7-15,0 8-6 0,1 5 0 16,4 1 0-16,-5-3-1 16,0-8-8-16,0-13-121 15,10-26-58-15,1-6-219 16,0-16-158-16</inkml:trace>
  <inkml:trace contextRef="#ctx0" brushRef="#br0" timeOffset="6483.2675">15597 2572 1743 0,'0'0'0'0,"0"0"-18"15,0 0-296-15,0 0 146 16,0 0-156-16,4 98-446 0</inkml:trace>
  <inkml:trace contextRef="#ctx0" brushRef="#br0" timeOffset="6720.3697">15804 2852 1333 0,'0'0'193'16,"0"0"-98"-16,0 0-79 15,0 0-16-15,0 0-8 16,0 0 6-16,-45 80-4 16,45-48 5-16,7 4 1 15,19 5 13-15,-1 2 16 16,5 3 6-16,-4-3-6 15,-7 0-16-15,-7-4 8 16,-11-3 4-16,-1-4 29 0,-22-4-29 16,-18-4-12-1,-47-4-13-15,6-8-74 0,7-9-229 0</inkml:trace>
  <inkml:trace contextRef="#ctx0" brushRef="#br0" timeOffset="7435.9523">17325 2950 1505 0,'0'0'116'16,"0"0"-78"-16,0 0-25 15,0 0-13-15,83 24-5 16,-61 6 5-16,2 10 6 16,-8 6-5-16,-4 3 6 15,-8 2-6-15,-4-3 1 16,-4-7-2-16,-14-8 1 16,2-11 5-16,-2-9 3 0,6-9 12 15,2-4 29 1,7-11 57-16,3-19-35 0,6-25-37 15,24-4-35-15,28-16-38 16,4 9-7-16,6 21 15 16,1 6 20-16,-16 27 10 15,-1 9 0-15,-12 4-1 16,-8 26 1-16,-12 14 6 16,-7 11-5-16,-9 8 2 15,-4 5 7-15,-4 1-10 16,-12-4 0-16,6-7-29 15,4-13-82-15,15-23-90 16,18-14-83-16,2-5-114 0</inkml:trace>
  <inkml:trace contextRef="#ctx0" brushRef="#br0" timeOffset="7682.1177">18438 2956 530 0,'0'0'1226'0,"0"0"-1127"16,0 0-80-16,100 54-19 15,-68-16-18-15,-10 5 8 16,-8 3 1-16,-11-3-2 16,-3-3 2-16,-30-5-1 15,-11-6 10-15,-12-10 2 16,-4-12 9-16,2-7 2 16,6-11 15-16,7-20 10 15,10-9-14-15,15-6-24 16,14-4-3-16,6 7-54 15,26 7-21-15,45 10-47 16,-6 9-124-16,-2 8-264 0</inkml:trace>
  <inkml:trace contextRef="#ctx0" brushRef="#br0" timeOffset="8070.2598">18807 2994 1470 0,'0'0'185'0,"0"0"-93"15,0 0-54-15,121-19-27 16,-67 21-10-16,5 18-1 16,3 8 1-16,-4 9-1 15,-9 4 1-15,-13 5 5 16,-17 1-6-16,-15-2 0 0,-4-4-6 16,-8-6 5-1,-10-11 0-15,-3-8 1 0,3-13 11 16,-2-3 24-16,4-17 33 15,6-16 11-15,10-26-18 16,6-4-36-16,27-9-25 16,16 1-72-16,3 21 27 15,9 7 30-15,-4 20 14 16,-4 20 0-16,-10 6-1 16,-10 28-18-16,-11 22 9 15,-19 23 11-15,-3-2 0 16,0-3 0-16,-10-10 0 0,9-16 1 15,1 3-1 1,5 0 0-16,47-11-87 0,0-14-100 16,3-14-456-16</inkml:trace>
  <inkml:trace contextRef="#ctx0" brushRef="#br0" timeOffset="8643.1721">21502 2949 1096 0,'0'0'131'15,"0"0"154"-15,0 0-138 16,-85-27-114-16,1 27-26 15,-23 30-6-15,2 5 10 16,21 6 0-16,31-7 1 0,25-5-2 16,6 1-10-16,11-1 0 15,11 0-4-15,30-5 4 16,48-7 42-16,39-13 9 16,13-4-5-16,-21-18-27 15,-30-8-10-15,-40 4-9 16,-11-1-9-16,-4 4 8 15,-9 2 1-15,-5 7 16 16,-10 10-16-16,-10 10-14 16,-14 23-14-16,-13 11 21 15,2 8 6-15,8 2 1 16,14-6-22-16,13-11-24 16,3-12-25-16,27-12 21 15,35-19 7-15,-3-15-148 16,-4-10-506-16</inkml:trace>
  <inkml:trace contextRef="#ctx0" brushRef="#br0" timeOffset="9013.4165">22176 2435 1783 0,'0'0'15'16,"0"0"-15"-16,-28 81-47 15,-4 10 37-15,-4 32 9 16,2 11 0-16,3-10 1 15,10-31-1-15,9-35 0 16,3-18 1-16,9-13 0 16,0-5 0-16,0-2 1 0,0-6 5 15,3-12 7-15,9-2 63 16,12-22 20-16,8-7-96 16,15-6-43-16,10 3-20 15,1 11 19-15,0 16 25 16,-5 5 11-16,-11 18-3 15,-10 13 10-15,-16 7 1 16,-15 1-1-16,-2 3 0 16,-27-6 0-16,-12-6 1 15,-11-9 9-15,-11-11 1 16,-3-10-1-16,-1-4 1 16,9-23-10-16,20-39-11 15,19 3-177-15,18-2-971 0</inkml:trace>
  <inkml:trace contextRef="#ctx0" brushRef="#br0" timeOffset="9217.5623">22835 2588 1213 0,'0'0'392'0,"0"0"-310"16,0 0-75-16,-28 79-5 15,-9-2-1-15,-10 22 8 16,0 8-8-16,3-7 0 15,8-15 0-15,13-21 0 16,6-14 0-16,11-14 0 16,6-11-1-16,8 0-18 0,53-9-84 15,-3-5-106-15,8-11-496 16</inkml:trace>
  <inkml:trace contextRef="#ctx0" brushRef="#br0" timeOffset="9506.6338">23159 3155 1332 0,'0'0'106'16,"0"0"-106"-16,0 0-61 16,0 0 58-16,0 0 3 15,0 0 58-15,82-6 7 16,-58-5 11-16,-2-3 2 16,-5-6 29-16,-8-3-24 15,-9-1-21-15,0 2-40 0,-9 4-18 16,-15 5-4-16,-8 12-16 15,-6 1-3-15,-5 18 4 16,2 13 6-16,7 10 1 16,7 5 8-16,15 4-8 15,12-4 8-15,3-2 0 16,27-9 0-16,24-6 0 16,40-21-15-16,-9-8-82 15,0-3-263-15</inkml:trace>
  <inkml:trace contextRef="#ctx0" brushRef="#br0" timeOffset="9731.1806">24001 2399 1633 0,'0'0'202'0,"0"0"-177"16,0 0-25-16,0 0-44 15,-30 84 29-15,16-5 9 16,1 30 6-16,1 7 0 15,0-8-1-15,0-25 1 16,1-30 1-16,2-14 0 16,1-6-1-16,5 1-15 15,3-1-75-15,17-4-63 16,12-12-79-16,4-13-46 0</inkml:trace>
  <inkml:trace contextRef="#ctx0" brushRef="#br0" timeOffset="9887.7009">24200 3039 1440 0,'0'0'195'16,"0"0"-156"-16,0 0-39 0,0 0-7 16,-20 85 6-16,9-43-1 15,3 4 2-15,0 0 0 16,2-2 0-16,1-5 0 16,4-6-15-16,2-12-189 15,13-10-94-15,10-11-243 0</inkml:trace>
  <inkml:trace contextRef="#ctx0" brushRef="#br0" timeOffset="10023.7983">24400 2588 1655 0,'0'0'186'0,"0"0"-186"0,0 0-168 15,0 0-127-15,0 0-57 16,-49 93-32-16</inkml:trace>
  <inkml:trace contextRef="#ctx0" brushRef="#br0" timeOffset="10384.6356">24687 2985 1280 0,'0'0'133'0,"0"0"-133"16,0 0-6-1,-108 29 5-15,56-1 0 0,4 4 1 16,9 4 11-16,14-1 9 16,16-1-4-16,9-3 45 15,24-3 56-15,21-4-37 16,11-7-41-16,12-8-17 16,2-9-20-16,-1-9-2 15,-7-19 0-15,-7-10 1 16,-10-5-1-16,-14 1-16 15,-14 10 16-15,-17 10 36 16,-5 18-36-16,-28 4-23 16,-11 20 11-16,-3 14 2 15,7 7 0-15,9 4 1 16,15 0 9-16,16-2-11 0,0-4-53 16,47-4-109-16,0-9-10 15,3-14-590-15</inkml:trace>
  <inkml:trace contextRef="#ctx0" brushRef="#br0" timeOffset="10761.2431">25336 2936 1490 0,'0'0'84'0,"0"0"-81"16,0 0-3-16,0 0-17 15,0 0 17-15,83 103 4 16,-66-52-3-16,-10 1 8 15,-5 1-1-15,-2-7-6 0,0-8-4 16,-8-8-6-16,2-12 7 16,2-10-13-16,4-8 14 15,0-4 86-15,6-21-26 16,13-13-25-16,23-24-7 16,19-24-15-1,3 5-13-15,-3 11-40 0,-7 19-31 16,-20 28 71-16,-2 9 28 15,-4 11-14-15,-13 7-6 16,-7 29-8-16,-8 11 0 16,0 10 1-16,0 2 8 15,-9 2-2-15,1 0 0 16,3-4 2-16,5-2-7 0,0-6 1 16,39-1-3-16,3-13-146 15,13-12-539-15</inkml:trace>
  <inkml:trace contextRef="#ctx0" brushRef="#br0" timeOffset="10891.2778">26507 3471 1267 0,'0'0'248'0,"0"0"-178"16,0 0-38-16,0 0-20 16,0 0-11-16,0 0-1 15,0 0-181-15,-16-8-541 0</inkml:trace>
  <inkml:trace contextRef="#ctx0" brushRef="#br0" timeOffset="11978.4429">1966 4315 1083 0,'0'0'139'0,"0"0"-73"16,0 0 78-16,0 0-45 16,0 0 11-16,-79-51 5 15,79 51-46-15,0 0-60 0,6 0 0 16,18 7-9-16,25 11 0 16,36 9 9-16,37-1-9 15,16-8 9-15,-2-12-9 16,-17-6 0-16,-37-11-26 15,-21-8-66-15,-16 2-66 16,-15-3-49-16,-2-4-34 16,-7-4-19-16,-9-3 35 15,-12 0 96-15,-9 3 70 16,-15 2 59-16,6 8 126 16,5 5 271-16,7 9-47 15,6 4-193-15,6 0-136 16,19 17-20-16,14 7 16 15,7 5 12-15,2 3 4 0,-5 2-7 16,-10-2-11-16,-15 2-14 16,-18 1 8-16,-3 3-3 15,-60 15-6-15,-1-11-224 16,3-10-1030-16</inkml:trace>
  <inkml:trace contextRef="#ctx0" brushRef="#br0" timeOffset="12372.7287">4510 4110 1614 0,'0'0'194'0,"0"0"-143"16,0 0-45-16,0 0-5 0,-12 123 18 15,0-40-11-15,6 26-7 16,3 8 0-16,3-6-1 16,0-25 2-16,3-26-1 15,3-21-1 1,0-7-53-16,0-4-69 0,6-14-100 16,0-4-135-16,-6-10-357 0</inkml:trace>
  <inkml:trace contextRef="#ctx0" brushRef="#br0" timeOffset="12534.8408">4474 4223 1267 0,'0'0'247'15,"15"-79"-93"-15,16 37-45 0,14 1-72 16,13 7-25 0,8 12-12-16,4 8-1 0,-6 12-1 15,0 2-5-15,-4 28-90 16,-15 0-150-16,-17 1-382 0</inkml:trace>
  <inkml:trace contextRef="#ctx0" brushRef="#br0" timeOffset="12706.9998">4416 4391 660 0,'0'0'930'15,"0"0"-742"-15,0 0-27 16,0 0-105-16,170-60-43 15,-51 27-13-15,5 3-5 16,-21 11-77-16,-18 16-58 0,-37 3-54 16,-18 0-318-16</inkml:trace>
  <inkml:trace contextRef="#ctx0" brushRef="#br0" timeOffset="13109.8556">4755 4963 1367 0,'0'0'159'0,"0"0"-74"15,0 0 25-15,0 0-35 16,129-82-21-16,-63 35 16 0,7 1-18 16,-1-5-26-16,-17 7-11 15,0-4-8-15,-10 0 1 16,-15 3-2-16,-14 3-6 15,-10 6-14-15,-6 11-24 16,-9 8 20-16,-13 13-27 16,-8 4-11-16,-3 7 27 15,2 11 1-15,10 2 3 16,9 0-1 0,12-3 1-16,3-3-1 0,27-2 14 15,10 1 12-15,11 0 10 16,1 1 0-16,3 2 6 15,-7 5-4-15,-9 4-2 16,-8 5-8-16,-10 4 8 16,-9 5-9-16,-8 2-1 0,-4 1-17 15,0-5-21-15,3-10-106 16,11-12-115-16,5-13-111 0</inkml:trace>
  <inkml:trace contextRef="#ctx0" brushRef="#br0" timeOffset="13422.079">6054 4380 719 0,'0'0'1094'0,"0"0"-957"15,0 0-57-15,0 0-74 16,-82 49-6-16,43-8-8 16,2 9 7-16,10 3-3 15,12 1-3-15,15-6 5 16,6-7 2-16,21-10 19 0,12-11 15 15,4-10 7 1,5-10 0-16,-2 0-11 0,-7-20-4 16,-8-10 13-1,-10-11-13-15,-15-18-2 0,-6-2-6 16,-9-2-18-16,-15 2-12 16,-1 20 12-16,-5 7 0 15,5 15-9-15,2 14-78 16,1 5-100-16,1 30-44 15,9 2-138-15,12-1-368 0</inkml:trace>
  <inkml:trace contextRef="#ctx0" brushRef="#br0" timeOffset="13975.4711">6306 4476 1222 0,'0'0'316'0,"0"0"-85"15,0 0-107-15,0 0-89 16,112-17-19-16,-72 25-1 15,-4 13 0-15,0 9-15 16,-6 5-1-16,-11 5-6 16,-10 5-6-16,-9 2-4 15,0-1 1-15,-16-5 2 16,-1-8 6-16,-2-14 8 16,1-9 1-16,3-10 15 15,3-3 52-15,6-26 34 0,6-15-32 16,3-11-70-16,30-5-48 15,12 7-2 1,7 11 27-16,6 15 10 0,-3 19 13 16,-4 8 0-16,-12 11 9 15,-5 18 6-15,-13 10-15 16,-9 1-15-16,-6 3-24 16,-6-7-2-16,0-8 19 15,0-9 11-15,0-12 11 16,0-7 7-16,0-7 75 15,0-21 2-15,3-24-25 16,9-6-18-16,12-7-41 0,12 3-44 16,5 18 18-1,9 6 12-15,-1 16 6 0,-6 18 7 16,-7 4-10-16,-9 26-7 16,-14 15 18-16,-13 20 0 15,0 2 0-15,-7 3 0 16,-5-1 1-16,1-18-1 15,5-5 0-15,6-14 0 16,0-9 0-16,11-11 12 16,17-4 3-16,14-4-15 15,37 0-19-15,-9 0-127 16,-7-5-256-16</inkml:trace>
  <inkml:trace contextRef="#ctx0" brushRef="#br0" timeOffset="14481.9025">9575 4609 914 0,'0'0'726'0,"0"0"-606"16,0 0-15-16,0 0-75 16,-107 14-30-16,53 14-7 15,0 10 7-15,2 21 1 16,13 0 6-16,11 8 3 15,10 1 2-15,18-12-2 0,6 2-1 16,34-5 4 0,39-10 9-16,35-20-22 15,14-18-25-15,-4-15-122 0,-36-15-218 16,-30-5-899-16</inkml:trace>
  <inkml:trace contextRef="#ctx0" brushRef="#br0" timeOffset="14735.0902">10105 4678 1000 0,'0'0'590'15,"0"0"-362"-15,0 0-80 16,0 0-111-16,83-16-37 16,-50 42-7-16,6 7 6 15,-3 7-8-15,-5 4-4 16,-13 2-14-16,-15-4-4 16,-3-2-18-16,-27-9 33 0,-12-10 16 15,-13-11 9-15,-3-10 32 16,-2-7 0-16,5-21 15 15,6-12-4-15,16-9-18 16,21-2-34-16,9 0-73 16,42 7-24-16,40 11-33 15,25 16 20-15,2 11-98 16,-21 6-118-16,-30 0-299 0</inkml:trace>
  <inkml:trace contextRef="#ctx0" brushRef="#br0" timeOffset="15224.16">10597 4727 136 0,'0'0'1261'0,"0"0"-970"16,0 0-62-16,0 0-107 0,0 0-72 16,104-62-39-16,-45 56-11 15,5 6-1-15,3 9-5 16,-3 13-1-16,-10 6-2 16,-8 6 6-16,-19 3-6 15,-15 1-10-15,-12 0-10 16,-3-4 12-16,-17-7 17 15,1-9 0-15,-3-12 8 16,5-6 39-16,1-6 35 16,10-22 22-16,6-14-40 15,6-9-64-15,27-1-87 16,13 5 9-16,12 16 41 16,6 17 21-16,-1 14 7 0,-9 13 7 15,-5 20 2-15,-13 10 1 16,-11 7-1-16,-16 3-1 15,-8-4-48-15,-1-9-3 16,0-11 15-16,-4-15 26 16,-2-14 11-16,0-4 98 15,3-25-11-15,3-27-8 16,0-3-11-16,15-7-68 16,21 0-34-16,13 19-38 15,9 6 32-15,2 22 23 16,-2 17 8-16,-10 8 8 0,-12 26 1 15,-11 15 1 1,-13 19 0-16,-12 24-1 0,-12-5-12 16,-6-10-81-16,8-9-140 15,7-32-345-15,3-14 64 0</inkml:trace>
  <inkml:trace contextRef="#ctx0" brushRef="#br0" timeOffset="15646.4055">11931 4583 1714 0,'0'0'313'0,"0"0"-139"16,0 0-174-16,0 0-33 15,16 116 1-15,-5-20 16 16,-1 18 8-16,-4 2 8 16,-3-9 6-16,-3-15 24 0,0-22-14 15,0-16-10-15,0-16-5 16,0-13-1-16,0-1-7 15,0-8-37-15,0-9-63 16,0-7 41-16,-9-37 25 16,-7-35-132-16,-8-42 81 15,-5-27 2-15,10-3 9 16,6 28 81-16,10 43 36 16,3 29 213-16,6 13-25 15,13 3-95-15,11 0-73 16,15 4-37-16,10 11-18 15,10 9-1-15,10 4-7 0,-3 14 7 16,-8 11 0-16,-9 6 9 16,-16 5 0-1,-15 0-9-15,-21 2-32 0,-11-2-21 16,-29 0 26-16,-20-4 11 16,-7-9-52-16,-3-10-4 15,4-19-38-15,17-16-164 16,24-11-701-16</inkml:trace>
  <inkml:trace contextRef="#ctx0" brushRef="#br0" timeOffset="15909.4362">12675 4587 1189 0,'0'0'537'0,"0"0"-442"16,81 9-19-16,-42 12-36 15,-2 8-11-15,-8 7-17 16,-7 2-12-16,-12 1-8 0,-10 1-25 15,-3-5 17-15,-23 1 8 16,-6-8 6-16,-8-7 4 16,1-11-2-16,3-10 6 15,-3-2 21-15,5-20 23 16,7-15-11-16,11-11-30 16,16-7-9-1,6-1-138-15,40 2-56 0,30 12-6 16,27 21 55-16,-20 11 44 15,-14 10-219-15</inkml:trace>
  <inkml:trace contextRef="#ctx0" brushRef="#br0" timeOffset="16194.6402">13545 4673 1565 0,'0'0'222'0,"0"0"22"16,0 0-169-16,0 0-75 15,-64-71-65-15,21 71-5 16,1 5 39-16,6 11 16 16,14 3 3-16,11 4 5 15,11 2-1-15,11 2 8 16,23 4 46-16,10 2-11 16,4 0-23-16,1 6-11 0,-8-3-1 15,-14-1-6-15,-15-2 0 16,-12-4-38-16,-12-3 19 15,-21-2 24-15,-16-6-30 16,-18-6-108-16,5-7-162 16,17-5-392-16</inkml:trace>
  <inkml:trace contextRef="#ctx0" brushRef="#br0" timeOffset="16363.762">13788 4662 1555 0,'0'0'201'0,"0"0"-167"16,0 0-18-16,11 87-6 16,-11-40-4-16,-11 8-5 15,-5 3 10-15,1 1-5 0,-3 13-6 16,9-14-114 0,6-17-384-16</inkml:trace>
  <inkml:trace contextRef="#ctx0" brushRef="#br0" timeOffset="16508.6367">14003 4223 1802 0,'0'0'567'0,"0"0"-531"16,0 0-36-16,0 0-176 16,0 0-112-16,0 0 90 15,0 92-479-15</inkml:trace>
  <inkml:trace contextRef="#ctx0" brushRef="#br0" timeOffset="16993.6831">14627 4345 1307 0,'0'0'168'16,"0"0"-69"-16,0 0-64 16,0 0-26-16,0 0-9 15,0 0 0-15,-82 28 9 0,76 30 55 16,-1 25 10-1,7 28-31-15,-3 11-7 0,0-4-20 16,-5-10-14-16,-1-29-1 16,0-20 1-16,3-21-2 15,-5-16-79-15,2-2-41 16,-14-16-85-16,-1-4 22 16,3-2-312-16</inkml:trace>
  <inkml:trace contextRef="#ctx0" brushRef="#br0" timeOffset="17262.4036">14106 4762 1510 0,'0'0'253'16,"0"0"-96"-16,0 0-93 0,0 0-64 15,176-25-1-15,-31 12-1 16,16-2 1-16,-9-2 1 16,-45 0 0-16,-39 1 0 15,-25 6-72-15,-15-1-4 16,-2 0 9-16,-4-2 48 15,-4 3 19-15,-12 5 53 16,-6 5 43-16,0 0-46 16,0 3-37-16,-3 15-13 15,-6 10-11-15,1 12 9 16,5 4 1-16,3 6-5 16,0-1 6-16,0 12-34 15,3-14-143-15,5-13-353 0</inkml:trace>
  <inkml:trace contextRef="#ctx0" brushRef="#br0" timeOffset="17391.4791">15231 4254 1759 0,'0'0'233'16,"0"0"-233"-16,0 0-206 15,0 0-344-15,31 94-137 0</inkml:trace>
  <inkml:trace contextRef="#ctx0" brushRef="#br0" timeOffset="17653.5714">15558 4721 1400 0,'0'0'200'0,"0"0"-141"0,-110 44-40 16,64-11-11-16,11 7-7 15,11 6 0-15,21-1 5 16,9-6-5-16,44-5 43 15,43-17 29-15,1-14 20 16,-5-3-30-16,-12-19-31 16,-34-11-7-16,-4-23-1 15,-16-27-4-15,-23-21-20 16,-30 8-27-16,-12 24-21 16,-3 33 4-16,6 31 7 15,-10 5-70-15,-16 17-72 16,12 7-202-16,15 3-851 0</inkml:trace>
  <inkml:trace contextRef="#ctx0" brushRef="#br0" timeOffset="17989.9887">16087 4594 1669 0,'0'0'197'16,"0"0"-143"-16,0 0-54 15,90 2-12-15,-57 25-53 16,0 8-15-16,-2 7-9 15,-1 0 42-15,-8-2 27 16,-1-9 14-16,-11-10 5 16,-2-8 1-16,-3-9 25 15,0-4 136-15,0-6 28 16,7-19-52-16,16-23-109 16,6-4-17-16,12-9-11 15,8 5-43-15,-6 19-52 16,9 13 44-16,-8 24 24 0,-7 28 13 15,-19 50-5-15,-23 39 18 16,-11 17 1-16,-18-18 6 16,7-32-6-16,19-38-8 15,3-18-24-15,22-4-33 16,68-21 8-16,-5-3 11 16,9-10-986-16</inkml:trace>
  <inkml:trace contextRef="#ctx0" brushRef="#br0" timeOffset="18441.1658">19302 4124 1785 0,'0'0'174'16,"0"0"-174"-16,0 0-84 16,0 0 46-16,-82 130 33 15,34-41 5-15,-5 24 0 16,7 8 12-16,13-10 9 16,21-25-20-16,12-27 9 15,0-17 6-15,16-1 30 16,10 3-2-16,10 4-4 15,13 1-20-15,6-11-20 16,37-19-17-16,-12-11-107 16,-9-8-282-16</inkml:trace>
  <inkml:trace contextRef="#ctx0" brushRef="#br0" timeOffset="18861.3885">18642 4685 1378 0,'0'0'276'16,"0"0"-252"-16,123 0-24 16,40 0-1-16,37 0-19 15,9-13-81-15,-27-7 39 16,-66 0 50-16,-38 2 12 16,-32 6 41-16,-24 2 11 15,-5 2 25-15,-11 4 61 0,-6 3-29 16,-27 1-100-1,-17 5-9-15,-17 13-1 0,-8 4 0 16,11 3 0-16,2 4-5 16,17-1 4-16,20-2-6 15,16-3-4-15,9-4 6 16,43-5 6-16,32-6 13 16,30-8-12-16,-5 0-1 15,-18-11-6-15,-34 1-13 16,-27 6 14-16,-6 1 4 15,-6 3 1-15,-6 0-1 16,-9 18-6-16,-3 7 0 0,-9 8 6 16,-3 0-15-1,6-4-63-15,9-9-56 0,12-19-121 16,16-1 101-16,7-8-127 16</inkml:trace>
  <inkml:trace contextRef="#ctx0" brushRef="#br0" timeOffset="19236.658">20506 4105 1785 0,'0'0'168'0,"0"0"-168"16,0 0-97-16,-17 87 70 16,-5-8 19-16,-4 25 8 15,-7 9 0-15,-9-2 0 16,8-27 12-16,9-28-6 0,9-17-5 15,13-15 0 1,3-6 8-16,0-5-9 0,0-6 22 16,11-7 42-16,16-10 58 15,12-17-77-15,16-9-33 16,7-3-12-16,6 7-79 16,-3 12 41-16,-3 17 22 15,-13 5 4-15,-14 26 0 16,-11 11-1-16,-19 7-12 15,-7-1-7-15,-31-1 17 16,-16-7 14-16,-10-7 1 16,-8-11 0-16,-1-14 0 15,6-5 0-15,10-21-10 0,30-44-61 16,14 6-237 0,11-6-954-16</inkml:trace>
  <inkml:trace contextRef="#ctx0" brushRef="#br0" timeOffset="19434.8083">21193 4099 1597 0,'0'0'134'15,"0"0"-126"-15,-58 141-7 16,10-36 0-16,-3 9 0 16,11-3 0-16,8-13 8 15,11-17-2-15,8-16-6 16,7-12-1-16,6-20 0 15,12-11-12-15,51-14-55 16,-5-4-23-16,7-4-243 0</inkml:trace>
  <inkml:trace contextRef="#ctx0" brushRef="#br0" timeOffset="19743.0166">21563 4572 1455 0,'0'0'140'15,"0"0"-140"-15,0 0-30 16,0 0 21-16,0 0 9 15,85 49 5-15,-46-43 36 16,7-6 11-16,-9 0-14 16,-6-6-6-16,-9-11 38 15,-11-4 17-15,-11-6-43 16,-4-5-44-16,-28 2-2 0,-9 3-11 16,-9 10-2-1,-5 13-1-15,-1 4 3 0,-3 25 6 16,7 15 1-16,7 9 6 15,16 9-7-15,12 3-1 16,15 2 8-16,5 0 21 16,29-3 8-16,24 2-8 15,3-11-13-15,11-9-8 16,24-16-51-16,-26-19-94 16,-3-7-349-16</inkml:trace>
  <inkml:trace contextRef="#ctx0" brushRef="#br0" timeOffset="19981.1861">22571 5276 1343 0,'0'0'173'15,"0"0"-97"-15,-18 79-12 16,-4-38-25-16,-10 2-20 16,-6 0-9-16,-7-4-2 15,-4-3-8-15,-27-4-29 16,11-11-206-16,7-10-636 0</inkml:trace>
  <inkml:trace contextRef="#ctx0" brushRef="#br0" timeOffset="22062.4155">5153 6225 1390 0,'0'0'184'16,"0"0"-108"-16,0 0-26 15,0 0-33-15,0 0-14 16,0 0-3-16,0 20-13 0,0 7 13 16,-6 11 19-1,-3 22 13-15,-12 23-9 0,-7 20 12 16,1-6-7-16,4-18-15 16,7-24-4-16,10-20 0 15,3 2-9-15,0 3 0 16,3-5-22-16,0-11-56 15,0-11-62-15,9-13-146 16,3-9-9-16,-3-12-20 0</inkml:trace>
  <inkml:trace contextRef="#ctx0" brushRef="#br0" timeOffset="22301.5858">5075 6232 1166 0,'0'0'253'0,"0"0"-100"0,0 0-92 15,66-81-41-15,-41 68-14 16,2 10-5-16,1 3-1 16,-2 10 0-16,-2 16-1 15,-5 5-1-15,-2 7-8 16,-7 3-6-16,-10-1 6 16,0 2-3-16,-18-3 7 15,-10-5 6-15,-14-3 0 16,-7-6 10-16,-5-2-10 15,-22-9-17-15,13-5-238 0,11-7-455 16</inkml:trace>
  <inkml:trace contextRef="#ctx0" brushRef="#br0" timeOffset="23059.125">5617 6661 1326 0,'0'0'221'16,"0"0"-26"-16,0 0-62 16,0 0-70-16,0 0-63 15,0 0-7-15,0 0-24 16,-84-14 5-16,56 14 14 15,1 10 12-15,0 9-9 16,2-1 2-16,5 6 6 16,1 1 0-16,7-1-5 0,2 1 5 15,4-6 0 1,3-1-1-16,3-2-14 0,0-2-4 16,0-4-9-16,0 4 18 15,1-2 10-15,4 0-11 16,-2-1 5-16,3 3 6 15,-2-4 1-15,-1-1-7 16,0-3-1-16,0-5-8 16,0-1 15-16,0 0 0 15,0 0 1-15,6 0 10 16,6-3 19-16,7-10-14 16,4-1-5-16,11-1-9 0,2 1-1 15,1 3 2 1,0 2-2-16,-1 9 2 0,-3 0-2 15,-3 6 0-15,-5 12-10 16,-7 7 10-16,-9 5 0 16,-9 7-1-16,-3 2-6 15,-9 1 5-15,-15 2 1 16,-7-2 1-16,-5-7 3 16,-7-3 4-16,-5-7 2 15,-4-7 14-15,1-3-11 16,2-9-2-16,5-1-10 15,6-3-46-15,8 0-36 16,9 0-145-16,9-3-109 0</inkml:trace>
  <inkml:trace contextRef="#ctx0" brushRef="#br0" timeOffset="36752.6365">6636 6453 751 0,'0'0'162'15,"0"0"23"-15,0 0 16 16,0 0 14-16,0 0-47 16,0 0-14-16,0-76-4 15,0 71-2-15,0 3-30 16,0 2-34-16,0 0-45 16,0 0-25-16,0 0-14 15,-3 14-34-15,3 11-19 16,-6 27 31-16,0 27 16 15,-3 23 5-15,2-5 1 0,2-19 5 16,2-26-5-16,0-19-39 16,3 0 1-16,0-3-9 15,0-3 8-15,0-12-2 16,0-8 0-16,0-7 16 16,0-4 25-16,0-21-1 15,-3-23-50-15,3-31-22 16,-3-32 29-16,3-9 31 15,0 2 6-15,0 28 6 16,3 32 0-16,3 20 1 0,2 12 26 16,2 3-1-1,2 1-8-15,4 5-4 0,-2 7-7 16,2 9-6 0,4 1-10-16,5 3 9 0,2 11-12 15,4 3 12-15,-1 6 0 16,-5-2 0-16,-5 0 0 15,-4-3-7-15,-13-2-10 16,-3 1-14-16,-6 0 4 16,-25-1 22-16,-5 3 6 15,-10-2 0-15,4-3 0 16,3-3 0-16,2 0-33 16,6 6-94-16,11-2-138 15,7-1-330-15</inkml:trace>
  <inkml:trace contextRef="#ctx0" brushRef="#br0" timeOffset="37182.6035">7003 6638 1490 0,'0'0'207'15,"0"0"-61"-15,0 0-87 16,0 0-42-16,0 0-16 15,0 0-1-15,112 2-1 16,-78 8 1-16,-4 6-1 16,-6 2-8-16,-12 5-19 15,-12 6-36-15,0 4 5 0,-23 1 45 16,-2-1 13 0,-2-7 1-16,8-9 0 15,10-8 6-15,3-8 1 0,6-1 8 16,0 0 4-16,0 0-19 15,15 3-8-15,4 1 1 16,11 4 6-16,0 3 0 16,-2 5-1-16,-1 1-4 15,-12 6 6-15,-6 1 0 16,-9 1 9-16,0 3-8 16,-21 1 7-16,-12-3 5 15,-10 1-3-15,-5-8 0 0,-1-8-10 16,-9-11-9-1,13-3-83-15,15-18-285 0</inkml:trace>
  <inkml:trace contextRef="#ctx0" brushRef="#br0" timeOffset="37398.758">7897 6621 1443 0,'0'0'190'0,"0"0"-115"16,0 0-37-16,0 0-21 15,94 0 7-15,-42-3 27 16,9-7-29-16,5-3-14 16,-2 2-8-16,-6 1-1 0,-12 4-75 15,-16 3-96-15,-15 3-323 0</inkml:trace>
  <inkml:trace contextRef="#ctx0" brushRef="#br0" timeOffset="37578.9416">8010 6807 1242 0,'0'0'219'16,"0"0"-61"-16,0 0-16 15,0 0-72-15,0 0-29 16,121-1-12-16,-60-8-16 15,3-1-8-15,2-1-5 0,-2-2-51 16,15-1-72 0,-15 1-109-16,-10 1-158 0</inkml:trace>
  <inkml:trace contextRef="#ctx0" brushRef="#br0" timeOffset="37851.371">9141 6384 1480 0,'0'0'233'16,"0"0"-37"-16,0 0-119 15,0 0-41-15,0 0-36 0,0 0-2 16,0 0-6 0,3 86 8-16,-3-35 6 15,0 16-5-15,-3-1 12 0,-4 4-12 16,6-2 10-16,-3-14-10 15,4 7 0-15,0-7-1 16,0-6 0-16,4-10-13 16,1-11-64-16,-2-11-43 15,9-16-76-15,-2-11-173 16,2-14-133-16</inkml:trace>
  <inkml:trace contextRef="#ctx0" brushRef="#br0" timeOffset="38096.9683">9150 6417 451 0,'0'0'1163'0,"0"0"-974"0,0 0-57 16,0 0-101-16,55-77-31 15,-13 68 0-15,4 5-1 16,5 4 0-16,1 0-5 16,-6 10 4-16,-7 10-6 15,-9 1 7-15,-15 3-23 16,-8 3-52-16,-7 1 29 15,-19 0 31-15,-14-1 10 16,-10-3 6-16,-5-4 0 16,-1-8 0-16,1 1-10 15,-4-9-85-15,13-2-217 16,15-2-751-16</inkml:trace>
  <inkml:trace contextRef="#ctx0" brushRef="#br0" timeOffset="38466.5315">9718 6749 1350 0,'0'0'231'16,"0"0"-157"-16,0 0-55 15,0 0-9-15,0 0-8 16,-43 103-2-16,8-63 8 15,0 5-7-15,-4 0 1 16,2 0-2-16,7-4 0 0,12-6 0 16,9-8 0-1,5-4 0-15,4-6 10 16,0-3 2-16,16-3 22 0,8-3 50 16,13-3-10-16,8-5-32 15,12 0-16-15,1-9-12 16,3-5-14-16,2-3 1 15,-5-1 0-15,-6 4-1 16,-7 1-1-16,-6 3-27 16,-8 0-38-16,-10 4-65 15,-8 1-158-15,-7-3-318 0</inkml:trace>
  <inkml:trace contextRef="#ctx0" brushRef="#br0" timeOffset="38710.4295">9916 6915 1445 0,'0'0'297'16,"0"0"-155"-16,0 0-112 15,0 0-28-15,0 0-1 16,-29 73 11-16,29-41 10 16,0 8 22-16,0 6 17 15,0 5-21-15,0 5-12 16,0 2-7-16,0 2-14 15,-3-4-5-15,-6-3 4 16,-3-4-6-16,0-5-58 16,-1-4-91-16,0-10-159 0,9-18-1211 15</inkml:trace>
  <inkml:trace contextRef="#ctx0" brushRef="#br0" timeOffset="42033.1853">3209 7814 565 0,'0'0'920'0,"0"0"-805"15,0 0-45-15,0 0-60 16,0 0-10-16,0 0-1 16,-24 82 0-16,24-32 0 15,0 9 1-15,0 16 0 16,0 15 0-16,0-8 1 15,0-12-1-15,0-17 0 16,0-24-1-16,0-5 0 16,3-4 0-16,-3-11 1 0,1-8 0 15,-1-1 11-15,3-7 11 16,3-19 54-16,5-11-70 16,10-12-6-16,10-1-23 15,8 3 11-15,7 12 10 16,5 14 1-16,1 12-7 15,0 9 8-15,-10 13 0 16,-6 14 0-16,-9 5-2 16,-15 5-6-16,-12 2 7 15,-6 4 0-15,-24-5 1 0,-15-3 2 16,-7-5-1-16,-6-6 6 16,0-12 1-16,5-3-8 15,-5-15-23 1,12-9-112-16,19-12-462 0</inkml:trace>
  <inkml:trace contextRef="#ctx0" brushRef="#br0" timeOffset="42589.581">4037 8057 371 0,'0'0'884'0,"0"0"-799"16,0 0-60-16,0 0-16 15,-30 97 2-15,15-51-5 16,3 0-5-16,5-2 0 0,7-5 0 16,0-7 0-1,9-11-1-15,10-8 1 0,8-12 33 16,6-1 13-16,1-20-1 16,5-14-6-16,4-9-19 15,-7-6-9 1,-3 6-10-16,-11 6 6 0,-7 17 10 15,-6 10 53-15,-3 10-26 16,-3 7-30-16,0 23-15 16,0 10 1-16,3 9 0 15,0 5 1-15,7-6-2 16,4-10 0-16,8-16-1 16,11-13-18-16,7-9 19 15,8-23 0-15,16-29 0 0,6-27-13 16,-6-31-34-16,-15-12-56 15,-22 20-24-15,-16 28 43 16,-11 38 84-16,0 17 26 16,-3 9 167-16,0 9-26 15,0 1-91-15,-3 14-70 16,-8 20-6-16,-8 12 0 16,4 22 1-16,0 15-1 15,6-1 0-15,9-12 6 16,0-13 6-16,3-14-11 15,15-1 0-15,0-2 6 16,7-13-7-16,-1-8 1 0,3-12-1 16,9-14-35-16,-8-16-76 15,-7-9-291-15</inkml:trace>
  <inkml:trace contextRef="#ctx0" brushRef="#br0" timeOffset="42749.6952">4492 8097 1355 0,'0'0'257'0,"0"0"-174"16,0 0-48-16,0 0 3 15,119-22-19-15,-8-6-10 16,17-4-9-16,-7 2-10 16,-39 13-213-16,-36 3-632 0</inkml:trace>
  <inkml:trace contextRef="#ctx0" brushRef="#br0" timeOffset="43311.0972">6855 8091 1495 0,'0'0'189'16,"0"0"-33"-16,0 0-93 15,0 0-58-15,0 0-5 0,0 0-19 16,0 0 11-16,3 83 8 16,3-21 0-16,0 22 10 15,-3 17 14-15,-3 4-5 16,0-21-1-16,0-23-11 16,0-21-6-16,0-9 1 15,0 1-2-15,0-2 0 16,0-6-19-16,0-10-48 15,0-14-62-15,0-24 17 16,-3-13-163-16,-3-6-721 0</inkml:trace>
  <inkml:trace contextRef="#ctx0" brushRef="#br0" timeOffset="43541.8468">6812 8160 1220 0,'0'0'318'16,"21"-75"-85"-16,4 35-109 15,11 0-80-15,6 10-28 16,13 5-10-16,3 10-5 15,2 6 0-15,-2 9 7 16,-7 0 3-16,-8 16-5 16,-10 5-6-16,-15 4-8 15,-8 2-8-15,-10 7-6 16,-13-2 21-16,-23 7 1 16,-12-3 7-16,-10-5-6 15,-2-1 6-15,2-8-7 16,3-5-18-16,7 0-78 15,11-4-132-15,16-6-354 0</inkml:trace>
  <inkml:trace contextRef="#ctx0" brushRef="#br0" timeOffset="43974.5553">7377 8527 757 0,'0'0'986'15,"0"0"-762"-15,0 0-26 16,0 0-130-16,0 0-55 16,81-20-7-16,-54 16-6 15,4 1-15-15,-4 3 5 16,-5 0-33-16,-8 7-23 0,-5 10-17 16,-9 3 12-1,0 6 46-15,-15-3 16 16,-6 4 9-16,3-7 0 0,3-7 1 15,3-8 6-15,9-2-6 16,3-1 0-16,0 0-1 16,15 5-8-16,9 2 2 15,12 2 6-15,6 8 1 16,-2-1 0-16,-6 2 0 16,-10 2 0-16,-12 5 13 15,-12-1-1-15,0-3-7 0,-25 4 5 16,-14 0 2-1,-10-6-1-15,-4-4 2 16,-8-10 2-16,0-7-1 0,6 0-15 16,6-10-69-16,22-19-94 15,15-1-172-15,12 0-514 0</inkml:trace>
  <inkml:trace contextRef="#ctx0" brushRef="#br0" timeOffset="44256.759">8325 8015 1644 0,'0'0'249'0,"0"0"-133"16,0 0-81-16,0 0-35 15,0 0-46-15,0 0 28 16,0 103 17-16,0-37 1 15,0-1 0-15,0 7 15 16,-3-1 4-16,0-9-11 16,-3 1 0-16,3-4-1 15,0-9-6-15,-2-11-1 16,5-9-43-16,0-14-52 16,0-16-69-16,0-13-66 15,3-14-88-15</inkml:trace>
  <inkml:trace contextRef="#ctx0" brushRef="#br0" timeOffset="44478.9199">8371 8091 1435 0,'0'0'291'0,"0"0"-129"15,0 0-78-15,0 0-71 16,91-56-13-16,-58 56-2 16,1 0-6-16,-1 15-1 15,-6 5 1-15,-9 4-3 16,-8 3-14-16,-10-1-12 15,-3 4 22-15,-19-1 15 16,-11-4 5-16,-6-4 1 16,-1-7 0-16,-5-4-6 15,-4-1-6-15,10-8-159 16,14 2-406-16</inkml:trace>
  <inkml:trace contextRef="#ctx0" brushRef="#br0" timeOffset="45010.2929">8996 8490 1420 0,'0'0'307'0,"0"0"-53"15,0 0-85-15,0 0-95 16,0 0-74-16,0 0-9 0,-106-46-38 15,60 46 10 1,4 3 13-16,6 8 14 0,5 6 3 16,7 3-4-1,5 2 4-15,7 4 6 0,4-2-5 16,8 2 0-16,0 4 4 16,0 3 1-16,8-1-9 15,4-1-7-15,-2-1-6 16,-1-2-24-16,2-7 5 15,-5-5 4-15,1-9-12 16,-4-2 2-16,3-5 23 16,0 0 25-16,3 0 30 15,9-8-17-15,4-5-12 16,11 2 5-16,3-2-6 16,9 7 0-16,1 2 8 15,2 4 17-15,-2 0 13 16,-7 7-7-16,-8 10 9 0,-7 3-20 15,-8 3-18 1,-10 2-1-16,-6 2-1 0,-10 0 0 16,-16-1 1-16,-9-3 0 15,-13 1 7-15,-18-3-2 16,-25-3-6-16,6-1-16 16,-9-4-88-16,27-3-129 15,27-3-274-15</inkml:trace>
  <inkml:trace contextRef="#ctx0" brushRef="#br0" timeOffset="45427.2928">9948 8358 1262 0,'0'0'396'0,"0"0"-202"0,0 0-41 16,0 0-55-16,0 0-63 15,0 0-10-15,82-16-16 16,-28 3-8-16,7-1 0 16,2 2 0-16,-2 1 0 15,-6 1 0-15,-9 1-1 16,-10 2-40-16,-9 7-94 15,-24 0-103-15,-3 10-375 16,0 6-244-16</inkml:trace>
  <inkml:trace contextRef="#ctx0" brushRef="#br0" timeOffset="45628.8029">9945 8623 798 0,'0'0'522'0,"0"0"-410"16,0 0 62-16,0 0-25 15,0 0-63-15,111 3 12 16,-53-3-32-16,3-4-40 16,1-5-17-16,0 2-8 15,-4 0-1-15,0-3-51 16,-5-3-73-16,31-6-84 16,-18-1-178-16,-2-1-458 0</inkml:trace>
  <inkml:trace contextRef="#ctx0" brushRef="#br0" timeOffset="45860.1428">11161 8125 894 0,'0'0'817'15,"0"0"-649"-15,0 0-47 16,0 0-90-16,0 0-31 16,0 0-14-16,0 0 2 15,-15 99 12-15,-1-24 0 16,-7 21 23-16,-5 6 13 15,1-6 8-15,1-19-21 16,13-25-12-16,3-13-5 16,1-6-5-16,3-1-1 0,0-2-33 15,1-6-61 1,10-24-70-16,7 0-132 16,7-16 29-16</inkml:trace>
  <inkml:trace contextRef="#ctx0" brushRef="#br0" timeOffset="46103.3206">11079 8206 1230 0,'0'0'627'16,"0"0"-496"-16,0 0-45 15,58-95-64-15,-25 81-21 16,9 4-1-16,-1 7-1 16,2 3-5-16,-2 0-2 15,-8 16 2-15,-10 4-1 16,-7 5-2-16,-9 6-20 0,-7 0-10 15,-7 4 21-15,-19-1 9 16,-13-4 8-16,-4-1 0 16,-6-5 1-1,1-5-1-15,-16-2-81 0,15-5-112 16,13-5-398-16</inkml:trace>
  <inkml:trace contextRef="#ctx0" brushRef="#br0" timeOffset="46521.6133">11525 8632 1005 0,'0'0'641'16,"0"0"-446"-16,0 0-81 0,103-56-81 15,-60 43-26-15,3-3 2 16,0 9-2-16,-5 1 37 15,-8 5-10-15,-9 1-17 16,-15 0-17-16,-5 10-30 16,-4 11-41-16,-24 8 36 15,-10 10 14-15,-12 1-21 16,-2 0-2-16,2-1 13 16,4-3 19-16,9-6 11 15,9-7 1-15,8-6 0 16,7 0 9-16,6-7 1 15,3 0-9-15,12-4 23 16,21-3 53-16,16-2-25 0,9-1-30 16,8 0-11-1,1-7-4-15,-3 1-6 0,-4-2 0 16,-11-1 0-16,-10 2-1 16,-7-3-74-16,-6 4-100 15,-14-1-517-15</inkml:trace>
  <inkml:trace contextRef="#ctx0" brushRef="#br0" timeOffset="47676.3467">3000 9690 901 0,'0'0'248'0,"0"0"38"16,0 0-45-16,0 0-67 15,0 0-8-15,0 0-27 16,0 0-22-16,0-7-43 15,0 7-36-15,0 4-38 16,0 6-1-16,0 5-29 16,4 12 15-16,4 10 15 15,-2 5 1-15,0 4 0 0,-3 0 1 16,0 1-1 0,-3-5 10-16,0-1-10 0,-3-5 1 15,-3 0-2-15,-3-6-62 16,-1-7-58-16,2-3-38 15,-1-13-58-15,3-4-123 16,0-3-472-16</inkml:trace>
  <inkml:trace contextRef="#ctx0" brushRef="#br0" timeOffset="47951.5422">3154 9544 1423 0,'0'0'169'0,"0"0"-117"16,0 0-50-1,0 0-2-15,0 0-64 0,0 0 13 16,0 0 51-16,-50-1 38 16,40-17 4-16,1-5-13 15,3-4-17-15,3 3-12 16,0 5 1-16,3 9 7 15,0 10-8-15,0 0-35 16,12 24-138-16,9 25-55 16,-3-1-70-16,0-4-388 0</inkml:trace>
  <inkml:trace contextRef="#ctx0" brushRef="#br0" timeOffset="48258.7602">3346 10139 1117 0,'0'0'177'0,"0"0"-42"16,0 0-77-16,0 0-38 16,0 0-14-16,0 0-5 15,0 0 1-15,-22 22 9 16,4-21-5-16,3-1 14 15,-3 0 53-15,6-6-13 0,-1-4-35 16,7 3 46-16,4 3 18 16,2 2-45-16,0 2-44 15,5 0-4-15,8 0-6 16,2 6 2-16,3 6-65 16,0 12-61-16,-5-4-150 15,-5-3-245-15</inkml:trace>
  <inkml:trace contextRef="#ctx0" brushRef="#br0" timeOffset="48751.1118">3888 9920 1273 0,'0'0'163'15,"0"0"-99"-15,0 0-38 16,0 0-26-16,0 0-3 16,0 0 1-16,0 0 1 15,6 8-1-15,-2-8 1 16,2 0 1-16,6 0 14 16,3-8 22-16,0-1-8 15,1-2-14-15,1 1-5 16,-4-2-3-16,-4-1 1 15,-3 0 6-15,-3-1-1 16,-3-3 14-16,0-1-3 16,-9-3 11-16,-7 1-21 0,-10 0-13 15,-2 7-8 1,-5 6-6-16,-7 7-11 0,1 0-1 16,3 13 8-16,2 7 11 15,4 7 6-15,5 2-8 16,7 4 9-16,6 5 0 15,9 1 15-15,3 4-1 16,0 2 5-16,15-4 3 16,6-5-4-16,4-3-8 15,5-1 3-15,9-8 0 0,1-1 3 16,8-6-16 0,25-10-20-16,-12-4-197 0,-6-3-782 15</inkml:trace>
  <inkml:trace contextRef="#ctx0" brushRef="#br0" timeOffset="49081.346">4377 10171 1341 0,'0'0'214'16,"0"0"-25"-16,0 0-69 16,0 0-35-16,0 0-11 15,0 0-25-15,0 0-34 16,-6-9-6-16,6 5 1 15,0 4-10-15,0 0-1 16,0 0-15-16,0 0-7 0,0 0-55 16,0 10 8-1,0 4-2-15,-3-1 40 0,-3 4 22 16,-4-4 9-16,4-6 1 16,-2-2 0-16,2-5 11 15,-1 0 70-15,1 0-25 16,3-2-34-16,3-4 11 15,0 2-27-15,0 1-6 16,0 3-41-16,6 0-57 16,4 3-99-16,-2 7-391 0</inkml:trace>
  <inkml:trace contextRef="#ctx0" brushRef="#br0" timeOffset="49593.588">6296 9693 1558 0,'0'0'190'0,"0"0"-107"15,0 0-71-15,0 0-12 16,0 0-21-16,0 0 14 16,10 110 7-16,-7-55 0 15,3 8 16-15,0-1-3 0,3 1-1 16,-3-7-6-16,0-5 2 15,-3-3 3-15,-3-5-5 16,0 1-6-16,-3-4 0 16,-9-5-19-16,-9-8-98 15,5-10-187-15,2-17-375 16</inkml:trace>
  <inkml:trace contextRef="#ctx0" brushRef="#br0" timeOffset="49861.5387">6339 9732 1588 0,'0'0'190'16,"0"0"-123"-16,0 0-17 0,0 0-41 15,94-66-8-15,-61 60-1 16,1 6-1-16,2 0-7 16,0 6 0-16,1 8-9 15,-6 9-18-15,-8 2-4 16,-4 2 1-16,-13 3 1 15,-6-1 7-15,0 1 18 16,-25-2 12-16,-5-3 0 16,-9-1 1-16,-6-4 10 15,-4-3-11-15,-6-6 0 16,13-2-140-16,12-8-198 0</inkml:trace>
  <inkml:trace contextRef="#ctx0" brushRef="#br0" timeOffset="50452.9649">7076 10017 1413 0,'0'0'180'0,"0"0"26"16,0 0-117-16,0 0-61 15,0 0-28-15,0 0-24 16,-88-34-22-16,55 34-4 16,2 0 24-16,1 4 14 15,9 6 5-15,6 3 1 0,2 0 4 16,7 4 1 0,3 5-6-16,3 2 6 0,0 3-1 15,0 4-4-15,0 3 5 16,6 0 1-16,0 1-1 15,4-4 1-15,-4-5-1 16,0-2 1-16,0-12 1 16,-3-2 0-16,-1-7 0 15,2-3-1-15,2 0 14 16,0-6 43-16,9-11-16 16,6-2-32-16,7-2-8 15,5-5-1-15,6 6-1 16,4 4 1-16,-4 3 0 0,3 9 1 15,-4 4 1 1,-2 0-2-16,-6 17 8 0,0 6-8 16,-12 6 0-16,-2 2 0 15,-13 5 0-15,-3 1 0 16,-3-2 0-16,-19 2 1 16,-11-4 14-16,-9-4-2 15,-13-2 2-15,-6-7-1 16,-8-7 0-16,-2-9-13 15,8-1-1-15,12-3-27 16,11 0-50-16,25-14-37 16,9-2-132-16,6-4-420 0</inkml:trace>
  <inkml:trace contextRef="#ctx0" brushRef="#br0" timeOffset="50796.477">7877 9607 1187 0,'0'0'206'15,"0"0"-141"-15,0 0-45 0,0 0-8 16,0 0-11-1,0 0 19-15,0 0 21 0,3 108 16 16,0-61 2-16,0 6-10 16,2 10-10-16,-5 0-13 15,0 2-4-15,0-2 0 16,0-3-13-16,0-8-8 16,0-8 0-16,0-8 0 15,0-10-1-15,0-9-24 16,0-11-90-16,0-18-154 15,0-15 19-15,0-7-659 0</inkml:trace>
  <inkml:trace contextRef="#ctx0" brushRef="#br0" timeOffset="51072.4422">7946 9663 1493 0,'0'0'236'0,"0"0"-38"15,0 0-141-15,0 0-47 16,80-53-10-16,-50 50-5 15,6 3 3-15,3 0-4 16,0 4-1-16,-5 13 6 16,-7-2-9-16,-5 8-6 15,-11 0-14-15,-11 0-15 16,-3 4 14-16,-24 0 30 16,-15-1 1-16,-10-3 0 15,-2-3 2-15,-1-1 4 16,1-8-4-16,14-1-2 15,4-2-59-15,18 3-122 16,6-1-210-16,12-3-375 0</inkml:trace>
  <inkml:trace contextRef="#ctx0" brushRef="#br0" timeOffset="51492.1844">8319 10096 525 0,'0'0'940'16,"0"0"-727"-16,0 0-70 16,0 0-96-16,113-17-30 15,-68 13-2-15,4 3 10 16,-1 1-11-16,-5 0 8 16,-10 12-7-16,-11 7-15 15,-14 5-15-15,-8 3-11 0,0 5 11 16,-21 2 14-16,-7-2 0 15,-5-2-1-15,3-10 2 16,5-13 1-16,5-4 6 16,4-3 8-16,10-6 4 15,6-8-6-15,9 1-13 16,21 3-12-16,8 3 2 16,10 4 4-16,-1 3 6 15,2 6 22-15,-5 11 11 16,-11 6-6-16,-10 0-8 15,-10 4-18-15,-10 3 0 16,-3 2-2-16,-19-2 2 0,-17 0 0 16,-9-4-1-16,-13-2 0 15,-5-5-10-15,-4-8-31 16,-21-11-63-16,15 0-207 16,16 0-931-16</inkml:trace>
  <inkml:trace contextRef="#ctx0" brushRef="#br0" timeOffset="51991.2763">9748 10074 1547 0,'0'0'209'0,"0"0"-138"0,0 0-22 16,0 0-16-16,0 0-23 15,0 0 7-15,0 0 16 16,48 0-17-16,25 0-15 16,36-2 5-16,18-1-5 15,1 1-1-15,-7 2 1 16,-17-2 1-16,-10 1-1 15,-13 1 0-15,-23-2-1 16,-15 0 9-16,-10 2-9 16,0 0-10-16,-2 0-46 15,-8 0-42-15,-7 0-39 16,-16 0-105-16,0 0-119 0,-9 7 0 16</inkml:trace>
  <inkml:trace contextRef="#ctx0" brushRef="#br0" timeOffset="52303.5849">9842 10318 1028 0,'0'0'182'16,"0"0"60"-16,0 0-107 15,0 0-34-15,0 0-21 16,0 0-5-16,0 0 4 15,-13 3-12-15,38-3-43 16,14 0-14-16,16 0-6 16,7 0 2-16,22 0-5 0,16 0 1 15,18-2 26-15,0-3-3 16,-24 2-3-16,-27 2-12 16,-25-2-8-16,-9 0-1 15,1 3-1-15,0-3-62 16,-1 2-30-16,-11-5-15 15,-2-7-19-15,-8-1-71 16,-5-3-332-16</inkml:trace>
  <inkml:trace contextRef="#ctx0" brushRef="#br0" timeOffset="52629.8805">10336 9607 1247 0,'0'0'158'16,"0"0"2"-16,0 0-21 15,0 0-66-15,0 0-49 16,0 0-24-16,0 0-5 16,-15 17-5-16,15 19 10 15,3 11 11-15,3 19 16 16,0 19 8-16,-3 18 25 15,0 3-7-15,-3-11 5 16,0-7-5-16,0-24-22 16,-3-11-9-16,3-10-10 15,0-7-6-15,0 7-5 16,0 0-1-16,3 0-31 0,12-1-98 16,4-12-79-1,-2-13-290-15</inkml:trace>
  <inkml:trace contextRef="#ctx0" brushRef="#br0" timeOffset="53025.3486">11907 9673 1468 0,'0'0'102'16,"0"0"-77"-16,0 0-8 16,0 0-17-16,0 0-15 15,0 0 15-15,0 0 9 16,-24 92 26-16,18-45 6 15,-1 19 11-15,1 17 2 16,3-4 12-16,0-10-13 16,3-10-4-16,0-9-6 15,0 3-21-15,0 4 0 16,0-2-14-16,0-9-7 0,0-6-1 16,0-10-7-16,0-11-73 15,0-19-71-15,3 0-93 16,0-22-10-16</inkml:trace>
  <inkml:trace contextRef="#ctx0" brushRef="#br0" timeOffset="53321.558">11816 9732 1603 0,'0'0'127'0,"0"0"-51"15,0 0-50-15,94-83-14 16,-59 67-12-16,6 7 0 15,2 6 0-15,-1 3-2 16,0 0-5-16,1 12 0 0,-4 4 6 16,-10 1-5-1,-3 3 4-15,-11 0-18 0,-6-1-11 16,-9 1-4-16,0 0 9 16,-21 0 17-16,-14-1 8 15,-8-1 1-15,-5-2 1 16,-5-2 0-16,-2-1-1 15,0 0 0-15,4-4-72 16,-1 4-137-16,10-3-85 16,12-6-533-16</inkml:trace>
  <inkml:trace contextRef="#ctx0" brushRef="#br0" timeOffset="53859.6082">12192 10172 924 0,'0'0'228'16,"0"0"49"-16,0 0-178 15,0 0-72-15,91-16-9 16,-49 14-17-16,1 2 16 15,-3 2 2-15,-1 10 10 0,-6 5-4 16,-6 9 13 0,-8 0-23-16,-13 7-13 0,-6 1-1 15,-3 2-1-15,-22 4 6 16,-8-3-6-16,0-8 0 16,-3-6 0-16,5-9 1 15,7-11 5-15,8-3 2 16,3-3 49-16,10-11-14 15,3 1-10-15,7 2-11 16,18-1-22-16,8 5-10 16,6 5 4-16,4 2 5 15,2 5 0-15,1 15 1 16,-9 7 7-16,-4 5 4 16,-12 5-9-16,-6-2-2 15,-9-1 1-15,-6 0 1 0,0-4-1 16,-18-4 0-16,-15-4 6 15,-10-5 5-15,-8-6-2 16,-10-8 3-16,-6-3-5 16,3-2-8-16,4-13-36 15,10-2-104-15,15-9-141 16,14 7-100-16,18-1-491 0</inkml:trace>
  <inkml:trace contextRef="#ctx0" brushRef="#br0" timeOffset="54255.7023">13194 9752 1030 0,'0'0'507'0,"0"0"-443"16,0 0-25-16,0 0-26 15,0 0-13-15,0 0-9 16,0 0 9-16,-12 47 5 16,11-8 13-16,-5 8 1 0,0 19 17 15,-4 16 20 1,-7 17 5-16,1-10-17 0,1-19-4 15,3-21-15-15,3-12-8 16,3 1-11-16,0 0-4 16,-1-2-2-16,4-13 0 15,3-10-69-15,10-13-76 16,8-13-81-16,6-10-168 0</inkml:trace>
  <inkml:trace contextRef="#ctx0" brushRef="#br0" timeOffset="54519.1327">13120 9789 1560 0,'0'0'197'15,"0"0"-87"-15,0 0-86 0,58-90-24 16,-22 71-20-16,6 9 7 16,1 3 12-16,2 7 1 15,1 0 0-15,-4 16 0 16,-7 4 0-16,-3 3 0 15,-11 4 0-15,-9 3 1 16,-12-1-1-16,0 4 0 16,-16-2-2-16,-10-3 1 15,-13-4 0-15,-7-1 1 16,-2-6 1-16,-7-7-1 16,3-1 0-16,1-5-65 15,-8-1-127-15,16 0-184 16,17 1-259-16</inkml:trace>
  <inkml:trace contextRef="#ctx0" brushRef="#br0" timeOffset="55170.959">14022 10103 1160 0,'0'0'501'16,"0"0"-307"-16,0 0-28 16,0 0-132-16,0 0-34 15,-94-7-45-15,49 7 7 0,-1 0 18 16,8 0 11-16,2 3 9 16,9 4-1-16,8 3 1 15,2 0 0 1,4 0 0-16,4 5 1 0,0 2-1 15,0 7 0-15,0 3-1 16,4 5 1-16,4 4 1 16,1 1-1-16,0-1 0 15,0 0 1-15,0-6 1 16,0 0-1-16,0-7 5 16,0-3-6-16,0-11 2 15,0-2-2-15,0-4 0 16,3-3 1-16,4 0 25 15,7-13 4-15,8-3-30 0,11-4-20 16,6 0-14-16,9 0 5 16,7 3 19-16,0 5 4 15,1 2 4-15,0 10 0 16,-11 0 1-16,-7 0 1 16,-5 17 1-16,-7 5 9 15,-7 5-1-15,-7 3 2 16,-3 2-3-16,-9 2 6 15,0 1 0-15,-4-4-3 16,-13 2-2-16,-5-6 6 16,-2 1-3-16,-3-4-3 15,-3-1-3-15,-3-7-4 16,-1-3 4-16,-3-3-5 16,-8-6 6-16,-4-4-6 15,-5 0-1-15,1 0-26 0,0 0-54 16,4-3-68-1,-2 3-73-15,8 0-112 0,10 0-271 0</inkml:trace>
  <inkml:trace contextRef="#ctx0" brushRef="#br0" timeOffset="56047.9689">2794 11694 1018 0,'0'0'177'0,"0"0"84"16,0 0-78-16,0 0-45 15,0 0-26-15,0 0-10 16,0 0-16-16,9-39-27 16,-9 39-26-16,0 0-10 15,0 0-23-15,0 0-33 16,-9 6-30-16,-3 4-28 0,-6-3 18 15,-1 0 23-15,1-1 26 16,-3-6 24-16,3 0 6 16,3-16 6-16,2-4-11 15,7 4-1-15,3 2 11 16,3 4-10-16,0 7-1 16,3 3-1-16,10 0-24 15,8 7 5-15,3 13-65 16,1 9-52-16,-11 21-103 15,-4-7-63-15,-10 0-254 16</inkml:trace>
  <inkml:trace contextRef="#ctx0" brushRef="#br0" timeOffset="56322.1658">2505 12157 3 0,'0'0'1018'0,"0"0"-891"15,0 0 11-15,0 0-48 16,0 0-13-16,0 0-12 16,0 0-36-16,-23 42-11 15,4-24-8-15,-2 1-9 16,-4-5 0-16,2-4 12 16,4-8 2-16,4-2-2 15,0 0 10-15,9-12-10 0,6-2 8 16,0-2-21-1,12 2-23-15,18 1-59 0,31 0-75 16,-3 6-119 0,-1 3-544-16</inkml:trace>
  <inkml:trace contextRef="#ctx0" brushRef="#br0" timeOffset="56531.3139">3007 12292 901 0,'0'0'205'0,"0"0"53"16,0 0-64-16,0 0-89 16,0 0-16-16,0 0 22 0,0 0 11 15,0 0-23 1,-1-3-59-16,-3-4-22 0,4 1-18 16,0-1-23-1,5 4-47-15,31-1-86 0,3 2-186 16,-3-1-925-16</inkml:trace>
  <inkml:trace contextRef="#ctx0" brushRef="#br0" timeOffset="57235.3885">4938 11375 1020 0,'0'0'228'0,"0"0"52"15,0 0-70-15,0 0-59 16,0 0-80-16,0 0-41 16,-82-37-15-16,36 37-15 15,-9 7-2-15,-8 16-5 16,5 9 6-16,7 5-13 16,12 8 4-16,9-1 4 15,14 2-1-15,10-3-6 16,6-10 7-16,3-3-13 15,19-10-5-15,11-3-5 16,12-7 20-16,10 0 8 0,9-2 1 16,5 2-1-16,-2 1 1 15,-3 2 0-15,-7 7 0 16,-8 0-1-16,-10 6-9 16,-14 4 9-16,-10 5-18 15,-15 3 2-15,-7 7 16 16,-20 2 1-16,-15 0 8 15,-10-5-2-15,-9-5 2 16,0-8 24-16,-5-6 0 16,2-12-17-16,6-5-15 15,8-6-60-15,22-3-124 0,15-14-156 16,13-3-789-16</inkml:trace>
  <inkml:trace contextRef="#ctx0" brushRef="#br0" timeOffset="57658.6992">5216 11952 25 0,'0'0'1406'0,"0"0"-1188"16,0 0-7-16,0 0-125 16,0 0-62-16,0 0-24 15,101-33 0-15,-65 33-8 16,1 0 1-16,-1 6-18 15,-3 11-6-15,-8 3-20 16,-10 7-10-16,-12 2 4 0,-3 1 26 16,-6 0 30-16,-15-4-7 15,-3-6 8-15,-1-3 0 16,7-7-1-16,3-7 1 16,12 0-7-16,3 0 5 15,0-2-52-15,24 2 16 16,4 4 31-16,5 2 7 15,0 7 7-15,1 4 2 16,-10 1-8-16,-7 4 30 16,-9 2-15-16,-8 6-15 15,-5-4 6-15,-21 5 2 16,-11-1 1-16,-11-4-3 0,-7-2 5 16,-3-4-6-1,-2-4-6-15,12-7-13 0,11-7-80 16,16-5-227-16,15 0-626 0</inkml:trace>
  <inkml:trace contextRef="#ctx0" brushRef="#br0" timeOffset="58031.8408">5997 12358 1258 0,'0'0'317'0,"0"0"-119"0,0 0-74 15,0 0-81-15,0 0-27 16,0 0-15-16,0 0 0 16,2 60-1-16,-7-24 1 15,-8 7 12-15,-2 10 6 16,-6 4 3-16,-4-1-10 16,1 3-5-16,-3-6-7 15,3-7-18-15,2-6-81 16,5-14-177-16,7-13-699 0</inkml:trace>
  <inkml:trace contextRef="#ctx0" brushRef="#br0" timeOffset="58456.1315">6779 11946 1290 0,'0'0'200'0,"0"0"-99"16,0 0-47-1,0 0-40-15,0 0-2 0,0 0-12 16,0 0 6-16,-31 58-5 16,23-51 14-16,-1-3 2 15,-1-4 40-15,4 0 35 16,0-4-7-16,0-6-32 15,6 0-3-15,0 1-14 16,0-1 6-16,0 3-29 16,9 1-13-16,-3 6 0 15,0 0-11-15,-6 0-1 16,0 0-12-16,0 0-30 16,0 7 6-16,0-1 24 15,-3-2 23-15,-3-1-1 16,3-3 2-16,-3 0 9 0,3-3-4 15,-4-4-5-15,7 0-75 16,0 1-48-16,13 6-115 16,12 0-337-16,-2 0-116 0</inkml:trace>
  <inkml:trace contextRef="#ctx0" brushRef="#br0" timeOffset="58815.408">7140 11212 1204 0,'0'0'251'0,"0"0"-189"15,0 0-30-15,0 0 48 16,108 63 10-16,-62-30-31 16,2 10 8-16,1 6-1 15,0 5-22-15,-4 15-12 16,-6 17-4-16,-14 16-12 0,-9 4-6 16,-16-11-4-1,-3-9 4-15,-22-9-4 0,-5-11-5 16,-6-14-1-1,1-8-30-15,-24 8-32 0,-51 17-50 16,10-9-97-16,-9-4-335 0</inkml:trace>
  <inkml:trace contextRef="#ctx0" brushRef="#br0" timeOffset="59587.1135">4426 11011 447 0,'0'0'591'15,"0"0"-470"-15,0 0 7 16,0 0-54-16,0 0-45 16,-67 73 26-16,24-11-4 15,-9 21 10-15,-5 33 3 16,-3 15-12-16,8 5 5 16,10-4-1-16,14-10-4 0,10-2-12 15,18-5-11 1,6-3-7-16,30-9-12 0,19-11 8 15,21-9-2 1,18-4 0-16,9-7 6 0,12-6-14 16,1-6-8-16,-32-20-96 15,-13-10-293-15</inkml:trace>
  <inkml:trace contextRef="#ctx0" brushRef="#br0" timeOffset="65870.1332">6770 12157 347 0,'0'0'69'16,"0"0"-69"-16,0 0-43 15,0 0-78-15,0 0 23 16,0-57 27-16,-3 48-12 15,0 0 83-15,0 2 90 16,3-3 44-16,0 3 32 16,0 0 3-16,0 1-20 0,0 5 27 15,0-2-14-15,0 3-55 16,0 0-49-16,0 0-35 16,0 0 0-16,0 0-14 15,0 4-8-15,0 5 1 16,0-1 0-16,0-2-1 15,0 1 0-15,0-4 0 16,0-3 0-16,-4 0 10 16,4 0 11-16,0-6 36 15,0-5-36-15,0-5-13 16,0 5-9-16,4 2 2 16,2 2 6-16,0 7-2 0,0 0-6 15,2 0-2 1,-1 13 2-16,-1 0 0 0,-6-2 2 15,0 2-1-15,0-3-1 16,0-3 1-16,0-7 0 16,0 0 23-16,0 0 13 15,-3 0-9-15,-4-3-28 16,-1 3-15-16,2 0-144 16,0 0-787-16</inkml:trace>
  <inkml:trace contextRef="#ctx0" brushRef="#br0" timeOffset="66423.8444">9035 11870 1450 0,'0'0'199'0,"0"0"17"15,0 0-93-15,0 0-45 16,0 0-27-16,0 0-17 16,0 0-34-16,-6-17-1 15,6 44-24-15,0 12 19 0,0 27 6 16,0-3 1-16,0 6 0 16,0 0 9-16,0-15-10 15,0-2-62-15,0-12-58 16,0-17-44-16,0-10-140 15,3-13-353-15</inkml:trace>
  <inkml:trace contextRef="#ctx0" brushRef="#br0" timeOffset="66572.951">9117 11550 1644 0,'0'0'207'16,"0"0"-75"-16,0 0-65 15,0 0-67-15,0 0-88 0,0 0-101 16,58 96-105-16,-28-51-282 16</inkml:trace>
  <inkml:trace contextRef="#ctx0" brushRef="#br0" timeOffset="66869.1618">9539 11791 1438 0,'0'0'176'15,"0"0"-106"-15,0 0-13 16,-116 10-40-16,80 12-16 0,3 8 1 16,8 3-2-1,19 0 0-15,6 0 0 0,21 0 0 16,37-3 0 0,5 0 1-16,8-4-1 0,-2-3 0 15,-17-3 1-15,-4 6-1 16,-20-2 0-16,-13 2 0 15,-15 1 0-15,-18 3 0 16,-31 2 0-16,-9-5 0 16,-12-1-15-16,-5-10-30 15,-7-10-69-15,12-5-157 16,16-1-856-16</inkml:trace>
  <inkml:trace contextRef="#ctx0" brushRef="#br0" timeOffset="67406.5437">10919 11936 1555 0,'0'0'176'15,"0"0"-50"-15,69-73-76 16,-27 46-33-16,7 8-5 16,2 9 0-16,1 10-11 15,-3 0 0-15,-4 19-1 16,-9 18 1-16,-8 8-1 0,-10 9-1 16,-12 9-11-16,-6 2-10 15,-6-1 5-15,-15-8 1 16,-1-4 7-1,2-12 8-15,-2-10 0 0,1-11 0 16,6-9 1-16,6-10 1 16,2-3 24-16,7-20-6 15,0-20-13-15,10-9-6 16,16-8-1-16,12-3-9 16,8 4 3-16,6 6 7 15,4 10 0-15,-5 10 13 16,-2 9-3-16,-10 8-1 15,-7 7-1-15,-6 9-8 16,-7 3-1-16,-8 21 1 0,-2 8 0 16,-5 11 1-16,-4 6 0 15,0 7-1-15,-7 1 1 16,-4-1 5-16,2-1-5 16,6-8-1-16,3-8-25 15,0-8-59-15,20-15-58 16,5-9-138-16,2-7-339 0</inkml:trace>
  <inkml:trace contextRef="#ctx0" brushRef="#br0" timeOffset="67712.7674">12116 11986 1096 0,'0'0'568'0,"0"0"-469"16,0 0-37-16,94-37-40 15,-60 37-12-15,-1 6-2 16,-2 15-8-16,-1 8 0 15,-11 7 1-15,-2 5 0 16,-14 1-1-16,-3 0 0 16,-3-2 1-16,-18-3-1 15,-7-5 2-15,-8-8-1 16,-3-7 11-16,-1-8 4 16,1-9 21-16,-2-3 11 15,6-20 18-15,5-10-17 16,4-10-16-16,16-4-33 15,10 1-13-15,6 3-47 0,24 10-31 16,9 7-3 0,3 12-1-16,22 11-62 0,-11 3-179 15,-5 0-425-15</inkml:trace>
  <inkml:trace contextRef="#ctx0" brushRef="#br0" timeOffset="68307.0674">12571 11982 1363 0,'0'0'205'0,"0"0"-100"15,0 0-59-15,85-57-25 16,-49 44-11-16,2 8 6 16,2 3 2-16,1 2 1 15,-5 5-6-15,-3 14-3 0,-7 8 3 16,0 6-7-16,-14 3-5 15,-2 4 0-15,-9 2-1 16,-1 2 0-16,0-5-1 16,-11-2 0-16,-4-4-5 15,-5-7-10-15,7-6-12 16,-3-7 2-16,-1-7 9 16,4-6 8-16,1-3 7 15,3-17 1-15,1-6 0 16,8-7-23-16,2-7 15 0,19 1 8 15,9-5 0 1,4-1 0-16,9 4-6 0,2-2 6 16,0 8 1-1,1 5 10-15,-4 7 11 0,-2 6 5 16,-4 7 5-16,-8 3-12 16,-1 7-18-16,-8 0 5 15,1 0-5-15,-8 11-1 16,-2 7 0-16,-3 3 0 15,-5 6-1-15,-2 9 1 16,0 0 0-16,-3 8 0 16,-7 1 0-16,-5 5 0 15,3 3 1-15,1-3-1 16,7-1 0-16,4-7 0 16,0-2 3-16,3-6-3 15,15-8 2-15,0-3 5 16,9-6-5-16,1-7 7 0,8-3-9 15,16-7-25-15,-10-1-83 16,-2-12-492-16</inkml:trace>
  <inkml:trace contextRef="#ctx0" brushRef="#br0" timeOffset="71444.8253">22385 3721 601 0,'0'0'103'0,"0"0"-80"16,0 0-13-16,0 0 6 16,0 0-6-16,0 0 4 15,0 0 50-15,0 0 28 16,0 0-24-16,0 0-13 0,0 0-17 15,0 0-19-15,0 0-9 16,1 3-2-16,8 3 37 16,7-1 15-16,10 3 11 15,13 1 40-15,10-1-9 16,12-1-47 0,21-1-27-16,15-2-12 0,-7-2-2 15,-11-2-6-15,-12 0 0 16,-12 0-6-16,8 1-1 15,4-1 0-15,-2 1 1 16,3 1-2-16,-3 1 2 16,5-1-2-16,-1 1 1 15,0 2-1-15,-1-1 1 0,-3 3-1 16,-3-1 1 0,-5 1-1-16,-4 0-1 0,-6 0 0 15,-4-2-15 1,-7-2-16-16,-5 0-26 0,-6 0-50 15,-6-1-3-15,-8 1-23 16,-9 0-103-16,-2 1-137 16,0-2-191-16</inkml:trace>
  <inkml:trace contextRef="#ctx0" brushRef="#br0" timeOffset="71949.1908">22858 3879 451 0,'0'0'141'0,"0"0"-66"15,0 0 26-15,0 0 0 16,0 0-50-16,0 0 7 0,0 0-6 16,0-7-25-16,0 5 27 15,6-1-11-15,7 2-27 16,2-2-4-16,9 2-11 15,4 1 6-15,10 0-6 16,8 0 11-16,5 0-1 16,10 0 2-16,18 0-2 15,16 0 2-15,-5 1 0 16,-8 3-12-16,-14 1 6 16,-11-1-6-16,7 0 0 15,5 2-1-15,-7-2 1 16,-6-1-1-16,-10 0-1 15,-4 0 1-15,-14 0-10 0,-5-2-38 16,-9 1-40 0,-6 0-83-16,-7 0-149 0</inkml:trace>
  <inkml:trace contextRef="#ctx0" brushRef="#br0" timeOffset="73315.1558">13636 12421 16 0,'0'0'175'0,"0"0"-82"16,0 0 27-16,100-60-46 16,-73 40-24-16,-5-2-22 0,-8-1 3 15,-5 3-10-15,-6-3-13 16,-3 0 8-16,0 2 20 16,-12 1 5-16,-2 4-10 15,4 4 26-15,4 2 73 16,0 6 20-16,3 1 0 15,3 3-25-15,0 0-2 16,0 0-35-16,0 0-23 16,0 0-12-16,0 0-7 15,0 0-5-15,0 0-7 16,0 0-11-16,0 0-2 16,9 0-2-16,3 0-3 15,12-3-11-15,2 2-4 0,9-2-1 16,1 0 0-1,1 0-21-15,-5 3-56 0,16 0-66 16,-10 0-129-16,-4 0-274 16</inkml:trace>
  <inkml:trace contextRef="#ctx0" brushRef="#br0" timeOffset="73935.4172">14912 12041 215 0,'0'0'827'0,"0"0"-630"16,0 0 58-16,25-79-107 15,-25 62-25-15,0 1-22 16,-6 6-16-16,-16 3-41 16,-11 3-31-16,-3 4-13 15,-10 0-8-15,1 11 6 16,3 15 1-16,2 5-7 16,6 8 7-16,4 8 0 15,4 2 1-15,13 0 0 16,7-6 0-16,6-3 1 0,0-7 1 15,23-4-1 1,6-8 0-16,13-8 0 0,7-8 5 16,9-5-6-16,7-5-2 15,-4-15 1-15,0-4-5 16,-4-9 0-16,-5-6 0 16,-10-5 6-16,-8-4 0 15,-7-1 0-15,-8 8 6 16,-5 5 0-16,-8 13 27 15,-2 10 12-15,-4 6 5 16,0 4-21-16,0 3-18 16,0 0-11-16,0 0-15 15,0 10-4-15,0 10 1 0,0 9 17 16,-4 8-6 0,4 5 7-16,0 5 0 0,0 2-1 15,0-2 1-15,10-5-10 16,2-8-69-16,6-6-28 15,0-11-16-15,22-17-40 16,-4 0-105-16,0-10-339 0</inkml:trace>
  <inkml:trace contextRef="#ctx0" brushRef="#br0" timeOffset="74401.3327">15723 11327 1607 0,'0'0'197'0,"0"0"-61"0,0 0-119 16,0 0-17-16,0 0-16 15,-31 142 10-15,19-32 6 16,4 12 0-16,5-2 0 16,3-16 0-16,0-31 0 15,5-20 1 1,2-14 1-16,0-15-1 0,0 2-1 15,-1-5 0-15,-3-6-1 16,-3-8 1-16,3-7 1 16,3-7 15-16,1-18-1 15,13-15-14-15,6-7-1 16,12-9-8-16,5 10-11 0,5 9-8 16,-2 15 4-1,-1 17 8-15,-6 5 4 0,-6 18-1 16,-10 15 6-16,-10 7 3 15,-11 2-2-15,-2 2 4 16,-16-2 2-16,-16 1-1 16,0-10 0-16,-10-3 0 15,-1-7 0-15,-2-12 0 16,-4-6 6-16,1-5 7 16,2-9 8-16,4-14-15 15,9-7-6-15,17-16-78 16,13 6-192-16,3 4-399 0</inkml:trace>
  <inkml:trace contextRef="#ctx0" brushRef="#br0" timeOffset="74811.3375">16312 12097 992 0,'0'0'180'0,"0"0"-61"15,0 0 22-15,0 0-47 16,83 27-12-16,-54-27-24 16,6 0-14-16,2 0-8 15,-1-13 15-15,-3-4-4 16,-5-2 10-16,-1-5-26 0,-12-6 4 16,-8-2-4-1,-5-1-18-15,-2 3-13 0,-6 4 0 16,-9 6 0-16,-11 10-1 15,3 6-5-15,-10 4-2 16,-2 7 7-16,-2 16-8 16,-4 7 9-16,-4 10 1 15,6 5 0-15,3 5 0 16,9-1-1-16,12-2 1 16,14-5 1-16,2-5 11 15,28-4 3-15,10-6 10 16,16-4-5-16,6-6-7 15,8-7-14-15,38-10-55 16,-22-5-145-16,-9-14-770 0</inkml:trace>
  <inkml:trace contextRef="#ctx0" brushRef="#br0" timeOffset="75358.2404">16999 11296 1126 0,'0'0'150'0,"0"0"-102"16,-16 72 61-16,8-13-16 16,0 24-10-16,-1 19-8 15,1 1-32-15,-4-4-2 16,-1-15-8-16,2-10-8 15,2-11-10-15,3-11-4 16,3-9-9-16,0-9 7 16,3 8-9-16,0-1 0 15,0 1-30-15,25-12-106 16,1-10-182-16,0-15-319 0</inkml:trace>
  <inkml:trace contextRef="#ctx0" brushRef="#br0" timeOffset="75569.7438">17535 11972 1190 0,'0'0'726'0,"0"0"-642"15,0 0-15-15,0 0-46 16,0 0-23-16,0 0-4 16,0 0 4-16,0 82 0 15,0-45 6-15,0 6-6 16,0 3 0-16,7-3-1 15,2-1-52-15,1-8-68 16,13-8-58-16,-4-10-152 16,-3-11-336-16</inkml:trace>
  <inkml:trace contextRef="#ctx0" brushRef="#br0" timeOffset="75716.8327">17619 11629 622 0,'0'0'1084'15,"0"0"-913"-15,-7-76-35 16,7 56-89-16,0 16-47 16,4 4-114-16,34 33-112 15,-1 7-108-15,2 2-392 0</inkml:trace>
  <inkml:trace contextRef="#ctx0" brushRef="#br0" timeOffset="76135.7889">18344 11962 1431 0,'0'0'220'0,"0"0"11"15,0 0-104-15,0 0-85 16,0 0-37-16,-95 20-5 16,40 9 0-16,0 5 0 15,6 8 0-15,10 5 0 16,12-1 0-16,18 1 0 15,9-5 0-15,13-6-1 16,20-5 1-16,15-9-10 16,7-8 8-16,8-8-5 15,5-6-10-15,-1-6-5 16,1-20 0-16,-7-8 8 0,-4-12 6 16,-13-7 8-1,-10-6 0-15,-8 6 0 0,-10 10 26 16,-8 16 36-16,-4 11 8 15,-4 16-52-15,0 0-18 16,-10 23-34-16,-2 11 19 16,-4 11 14-16,0 9 0 15,6 1-12-15,7 1-25 16,3-3-25-16,2-6-38 16,17-7-22-16,30-15-133 15,-4-8-80-15,1-14-545 0</inkml:trace>
  <inkml:trace contextRef="#ctx0" brushRef="#br0" timeOffset="76640.1303">19123 12028 1337 0,'0'0'265'0,"0"0"-60"16,0 0-103-16,0 0-80 16,108-42-21-16,-73 47-1 15,1 19-13-15,-1 9-22 16,-10 6 2-16,-2 5 13 15,-12 5 8-15,-5 1 6 16,-4-4-1-16,-2-6-2 16,0-8-14-16,0-8 7 15,-5-8 4-15,1-9 11 0,4-7 1 16,-3 0 8-16,3-13 12 16,0-15-5-16,4-14 11 15,20-20-4-15,6-2 8 16,9-5-8-16,9 0 1 15,4 17-8-15,9 1-4 16,2 16-9-16,-5 14 8 16,-3 8 0-16,-7 13-2 15,-7 0-8-15,-9 13 0 16,-10 10-1-16,-5 11-6 16,-11 9-5-16,-6 6 11 15,0 4-5-15,-19 7 4 16,-4-1-18-16,0-3-17 15,7-3 14-15,6-10 17 16,10-3-1-16,0-10 7 0,13-1 1 16,13-6 32-16,9-3 19 15,10-1-8-15,9-6-19 16,8-6-14-16,4 0-11 16,3-7-33-16,19 0-44 15,-18-3-68-15,-10-4-236 0</inkml:trace>
  <inkml:trace contextRef="#ctx0" brushRef="#br0" timeOffset="78526.5314">21898 11764 456 0,'0'0'143'15,"0"0"-71"-15,0 0 88 16,96-20-14-16,-78 16-30 16,-9 1 0-16,-3 3-5 0,-5-2 12 15,-1 2-19 1,0 0-24-16,0 0-10 0,0 0 1 15,0 0-17-15,0 0-25 16,-4 0-2-16,-13 0-2 16,-8 0-11-16,-13 0-12 15,-8 5-2-15,-6 9 1 16,0 6-1-16,1 7 0 16,4 5-1-16,8 4 1 15,7 0 0-15,13-2-1 16,9-1 1-16,10-9-1 0,0-5 1 15,14-3-1 1,13-9-1-16,10-1 2 0,8-6 0 16,7-3 1-16,4-14 0 15,-8-9-1-15,-2-6 1 16,-12-5 0-16,-7 1-1 16,-11-4-7-16,-6 8 7 15,-3 11 0-15,-7 8 11 16,0 10-11-16,0 3-6 15,0 13-13-15,-7 19 9 16,2 9 4-16,3 25 5 16,2 19 0-16,0 15 0 15,0 6 0-15,0-18 1 0,0-25 0 16,-6-19 0-16,-9-5-1 16,-9 7-23-16,-8-3 1 15,-14 3 10-15,-5-13 3 16,-8-13 2-16,3-13 8 15,5-7 0-15,11-14 5 16,15-19 18-16,12-6 33 16,13-10-24-16,38-11-12 15,44-6-8-15,38-3-10 16,23 3-1-16,0 12-1 16,-7 8 1-16,-25 3-1 15,-6 4-2-15,-25 2 2 16,-22 7 1-16,-20 5 0 15,-13 5 0-15,-3-4 0 0,-7-2 26 16,-8 0 3 0,-7 2-30-16,-19 4-5 0,-18 4-17 15,-4 9 0-15,-4 5 4 16,2 2 12-16,8 0-1 16,11 9 7-16,14 1-6 15,7 6 0-15,3 1-1 16,13 6 6-16,20 3-1 15,10 4 1-15,8 0 1 16,4 3 0-16,-3 0 0 16,-10-1 0-16,-10-1 0 15,-13-1 0-15,-14 0 0 16,-5 2-1-16,-13-2-5 0,-13 2-13 16,-10-1-63-16,3-5-48 15,1-2-99-15,12-8-100 16,15-7-285-16</inkml:trace>
  <inkml:trace contextRef="#ctx0" brushRef="#br0" timeOffset="78856.7663">23404 12005 1345 0,'0'0'251'0,"0"0"-114"15,0 0-54-15,0 0-65 16,-105 23-17-16,44 4 0 15,-4 8 1-15,14 5-2 0,2 3 0 16,17 4 0 0,22-5 0-16,10-2-1 0,18-6 1 15,25-8 15-15,22-3 11 16,1-7-8-16,6-9-18 16,2-7 0-16,-16-6-1 15,4-18 0-15,-17-8-1 16,-16-12-6-16,-12-18-14 15,-17-2 14-15,0 2 7 16,-24 3-12-16,-6 19 13 16,-4 4 0-16,-5 16 0 15,0 10-1-15,-4 10-77 0,8 7-184 16,12 9-263-16</inkml:trace>
  <inkml:trace contextRef="#ctx0" brushRef="#br0" timeOffset="79547.2595">23897 11952 851 0,'0'0'706'0,"0"0"-578"16,0 0 34-16,0 0-103 16,0 0-45-16,0 0-14 15,0 0-11-15,39 62-33 16,-29-15 17-16,-3 6 13 15,-1 4 12-15,0-1 1 16,3-4 0-16,7-9 0 0,6-7 0 16,8-9 0-16,6-7 1 15,6-10 1-15,5-10-1 16,4 0 0-16,2-20 0 16,-1-10-11-16,-6-9-8 15,0-21 17-15,-10 0-6 16,-9-2 8-16,-11 3 12 15,-8 18 21-15,-8 5 23 16,0 19-21-16,-12 15-35 16,-12 2-9-16,-6 29-3 15,0 8 5-15,6 12 7 16,10 4 0-16,12-1 0 16,2-1 0-16,27-5 0 0,10-4 1 15,14-5-2 1,7-7-6-16,9-10-13 0,3-11-45 15,2-9-32-15,-2-12-26 16,-3-18-12-16,0-24 60 16,-1-22 62-16,-5-20 13 15,-13 5 63-15,-20 20 35 16,-16 26-1-16,-9 28-11 16,-3 7 60-16,0 4-48 15,0 6-89-15,-12 10-9 16,-10 23-1-16,-8 19 0 15,-3 27 1-15,2 20-1 16,4 8 1-16,7-1 1 16,1-7 1-16,6-11-1 0,-5-1-1 15,6-15 1-15,3-16 6 16,3-16-7 0,1-11 0-16,1 5 0 0,1 1-1 15,-2-4-32-15,4-11-54 16,-2-11-27-16,2-18-123 15,-2-15-4-15,0-8-720 16</inkml:trace>
  <inkml:trace contextRef="#ctx0" brushRef="#br0" timeOffset="79825.465">24964 12272 1051 0,'36'-76'263'16,"1"7"-4"-16,-2 32-140 15,5 5-50-15,14 2-36 0,8 6-19 16,13 5-13-16,-4 10 0 15,-3 9-1-15,-10 13 0 16,-15 12 0-16,-11 9-1 16,-16 5-14-16,-16 4-6 15,-3-2 13-15,-26 1 6 16,-17-5 2-16,-19-2 0 16,-1-11 0-16,-7-4 0 15,-2-10 7-15,14-10 18 16,-1 0 7-16,11 0 8 15,11-17-8-15,14-3-22 16,16-6-10-16,21-7-116 16,19 3-195-16,9 7-467 0</inkml:trace>
  <inkml:trace contextRef="#ctx0" brushRef="#br0" timeOffset="80679.6431">25034 12447 1061 0,'0'0'0'0,"0"0"-96"15,0 0 73-15,0 0-16 16,0 0-139-16,0 0 20 15,30-29-56-15,-25 33-125 0</inkml:trace>
  <inkml:trace contextRef="#ctx0" brushRef="#br0" timeOffset="81328.2027">25721 13029 952 0,'0'0'175'15,"0"0"-128"-15,0 0-28 16,0 0-9-16,0 0-10 15,0 0-6-15,0 0 6 16,-18-20 20-16,19 14 40 0,13-1-15 16,3 4-24-16,2 2 17 15,-3 1 6-15,-4 0-18 16,-5 0-12-16,-2 0-8 16,-5 0-6-16,0 0-12 15,0 0-1-15,-12 0 2 16,1 0 9-16,-2 0 2 15,6 0 6-15,2 0 33 16,3 0-39-16,-5 7-9 16,0 7-139-16,-1-1-221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34:07.4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11464 14277 965 0,'0'0'187'0,"0"0"-124"15,0 0 36-15,0 0 5 16,0 0-28-16,0 0-21 15,3 0 19-15,-3 0-30 16,0 0-6-16,0 3 7 16,0-3-16-16,0 0 1 15,0 0-3-15,0 0-2 16,0 0 28-16,0 0-9 16,0 0-4-16,0 0 8 15,0 0-18-15,0 0-13 16,0 0-17-16,0 0 0 15,0 0-9-15,0 0-72 16,3 0-68-16,7 0-111 16,-6-10-533-16</inkml:trace>
  <inkml:trace contextRef="#ctx0" brushRef="#br0" timeOffset="1704.4264">6773 2864 504 0,'0'0'288'0,"0"0"-174"15,0 0 44-15,0 0 24 0,0 0-27 16,0 0-43-16,0 0-58 16,36-11-39-16,-12 3-8 15,7-2 1-15,8 1-8 16,7 2 0-16,8 1-1 15,9 3-2-15,5 2 3 16,4 1 0-16,1 0-1 16,-3 0 1-16,-3 0-2 15,-6 0-15-15,-4 0-33 16,-6 0-11-16,-2 0 8 16,-10 0-20-16,-5-4-66 15,-16-2-29-15,-9 2-86 16,-9 0-94-16</inkml:trace>
  <inkml:trace contextRef="#ctx0" brushRef="#br0" timeOffset="3677.1889">12192 2810 127 0,'0'0'367'0,"0"0"-213"16,0 0-26-16,0 0-42 15,0 0 12-15,0 0-4 16,0 0-22-16,0 0-13 0,0 0 7 15,0 0-23-15,0 0-15 16,0 0-20-16,0 0-8 16,0 0 2-16,0 0-2 15,0 0-3-15,12 0 3 16,7 0 16-16,11 0 35 16,12 5-9-16,4-2-12 15,5-1 4-15,1 1-18 16,-3-3-14-16,-1 0 6 15,1 0-7-15,-3 0 7 16,-1 0-8-16,-6 0-1 16,-12 0-1-16,-8 0-40 0,-15 0-32 15,-4 0-23 1,-23 0-113-16,-10 2-2 0,-5-1-50 16</inkml:trace>
  <inkml:trace contextRef="#ctx0" brushRef="#br0" timeOffset="3915.3603">12253 2889 78 0,'0'0'745'0,"0"0"-683"0,0 0-60 16,0 0 9-16,0 0 5 16,0 0-1-16,107 6-7 15,-68-6-8-15,3 0-32 16,-12 0-171-16</inkml:trace>
  <inkml:trace contextRef="#ctx0" brushRef="#br0" timeOffset="9023.9471">22626 2918 373 0,'0'0'30'0,"0"0"-27"0,0 0 46 16,0 0 2-16,0 0 29 15,0 0 72-15,0 0 2 16,3 6-39-16,0-6-56 16,-1 0-37-16,-2 0 21 15,0-2 18-15,0 1-3 16,0 1-8-16,0 0-13 16,0 0 10-16,0 0 9 15,6 0 10-15,3 0-21 16,10 0-31-16,11 0 3 15,10 0-17-15,12 1 7 16,11 5 2-16,18 1-6 0,16 3-3 16,13 1 9-16,-7 0-9 15,-22-1 0-15,-25-3 0 16,-11-1 0-16,3-2 7 16,7 2-7-16,5-2 1 15,-4 0 0-15,-2-2-1 16,-8-1 0-16,-7-1-1 15,-7 0-12-15,-10 2-14 16,-10-2-43-16,-3 0-10 16,-5 1-11-16,-2 3-33 15,-2 1-65-15,0-4-187 0</inkml:trace>
  <inkml:trace contextRef="#ctx0" brushRef="#br0" timeOffset="9462.1351">22588 2942 302 0,'0'0'232'0,"0"0"-99"16,0 0-9 0,0 0-26-16,0 0-23 0,0 0-18 15,0 0 19-15,-6 0 1 16,23 0-57-16,12 4 15 16,11 2-2-16,26 1-2 15,22 1 2-15,20 2-21 16,-7-2-10-16,-22 0 9 15,-19-3-10-15,-13 1 0 16,10 0 5-16,7-1-6 16,6 1 0-16,-7 0 0 15,-5-1-10-15,-7-2 9 16,-11 0-28-16,-3 0-20 16,-7-3-63-16,2 0-28 15,-12 0-107-15,-8 0-353 0</inkml:trace>
  <inkml:trace contextRef="#ctx0" brushRef="#br0" timeOffset="9860.4152">22668 2997 33 0,'0'0'355'0,"0"0"-174"16,0 0-105-16,0 0 37 15,0 0-4-15,0 0-44 16,0 0-14-16,42 4-26 15,-12-2-7-15,11 0 4 16,7 3 8-16,14-1-11 16,13 3-6-16,22 4 2 15,18 2-14-15,-10-1 1 16,-20 0 4-16,-24-4-6 16,-18-2 0-16,6 1 0 0,1 0 0 15,4 0-10 1,-16-1-24-16,-6-3-23 0,-8-2-118 15,-11-1-45-15,-7 0-361 0</inkml:trace>
  <inkml:trace contextRef="#ctx0" brushRef="#br0" timeOffset="60168.0968">3485 5449 215 0,'0'0'43'0,"0"0"89"0,0 0-46 15,0 0-2-15,0 0-41 16,0 0-8-16,6-8 8 15,-6 1-5-15,0-2-28 16,0 0 6-16,0 3-16 16,0 2-28-16,0 1-65 15,-3 2-9-15,-3 1-47 16,-2 0 84-16,1 0 41 16,-2 0 24-16,3 4 46 15,3-1 29-15,0-2 4 16,3 0-14-16,0 1 31 15,0-1-1-15,0 1-14 16,3-2-9-16,11 5 7 0,11-1 60 16,11 0-23-16,32-4-12 15,38 0-5 1,33-4-37-16,9-5-31 0,-2 3 2 16,-22 5-21-16,-24 1 4 15,-17 0-9-15,-17 1-6 16,-17 5 11-16,-4-1-12 15,7-1 0-15,6 5 7 16,5-2-7-16,-2-3 0 16,3 2 8-16,-1-5 0 15,4-1 11-15,2 0-11 16,4 0 0-16,-3-4 5 16,2-3-13-16,-7 1 10 15,-5 0-3-15,-8 2-7 16,-13 2 0-16,-5-1 0 0,-16 3-1 15,-5 0 1-15,-8-2 0 16,-5 2 0-16,0 0-1 16,0 0-116-16,-27-2-156 15,-1-1 6-15,-5-1-426 0</inkml:trace>
  <inkml:trace contextRef="#ctx0" brushRef="#br0" timeOffset="83422.9071">26349 6432 85 0,'0'0'0'16,"19"-95"-85"-16</inkml:trace>
  <inkml:trace contextRef="#ctx0" brushRef="#br0" timeOffset="122049.9255">5945 7965 546 0,'0'0'119'0,"0"0"-40"16,0 0-17-16,0 0-26 15,0 0-27-15,0 0 1 0,11 3 5 16,5-3 21-1,6 0-2-15,4-3-9 0,4 1-4 16,1-3-20-16,-1 3 5 16,-2-1-6-16,-1 2-11 15,-3-1 10-15,-2 2-50 16,-2 0-109-16,-10-1-168 0</inkml:trace>
  <inkml:trace contextRef="#ctx0" brushRef="#br0" timeOffset="122307.3876">5914 8140 542 0,'0'0'95'16,"0"0"-81"-16,0 0 5 0,0 0-19 15,0 0 7-15,0 0 8 16,0 0 18-16,22 6 90 15,-10-6 10-15,9 0-63 16,-3-3-10-16,3-2-33 16,1-2-27-16,2 2 17 15,-3 0-17-15,3-1-8 16,7-1-15-16,-7 0-95 16,-2 1-137-16</inkml:trace>
  <inkml:trace contextRef="#ctx0" brushRef="#br0" timeOffset="124302.7157">17259 6498 179 0,'0'0'92'0,"0"0"-67"16,0 0-24-16,0 0-1 16,0 0 1-16,0 0 1 15,0 0 41-15,-75-10 13 16,75 10 76-16,1 0-11 15,7 4-52-15,2 3-30 16,1-4-4-16,-2 4-24 16,2-4 7-16,6-3 94 15,10 3 52-15,9-3-73 0,3 0-52 16,7 0-25 0,-8 0 4-16,-3 0-18 0,-5 0 1 15,-7 0-1-15,-6 0 1 16,-5 0-1-16,-12 0-4 15,0 0-40-15,-16 0-11 16,-17 0-8-16,-15 0 8 16,-4 0 30-16,0 0 14 15,4 0 11-15,6 0-6 16,12 0 6-16,8 0 4 16,4 0-4-16,10 1-1 15,7 1 1-15,1-1 0 16,3 2 1-16,21 1 12 15,8 1 33-15,9 0-20 16,3-1-25-16,0 1 4 0,-8-3-4 16,-8 0-1-1,-7 1 0-15,-15-2 0 0,-6 0-24 16,0 1-151-16,-22-1 92 16,-14 1 59-16,-6 0 9 15,-1 1-3-15,1 0 17 16,4 1 0-16,9 0 0 15,8-1 1-15,12 1 1 16,6-2 0-16,3 1-1 16,16 1 25-16,19-1 41 0,8 1-44 15,2 2-2 1,1-2-20-16,2 2-49 0,-15-2-65 16,-11-1-195-16</inkml:trace>
  <inkml:trace contextRef="#ctx0" brushRef="#br0" timeOffset="125305.9913">7846 7916 780 0,'0'0'140'0,"0"0"-85"15,0 0-16-15,0 0 7 16,0 0-26-16,0 0-5 16,112-10-14-16,-69 3 8 0,-4 3-9 15,-3-2 0-15,-8 3-5 16,5 3 5-16,-11-3-122 16,-8-1-193-16</inkml:trace>
  <inkml:trace contextRef="#ctx0" brushRef="#br0" timeOffset="125554.6028">7922 8061 988 0,'0'0'129'16,"0"0"-94"-16,0 0-34 15,0 0 0-15,0 0 10 0,0 0 25 16,0 0 12-16,104-12-32 15,-68 1-1-15,0-2-4 16,0 3-10-16,-3 0 7 16,-8 0-8-16,-1 4-9 15,-6 2-20-15,-5 3-75 16,-4-1-42-16,-6 2-107 16,-3 0-277-16</inkml:trace>
  <inkml:trace contextRef="#ctx0" brushRef="#br0" timeOffset="126550.2416">11756 7837 882 0,'0'0'122'0,"0"0"-82"15,0 0-7-15,0 0-12 16,0 0 28-16,0 0-23 15,0 0-20-15,102-44 20 16,-68 41-18-16,9 2 1 16,2 1-9-16,4 0 7 15,-4 0-14-15,-3 1 7 16,-5-1-97-16,-13 0-118 16,-9 0-331-16</inkml:trace>
  <inkml:trace contextRef="#ctx0" brushRef="#br0" timeOffset="126715.3596">11789 7875 963 0,'0'0'159'0,"0"0"-136"16,0 0-12-16,0 0 6 16,112 27 9-16,-52-20-11 15,8 3-14-15,26-9-2 16,-19-1-106-16,-10 0-472 0</inkml:trace>
  <inkml:trace contextRef="#ctx0" brushRef="#br0" timeOffset="127861.0013">18739 6625 347 0,'0'0'84'16,"0"0"-11"-16,0 0 43 16,0 0-17-16,0 0-8 15,0 0-11-15,0 0-33 16,-20-7 4-16,18 7-15 15,1 0-9-15,1 0 60 16,0 0-14-16,0 0-18 16,13 0 20-16,14 0 16 15,14 0-54-15,6 0-36 16,1 0 1-16,-2 0-4 16,-8 0-15-16,-15 0-21 0,-7 0-22 15,-16 0-3 1,0 0-94-16,-23 0 30 0,-14-1 52 15,-7-1 49-15,-2 1 9 16,3-1 17-16,9 2 2 16,8 0 17-16,13 0 33 15,3 0 0-15,7 0-23 16,3 0 10-16,0 0-16 16,14 0 40-16,13 0-39 15,9 0-24-15,3 0 10 16,-2 0-10-16,-5 0 0 15,-9 2-1-15,-8-2 1 16,-7 0 0-16,-8 1-49 0,0 1-144 16,-12-1 102-16,-8 3 64 15,-2 1 17-15,0-4 9 16,0 5 2-16,5-2 0 16,2 0 14-16,1 0-14 15,7 2 6-15,5-2-7 16,2 3-16-16,3 0-14 15,27 7-12-15,-1-4-77 16,-4 3-142-16</inkml:trace>
  <inkml:trace contextRef="#ctx0" brushRef="#br0" timeOffset="128077.1542">18785 6797 656 0,'0'0'213'0,"0"0"-38"16,0 0-78-16,0 0-27 16,0 0 6-16,0 0-44 15,0 0-17-15,123-8-15 16,-74 5-8-16,-7 3-12 16,-9-3-39-16,-14 3-28 15,-9 0-45-15,-10 0-193 0</inkml:trace>
  <inkml:trace contextRef="#ctx0" brushRef="#br0" timeOffset="128247.2786">18782 6796 188 0,'0'0'329'0,"0"0"-169"0,0 0-78 16,0 0 51-16,0 0-38 15,0 0-74-15,0 0-10 16,107-3-11-16,-68 3 0 15,-3 0 0-15,-5 0-21 16,-7 0-85-16,-15 0-224 0</inkml:trace>
  <inkml:trace contextRef="#ctx0" brushRef="#br0" timeOffset="134973.8339">25406 7182 565 0,'0'0'124'16,"0"0"-88"-16,0 0-35 15,0 0 21-15,0 0 40 16,0 0 22-16,0 2-16 16,0-2-36-16,0 0-21 15,0 0 1-15,0 0-12 16,0 0 16-16,0 0-15 0,0 0 11 16,0 0 28-16,0 0 1 15,0 0 11-15,4 0 1 16,14 0-35-16,6 1-4 15,13 2-14-15,7-2 0 16,8 5 7-16,3-3-7 16,2-2 0-16,6 5 1 15,16-3-1-15,13 1 7 16,-6-1-7-16,-9 1 0 16,-10-1 7-16,-10 1-7 15,8-1 0-15,11 0 5 16,-1 0-4-16,10 0 6 0,12-2-7 15,13 5 0-15,-8-2 10 16,-20-1-10 0,-23-1 0-16,-12 1 3 0,9-2 3 15,22 4-5-15,19 0 0 16,-9-1-1-16,-10-1 22 16,-10 3-21-16,-10-3 8 15,10 1-1-15,7 3-8 16,0-1 9-16,1-2-9 15,-1 2 0-15,-1-2 12 16,-2-1-11-16,-2 1 1 16,-1-1 8-16,1-3-9 15,-3 4 9-15,2-1-10 0,0-2 0 16,2 1 4 0,1 2-3-16,1-3-1 0,1 2 1 15,-1-1-1-15,0 2 8 16,-4-1-8-16,-2-1 0 15,0 2 6-15,1-1-6 16,0 0 0-16,1 1 1 16,-1 1-1-16,0-4 6 15,0 5-6-15,-1-2 0 16,-3 0 0-16,-1 1 1 16,-2-1-1-16,-3 0 7 15,-2-1-6-15,-1 3 6 16,-3-2-7-16,-2 0 0 15,0-1 5-15,-1 3-4 0,1-2 5 16,0 1-6-16,2-1 1 16,-1 2 0-16,0-2-1 15,-5 0 0-15,-1-1 3 16,-6 0-2-16,-5 0-1 16,-6 0 0-16,-5-3 0 15,-4 1 5-15,-5-1-5 16,-2 0 0-16,1 2-1 15,-3-2 1-15,0 0 0 16,-2 1 0-16,-2-1 1 16,0 0-1-16,-1 0 0 15,-2 3 1-15,0-3-2 16,1 0 1-16,-4 1 0 16,1-1 0-16,-1 0 0 0,0 0 0 15,0 0 0-15,0 2-9 16,-11 2-51-16,-4 0-138 15,-9-4-45-15</inkml:trace>
  <inkml:trace contextRef="#ctx0" brushRef="#br0" timeOffset="177759.7637">2976 9683 159 0,'0'0'255'16,"0"0"-131"-16,0 0-24 0,0 0 12 15,0 0-21-15,0 0-52 16,-27 10-39-16,27-10-89 16,8 0-309-16</inkml:trace>
  <inkml:trace contextRef="#ctx0" brushRef="#br0" timeOffset="178185.4503">3052 9689 477 0,'0'0'274'0,"0"0"-151"16,0 0-17-16,0 0-23 15,0 0-9-15,0 0-12 16,0 0-18-16,-28 0-21 16,16 0-4-16,-9 4-18 15,-3 3-1-15,-7 10 7 16,-8 2 0-16,-6 10-6 16,-1 7 11-16,-6 8 23 15,4 8 5-15,-1 5 26 16,7 6-13-16,9-1 11 15,8 3-21-15,11-4 13 0,9-5-12 16,5-3-15-16,14-4 12 16,18-5-17-16,11-6-13 15,11-7-11-15,4-11-16 16,30-20-109-16,-18-3-146 16,-9-21-563-16</inkml:trace>
  <inkml:trace contextRef="#ctx0" brushRef="#br0" timeOffset="178456.6346">3380 9799 1415 0,'0'0'150'0,"0"0"-46"0,0 0-9 16,0 0-33-1,0 0-35-15,0 0-27 0,0 0-17 16,-71 66 17-16,44-13 0 16,-3 7-5-16,3 2 5 15,8 1 2-15,7-5-1 16,7-7-1-16,5-6 0 16,2-8-48-16,16-10-60 15,28-27-77-15,-7 0-92 16,1-14-367-16</inkml:trace>
  <inkml:trace contextRef="#ctx0" brushRef="#br0" timeOffset="178777.8633">3510 10056 1390 0,'0'0'187'0,"0"0"-111"16,0 0-60-16,0 0 0 16,0 0-16-16,0 0 0 15,0 0 20-15,75-19-1 16,-32 5-6-16,2-6-13 15,4-5-100-15,-7-9-118 16,-6-6-50-16,-11-2-29 16,-9 1 124-16,-8 9 173 15,-8 9 256-15,0 13 21 16,0 9-30-16,-8 1-116 16,-5 1-95-16,-5 18-29 15,0 7 5-15,-4 11-12 16,1 7 16-16,0 5 6 0,2 7-16 15,5 3 20-15,2-2-12 16,5 2-13-16,4 0-2 16,3-3-51-16,6 7-94 15,15-16-73-15,1-15-143 0</inkml:trace>
  <inkml:trace contextRef="#ctx0" brushRef="#br0" timeOffset="179105.0963">4280 10037 1370 0,'0'0'193'0,"0"0"-84"15,0 0-36-15,0 0-42 0,0 0-12 16,-82 19-19-16,48 4-1 16,1 7 1-16,3 0-9 15,15 2 8-15,5-5 1 16,10 0-20-16,7-8 20 15,14-2 11-15,9-4 0 16,6-10-2-16,4-3-9 16,-1-10 0-16,-8-15-1 15,-4-9-22-15,-15-9 7 16,-9 0-60-16,-3 0 15 16,-6 11 61-16,-12 11 25 0,-6 8 1 15,0 10-26 1,-1 3-38-16,5 16-107 0,4 1-135 15,10-3-318-15</inkml:trace>
  <inkml:trace contextRef="#ctx0" brushRef="#br0" timeOffset="179544.4081">4722 9976 1255 0,'0'0'260'15,"0"0"-202"-15,0 0-40 16,-81 24-17-16,45 3 0 16,2 3-1-16,7 2 9 0,12 4-6 15,12-5-3 1,3-6-13-16,21-8 13 0,12-4 0 16,9-12 0-16,1-1-1 15,0-14-37-15,-4-9-93 16,-6-1-80-16,-11 2 67 15,-8 6 144-15,-11 9 77 16,-3 7-19-16,0 6-58 16,0 17-5-16,-3 6 3 15,3 5 2-15,0 0-62 16,16-5-19-16,11-9 53 16,1-11 28-16,5-9 67 15,0-2 73-15,-2-19 15 0,-1-14 4 16,-3-9-24-1,-9-8-24-15,-5-8-31 0,-5 3-33 16,-5 7-22-16,-3 12 10 16,0 17 10-16,0 8-30 15,0 10-15-15,0 3-71 16,-3 7-159-16,3 3-380 0</inkml:trace>
  <inkml:trace contextRef="#ctx0" brushRef="#br0" timeOffset="180454.4956">6651 10116 532 0,'0'0'235'16,"0"0"48"-16,0 0 0 16,0 0-63-16,0 0-96 15,0 0-70-15,0 0-19 0,86-70-23 16,-50 70-12 0,3 0 0-16,-6 18-11 0,-5 7-8 15,-13 15-1-15,-9 6-2 16,-6 7 21-16,-9 3 1 15,-12-3-3-15,2-6 1 16,2-14 2-16,1-11 0 16,10-15 11-16,0-7-3 15,6-11 121-15,0-37-51 16,12-6-58-16,18-8-20 16,13-1-28-16,8 16 14 15,4 5 14-15,-6 19 0 16,-4 13 0-16,-9 10-8 15,-5 13-16-15,-7 14 8 16,-2 5-6-16,-8 8 8 0,-5-3 13 16,1-4-34-16,-4-7-1 15,-3-9 5-15,3-9 27 16,-1-8 4-16,5-11 35 16,2-19 0-16,9-9-35 15,4-8-12-15,8 4 2 16,0 7-5-16,-2 9 15 15,2 10 0-15,-3 8 13 16,-2 5-5-16,2 4-8 16,-5 1-1-16,-2 14-1 15,-1 5-7-15,-8 4-12 16,-4 9 7-16,-4 3 10 16,0 4-2-16,-3-1-49 0,15 11-131 15,-3-11-65 1,4-15-553-16</inkml:trace>
  <inkml:trace contextRef="#ctx0" brushRef="#br0" timeOffset="180952.8504">8167 10129 1091 0,'0'0'197'15,"0"0"47"-15,0 0-96 16,0 0-47-16,0 0-81 15,-88 10-11-15,31 12-9 16,-7 8 2-16,-3 8-4 16,7 3 2-16,18 0-2 15,14-5 2-15,17-6 1 16,11-7 23-16,11-6 14 16,26-12-4-16,11-5 16 0,13-5-35 15,0-16-14-15,0-9-1 16,-11-3 0-16,-12 7 0 15,-18 6 1-15,-10 10-1 16,-10 10 19-16,0 0-19 16,-10 14-16-16,-5 13 16 15,-3 5 0-15,3 11-1 16,5-1 1-16,7-1-55 16,3-2-30-16,10-12-18 15,32-17-107-15,-3-10-22 16,5-4-279-16</inkml:trace>
  <inkml:trace contextRef="#ctx0" brushRef="#br0" timeOffset="181276.4168">8419 10168 1431 0,'0'0'208'0,"0"0"-21"0,0 0-109 16,0 0-77-16,0 0-1 16,0 0-12-16,0 0 5 15,91 96-2-15,-81-50-1 16,-7 0-1-16,0-5-25 15,-3-5-5-15,3-13 26 16,0-13 0-16,5-10 15 16,5-13 28-16,2-21-21 15,6-5-7-15,4-4-25 0,2 7-1 16,-3 12 9 0,0 8 8-16,-5 9 8 15,5 7 1-15,-6 4-12 16,3 15 11-16,-3 5-8 15,-2 5 9-15,-2 7-2 0,-4 1 0 16,-4-1 2-16,3-3 0 16,15-12-149-16,-2-9-157 15,1-12-764-15</inkml:trace>
  <inkml:trace contextRef="#ctx0" brushRef="#br0" timeOffset="181725.4451">9214 10126 1517 0,'0'0'174'16,"0"0"-150"-16,0 0-24 0,0 0-5 16,0 0 5-1,15 106 0-15,-3-70-6 0,7-3 4 16,8-6-19-16,9-12 18 16,4-8-3-16,7-7-3 15,5-17-20-15,-6-15-61 16,-1-12-29-16,-11-5 42 15,-7 5 43-15,-11 9 34 16,-7 15 192-16,-9 10-42 16,0 10-112-16,0 7-38 15,-3 22-3-15,-3 10 2 16,-1 9 1-16,4 20 0 16,3 16 5-16,0 15-4 15,-3-7-2-15,0-19 1 16,-3-21 0-16,-8-15 2 0,-8 5-1 15,-5 5-1-15,-1-3 0 16,1-15-1-16,5-16 1 16,2-13 16-16,7-24 39 15,7-21-10-15,6-9-24 16,46-9 45-16,38-5-25 16,38 12-32-16,15 15-1 15,-10 18-8-15,-18 17-10 16,-18 2-23-16,-24 4-192 15,-16-6-709-15</inkml:trace>
  <inkml:trace contextRef="#ctx0" brushRef="#br0" timeOffset="182332.5164">11452 10109 1053 0,'0'0'65'0,"0"0"10"15,0 0 3-15,0 0-5 16,0 0-40-16,0 0-32 15,0 0-1-15,-21 47 22 16,-1 15 52-16,-8 21 7 16,-6 16-30-16,5-7-16 15,11-22-13-15,7-21-21 16,10-22 20-16,0 2-21 16,0-6-4-16,3-3-69 15,6-20-88-15,10-10-165 16,1-14-582-16</inkml:trace>
  <inkml:trace contextRef="#ctx0" brushRef="#br0" timeOffset="182547.6715">11504 10153 1558 0,'0'0'182'0,"0"0"-30"16,0 0-94-16,106-79-47 16,-64 65 2-16,4 4-13 15,-1 10-8-15,-2 0 7 16,-10 12-23-16,-12 12 8 15,-11 6-37-15,-10 3-33 16,-13 0 26-16,-22 3 30 16,-10-10 28-16,-8-2 2 15,-2-8 0-15,-3-6 3 16,-1-10-3-16,18-3-71 0,17-11-218 16</inkml:trace>
  <inkml:trace contextRef="#ctx0" brushRef="#br0" timeOffset="182860.8926">12022 10278 882 0,'0'0'245'0,"0"0"-196"16,0 0-1-16,0 0 50 16,88 3-44-16,-42-10 18 15,2-7-25-15,4-7-18 16,-7-6-2-16,-5-3-15 15,-13 1 0-15,-15 2 5 16,-9 7 31-16,-6 3 12 0,-24 11-15 16,-14 5-44-16,-9 1 1 15,-8 10-2 1,0 11 0-16,7 2 0 0,8 6 0 16,10 1 1-16,12 0-1 15,9-1-15-15,12 1 14 16,6-3-10-16,40 2-11 15,45-6-83-15,-3-6-149 16,-4-10-769-16</inkml:trace>
  <inkml:trace contextRef="#ctx0" brushRef="#br0" timeOffset="183235.1593">12545 10456 1073 0,'0'0'208'0,"0"0"-56"15,0 0-3-15,0 0-34 16,0 0-16-16,0 0-14 15,20-89-24-15,-1 43-36 16,7-8-19-16,8-1-6 16,-3 1-28-16,-5 12-14 15,-4 9 26-15,-7 10 10 16,-9 10 3-16,-6 9-13 16,0 4-49-16,-3 0-113 15,-9 0 27-15,6 10 58 16,3 4-13-16,3 4 2 15,0 2 97-15,13 0 7 16,10 1 23-16,7-2 18 16,-2 1 14-16,5-4-21 15,-3-2-9-15,-2 2-6 0,-7-3-19 16,-6 4-2-16,-5 3 2 16,-7 3-5-16,-2 1 5 15,-1 5 1-15,0 0 8 16,0-1-3-16,0-6-6 15,22-5-90-15,-3-7-140 16,2-10-160-16</inkml:trace>
  <inkml:trace contextRef="#ctx0" brushRef="#br0" timeOffset="183748.5239">13187 10175 1350 0,'0'0'219'15,"0"0"-7"-15,0 0-76 16,0 0-83-16,0 0-43 0,0 0-10 15,0 0-11-15,88-19-1 16,-70 38 10-16,-3 8-14 16,-6 3 3-16,-1 5-7 15,-5-2-18-15,-3-5 11 16,2-6 11-16,-2-9 4 16,0-9 12-16,5-4 0 15,-2-7 21-15,6-20-2 16,4-8-19-16,5-3-7 15,6 3-17-15,-1 8 15 16,3 11 9-16,-8 12 0 16,3 4-12-16,-5 14-1 0,-2 12-2 15,-2 5 13-15,-2 4-5 16,-1-2-2-16,-5-4 9 16,1-8-35-16,0-5 0 15,2-12 4-15,-1-4 24 16,3-4 0-16,8-22 7 15,5-7-56-15,1-7-13 16,9 0-5-16,-5 8 74 16,-1 8 14-16,0 10 62 15,-11 8 2-15,-2 6-27 16,-2 0-32-16,-5 7-9 16,0 13-10-16,-2 7 1 15,-4 8 0-15,0 2-1 0,0 5 9 16,-4-1-9-1,1-3-6-15,3-7-35 0,13-11-99 16,14-10-76-16,5-10-362 0</inkml:trace>
  <inkml:trace contextRef="#ctx0" brushRef="#br0" timeOffset="184103.7769">14104 10086 1493 0,'0'0'235'16,"0"0"-151"-16,0 0-79 15,0 0-5-15,0 0-32 16,0 0 31-16,-4 89 0 16,1-43 2-16,3-3 5 15,0 3-6-15,0-9 0 0,7-7 7 16,10-10-6 0,4-10 17-16,9-10 5 0,2-7-11 15,7-23-12-15,6-16-7 16,-6-8-50-16,-6-1-35 15,-7 5 55-15,-9 18 37 16,-11 14 99-16,-6 15-39 16,0 3-60-16,-17 21-31 15,1 11 24-15,-3 11 6 16,0 0 1-16,8 6 0 16,8-6 0-16,3-2 0 0,3-6 0 15,21-5 0 1,8-10-7-16,39-20-77 0,-10-6-250 15,0-18-673-15</inkml:trace>
  <inkml:trace contextRef="#ctx0" brushRef="#br0" timeOffset="184363.8289">14938 9865 902 0,'0'0'822'0,"0"0"-684"15,0 0-45-15,0 0-81 16,0 0-12-16,0 0-31 15,0 0 22-15,0 39 9 16,0-2 1-16,0 11 13 16,0 3-14-16,0 18 0 15,-10 17 10-15,-6-7-9 0,-1-10-1 16,4-9 0-16,7-17 2 16,3 7 3-16,3-1 1 15,0-9-6-15,13-11 8 16,23-12-8-16,42-20-37 15,-7-17-143-15,4-17-775 0</inkml:trace>
  <inkml:trace contextRef="#ctx0" brushRef="#br0" timeOffset="184837.0551">14555 10188 1039 0,'0'0'165'0,"0"0"-95"0,0 0-38 15,0 0 52-15,0 0 67 16,127 4-64-16,6 5-48 16,25-5-17-16,1-1-22 15,-18-3-11-15,-41-6-45 16,-33-1-25-16,-24-3 1 16,-16 6 25-16,-9-2 55 15,-5 2 42-15,-6 1 80 16,-7 3-51-16,-7 0-49 15,-18 0-6-15,-14 7 3 16,-4 6-10-16,-5 4-8 16,5 0 6-16,11 0-7 0,16-2 7 15,9-1-7-15,7-1 0 16,16-3 33-16,20-1 14 16,13-5-12-16,9-4-28 15,2 0-7-15,-6-3 0 16,-11-10 0-16,-18 3 0 15,-8 3 8-15,-17 6 17 16,0 1-25-16,-10 4-19 16,-10 19 9-16,-3 6 10 15,4 5 0-15,6 9 2 16,7-3 2-16,6 0-3 16,16-2 5-16,20-7 15 15,9-3-17-15,33-23-4 16,-7-5-156-16,-9-10-415 0</inkml:trace>
  <inkml:trace contextRef="#ctx0" brushRef="#br0" timeOffset="185060.2191">16191 9914 1445 0,'0'0'319'0,"0"0"-199"16,0 0-24-16,0 0-90 15,0 0-6-15,0 0-25 16,0 0 17-16,-42 36 7 15,29 3 2-15,0 9 6 16,0 18 11-16,-4 16-17 16,5-3 16-16,8-10-16 15,4-8-1-15,0-16 15 16,10 5-15-16,13 0 0 0,23-17-63 16,-4-15-99-16,-4-16-323 15</inkml:trace>
  <inkml:trace contextRef="#ctx0" brushRef="#br0" timeOffset="185382.9761">15950 10195 932 0,'0'0'127'0,"0"0"-30"16,0 0 6-16,0 0 91 15,136 10-99-15,-24-3-58 16,11-4-12-16,0-3-25 15,-32-3-1-15,-33-11-44 16,-19 1-6-16,-12 0 15 16,-8 3 36-16,-7 2 30 0,-3 0 122 15,-9 8-50-15,0 0-64 16,-12 0-25-16,-7 3-12 16,0 10 5-16,2 3-6 15,2 7-9-15,6 1 9 16,6 8 2-16,3 2 14 15,0 1-2-15,18 2-13 16,3-3-2-16,34-2-50 16,-4-12-263-16,4-13-784 0</inkml:trace>
  <inkml:trace contextRef="#ctx0" brushRef="#br0" timeOffset="185535.2608">16935 9914 1317 0,'0'0'334'0,"0"0"-222"16,0 0-112-16,0 0-3 16,0 0-89-16,0 0-95 15,0 0-34-15,23 89 43 16,15-55-410-16</inkml:trace>
  <inkml:trace contextRef="#ctx0" brushRef="#br0" timeOffset="185811.4583">17284 10149 553 0,'0'0'539'15,"0"0"-314"-15,0 0-53 16,0 0-106-16,-99 26 10 16,52-6-4-16,2 4-37 0,4 4 3 15,15 3-13-15,11 2-6 16,15 3 35-16,10 1 14 16,26 1-1-16,16-1-14 15,11-4-36-15,-1-13-17 16,-5-10-5-16,-5-10-14 15,-9-19 18-15,-10-35-8 16,-15-5-29-16,-11-10-34 16,-7-1-23-16,-16 21 63 15,-10 3 31-15,-7 19-6 16,-3 14 1-16,4 13-106 16,9 7-92-16,11 13-39 0,12-1-263 15</inkml:trace>
  <inkml:trace contextRef="#ctx0" brushRef="#br0" timeOffset="186208.9488">17713 10201 861 0,'0'0'313'0,"0"0"8"15,0 0-179-15,0 0-32 16,0 0-49-16,0 0-52 16,0 0-9-16,71-16-12 15,-51 50 12-15,6 5 0 16,-3 4 1-16,0-1 2 15,-1 1-3-15,-2-7 0 16,-8-9 0-16,-5-7 0 16,0-13 0-16,0-7 8 0,-1-3 26 15,6-25 57-15,15-24-69 16,2-4-16-16,10-4 7 16,3 1-13-16,-6 16 0 15,-1 11 6-15,-8 14-5 16,-8 15 25-16,-6 3-26 15,-10 21-28-15,-3 14 19 16,-3 12-11-16,-17 9 19 16,-2 3 0-16,-2 5 1 15,8-5 0-15,10-4 0 16,6-2 1-16,3-10 9 16,19-3-9-16,14-8 9 15,22-8-10-15,37-17-79 0,-8-7-229 16,-2 0-1034-16</inkml:trace>
  <inkml:trace contextRef="#ctx0" brushRef="#br0" timeOffset="186989.845">20069 10205 639 0,'0'0'794'16,"0"0"-664"-16,0 0-30 15,-115-17-69-15,66 17-23 0,1 20 1 16,2 7-7-16,13 9 8 16,14 4 18-16,15 6 14 15,8 4 6-15,28-1-2 16,30 6-10-16,2-11 4 15,11-9-27-15,-4-14-4 16,-9-18-2-16,-3-3-6 16,-7-17 9-16,-10-31-10 15,-20-29-8-15,-12-2-26 16,-10 4-44-16,-22 8 28 16,-7 28 50-16,-10 2 19 15,-4 5 8-15,1 15-27 16,6 10-5-16,7 7-33 0,15 4-68 15,20 17-139 1,19-1-43-16,13-6-58 0</inkml:trace>
  <inkml:trace contextRef="#ctx0" brushRef="#br0" timeOffset="187440.8923">20511 10188 1260 0,'0'0'218'16,"0"0"64"-16,0 0-137 15,0 0-80-15,0 0-17 16,0 0-29-16,88-53-10 16,-66 53-9-16,2 7-9 15,2 12 8-15,-7 8-16 0,-3 7 2 16,-7 4 14 0,-8 3-18-16,-1-2 0 15,-4-2-30-15,-8-4-8 0,0-14 29 16,5-5 2-16,3-11 12 15,4-3 14-15,0-14 33 16,11-15 7-16,13-17-11 16,12-4-20-16,9-10 7 15,8 1-16-15,3 10 0 16,-5 9 9-16,-8 10 5 16,-17 14 26-16,-11 9 0 15,-8 7-29-15,-7 0-11 0,0 11-33 16,0 14 14-1,-14 8 18-15,-1 8-5 0,-1 5 6 16,-2 6 0 0,6-2 1-16,6 3-1 0,6-5 0 15,1-4 0-15,19-1 14 16,11-10-13-16,11-7-1 16,42-15-16-16,-10-8-138 15,1-3-239-15</inkml:trace>
  <inkml:trace contextRef="#ctx0" brushRef="#br0" timeOffset="187860.1909">22347 10067 1172 0,'0'0'254'0,"0"0"2"16,0 0-87-16,0 0-110 15,0 0-42-15,0 0-17 16,-94-48-20-16,41 48 20 16,-6 0-2-16,10 0-10 15,14 11 12-15,8 6-16 16,16 0 1-16,10 2 9 16,1 3 5-16,15-1 1 15,12 2 0-15,11 0 1 16,4 3 14-16,6 4-15 15,1 2 0-15,-3 8 0 16,-4 3-3-16,-9 7-3 16,-9 0 2-16,-17 0-4 0,-7-5 8 15,-4-4-19 1,-19-9 15-16,-6-9 4 0,-10-9 14 16,-7-8 46-16,-2-6-16 15,-4-3-26-15,7-17-12 16,-1-7-6-16,4-18-81 15,10 7-186-15,12 6-486 0</inkml:trace>
  <inkml:trace contextRef="#ctx0" brushRef="#br0" timeOffset="189791.4663">12507 10647 469 0,'0'0'19'15,"0"0"21"-15,0 0-40 16,0 0-205-16</inkml:trace>
  <inkml:trace contextRef="#ctx0" brushRef="#br0" timeOffset="190075.5139">12647 10575 500 0,'0'0'124'0,"0"0"-42"15,0 0 3-15,0 0 37 0,0 0 21 16,0 0 10-16,0 0-14 16,-63 0-17-16,44 4-54 15,-8 4-24-15,-4 5-35 16,-5 5 5-16,-6 11 4 15,-7 4-4-15,-3 11 39 16,-2 15 5-16,-3 23-8 16,14-5 23-16,15-5-23 15,19-12-21-15,9-11 14 16,16 7-18-16,14 3 1 0,11-5-26 16,12-2-8-16,27-2-43 15,-8-11-136-15,-15-18-391 0</inkml:trace>
  <inkml:trace contextRef="#ctx0" brushRef="#br0" timeOffset="190841.573">13253 10789 1185 0,'0'0'328'16,"0"0"-252"-16,0 0-15 15,0 0-45-15,0 0-4 16,-97-66-12-16,77 66-2 15,-2 0-4-15,1 4-1 16,-1 16 6-16,-4 9 0 16,1 11 1-16,-2 9 0 15,-5 18 7-15,9-2 2 16,5 2 13-16,7 2-19 16,11-10 7-16,0 1-10 15,6-4-1-15,11-10-82 0,-5-17-109 16,-2-15-115-1,-9-14-763-15</inkml:trace>
  <inkml:trace contextRef="#ctx0" brushRef="#br0" timeOffset="191023.6993">12665 11030 1587 0,'0'0'165'0,"0"0"-73"16,0 0-48-16,104-25-15 15,-12 11-28-15,31 1-1 16,4 2-23-16,-8-2-63 0,-28 3-65 16,-22 3-150-1,-18 2-108-15,-17 1-198 0</inkml:trace>
  <inkml:trace contextRef="#ctx0" brushRef="#br0" timeOffset="191382.9579">13539 10892 446 0,'0'0'356'0,"0"0"-107"16,0 0-29-16,0 0-36 15,0 0-63-15,0 0-53 16,0 0-27-16,3-17-24 16,-3 17-17-16,0 3-21 15,0 11 10-15,0 9 1 16,0 6 10-16,0 8 2 16,0 3 5-16,0-4-6 15,0 0-1-15,0-10-7 16,6-2 7-16,15-7 1 0,8-11 9 15,12-6 10-15,12 0-20 16,5-23-5-16,0-10-46 16,-6-10-18-1,-13 0 36-15,-13 3 20 0,-12 7 13 16,-14 17 103-16,0 10-21 16,-14 6-53-16,-9 8-29 15,-7 13-4-15,-3 6 2 16,5 5 2-16,8 1-6 15,7 4 5-15,7-1 0 16,6 3-15-16,3 4-64 16,13-9-54-16,4-8-192 0</inkml:trace>
  <inkml:trace contextRef="#ctx0" brushRef="#br0" timeOffset="192253.8193">14139 10964 1126 0,'0'0'147'16,"0"0"-55"-16,0 0 15 16,0 0-65-16,0 0-31 15,0 0-11-15,0 0-13 0,79 0 3 16,-64 10-7-16,-2 7 16 15,1 3-6-15,-2 2-1 16,1 5 7-16,-9 6-8 16,-4 0 2-16,0 4 6 15,-1 0 1-15,-11-5-1 16,-1-2-5-16,-1-7-9 16,4-10 5-16,4-6-29 15,3-7 35-15,-3 0 4 16,3-8 33-16,3-14-14 15,0-5-18-15,0-9 0 16,15 0 12-16,12-1-7 16,1 2-4-16,5 1 14 0,-3 4-15 15,-1 8 13 1,0 1-1-16,-6 2-3 0,-1 8-9 16,-2 1-1-16,0 2 1 15,-5 3-1-15,-1 5 0 16,-1-2 0-16,-1 2-10 15,1 0 2-15,-6 2-5 16,3 8 6-16,0 4-3 16,-7 6 1-16,0 3-5 15,-3 3 14-15,0 7 0 16,-12 1 10-16,-6 5 25 16,-1 0-16-16,0-3 1 0,2-2-8 15,5-7-2-15,6-5 12 16,3-5-12-16,3-4 1 15,3-6 0-15,39-7-11 16,-1 0-43-16,4 0-341 0</inkml:trace>
  <inkml:trace contextRef="#ctx0" brushRef="#br0" timeOffset="192513.0048">15113 11064 1086 0,'0'0'657'16,"0"0"-537"-16,0 0-28 0,0 0-64 16,0 0-28-16,0 0 0 15,-85-53-16-15,54 53 10 16,1 3-4-16,0 13 4 16,8 8-12-16,2 6 12 15,4 3 5-15,10 6 2 16,3-2-2-16,3-1 1 15,12-3-28-15,15-6-7 16,11-8-13-16,41-19-38 16,-8 0-138-16,-4-7-292 0</inkml:trace>
  <inkml:trace contextRef="#ctx0" brushRef="#br0" timeOffset="192757.1777">15619 10813 1285 0,'0'0'286'0,"0"0"-54"15,0 0-117-15,0 0-87 16,0 0-28-16,0 0-7 16,0 0-22-16,-3 16 17 15,-6 15 12-15,-1 7-5 16,-4 6 4-16,2 8 1 16,-4 0 0-16,2 2 1 15,2-1 5-15,5-3-4 16,7-1-2-16,0-7 0 15,0-5 7-15,19-7-7 16,7-6-11-16,29-19-65 16,-5-5-197-16,-3-3-608 0</inkml:trace>
  <inkml:trace contextRef="#ctx0" brushRef="#br0" timeOffset="193104.1086">15258 11114 1350 0,'0'0'275'0,"0"0"-121"16,85 0-73-16,6 0-65 15,30 0-16-15,-7 0 0 16,-20 0-25-16,-33 0-1 16,-25 0-2-16,3 0-34 15,-1 0-43-15,-1 0-58 0,-13 0 45 16,-6 0 80-16,-9 0 38 15,-2 0 11-15,-7 0 89 16,0 0 9-16,0 0-15 16,0 0-21-16,0 0-45 15,0 0-8-15,0 9-20 16,-7 10 0-16,4 2 13 16,0 9-12-16,0 6 13 15,3 3 5-15,0 1-18 16,0 0 9-16,0 6-10 15,6-6-127-15,7-17-184 0</inkml:trace>
  <inkml:trace contextRef="#ctx0" brushRef="#br0" timeOffset="193271.9533">16323 10872 1622 0,'0'0'229'15,"0"0"-163"-15,0 0-66 16,0 0-41-16,0 0-180 16,0 0-94-16,0 0-41 15,11 67-282-15</inkml:trace>
  <inkml:trace contextRef="#ctx0" brushRef="#br0" timeOffset="193592.3309">16580 11067 598 0,'0'0'661'0,"0"0"-574"16,0 0-45 0,0 0-41-16,-80 47 14 0,44-18-8 15,4 8 16-15,5 5 9 16,8 1-7-16,16 0 7 16,3-3 33-16,15-5-6 15,19-8-3-15,8-3-28 16,6-11-7-16,1-6-14 15,-3-7-7-15,-8-11-7 16,-5-19-5-16,-7-12-34 16,-13-11 6-16,-10 0 4 15,-3-2 8-15,-4 8 28 0,-18 13 30 16,-4 9-8-16,-7 14-22 16,1 8-41-16,-1 3-79 15,8 7-89-15,11 3-163 0</inkml:trace>
  <inkml:trace contextRef="#ctx0" brushRef="#br0" timeOffset="194044.9271">16944 11104 747 0,'0'0'808'0,"0"0"-660"16,0 0-28-16,0 0-88 0,0 0-27 15,0 0-5 1,88 6-17-16,-69 13 17 0,-3 11-9 16,1 4-6-16,-11 2 15 15,-3 7-18-15,-3 0 12 16,0 0-37-16,-9-7-51 16,-1-3-31-16,2-9 2 15,2-13 27-15,1-9 74 16,4-2 22-16,1-21 42 15,0-15-29-15,6-6-1 16,15-8 26-16,0 0-15 16,9 4 7-16,-2 9 73 15,2 8-12-15,-3 9-26 0,-4 6-47 16,-4 9 4 0,-6 1-3-16,-4 4-19 0,-2 0-6 15,0 9 6-15,-4 8-19 16,0 10 9-16,-3 3 10 15,4 6 0-15,-1 4 1 16,0-1-1-16,6 1 0 16,5-3 1-16,9-5-1 15,1-6 0-15,29-12-7 16,-5-7-124-16,0-7-211 0</inkml:trace>
  <inkml:trace contextRef="#ctx0" brushRef="#br0" timeOffset="194380.5352">17633 10868 1013 0,'0'0'133'0,"0"0"-27"16,0 0-17-16,0 0 36 16,0 0-7-16,0 0-58 15,0 0-52-15,116-15 0 16,-70 33-8-16,1 9-8 15,-6 7 7-15,-6 5-9 16,-7 8 8-16,-7 8-4 16,-6 1 4-16,-9 4 1 15,-6 0-5-15,0 2 3 16,-5-2 2-16,-12-4 1 16,-2-3 0-16,-3-7-1 15,-1-10-6-15,1-6 7 0,5-6-110 16,3-11-23-16,2-10-29 15,5-3 10-15,4 0 32 16,0-10 71-16,3-3 42 16,0-1-16-16</inkml:trace>
  <inkml:trace contextRef="#ctx0" brushRef="#br0" timeOffset="195195.5075">22391 9624 120 0,'0'0'581'15,"0"0"-459"-15,0 0-62 16,0 0-18-16,0 0 35 16,0 0 15-16,4-13 31 15,-2 13-47-15,-1 0-37 16,-1-1-29-16,0 1-10 16,0 0-164-16,0 0-338 15,-1 0-19-15</inkml:trace>
  <inkml:trace contextRef="#ctx0" brushRef="#br0" timeOffset="195865.0457">23629 10188 398 0,'0'0'708'16,"0"0"-631"-16,0 0-66 15,0 0-11-15,-95-49-25 16,50 29 16-16,-1 0 9 16,8 0 0-16,7 1 1 15,9-1 7-15,6-1 2 16,6-5 40-16,9 2-8 15,1-4-27-15,7 1 8 16,14 3 15-16,7 6 34 16,2 7-6-16,2 5-55 0,-1 6 7 15,-4 0-18 1,-4 7-3-16,-4 6 1 0,-5 6-11 16,-6 4-6-16,-2 4 9 15,-5 7 6-15,-1 1 3 16,0 5 1-16,-4 0-12 15,-11 0 11-15,-4-1-27 16,-5-3 15-16,0 3-1 16,-6-5-1-16,4 4 15 15,4-4-6-15,5 0 6 16,7-2-6-16,7 4 8 16,3-5-2-16,3 1 8 15,15-1-7-15,2 0 11 16,1-1-12-16,-1-6 0 15,-3 3-1-15,-14 2-19 0,-3-5-196 16,0-4-287-16</inkml:trace>
  <inkml:trace contextRef="#ctx0" brushRef="#br0" timeOffset="196073.1929">23419 11149 1192 0,'0'0'264'0,"0"0"-81"16,0 0-78-16,0 0-1 16,0 0 0-16,0 0-73 15,0 0-24-15,79-39 6 16,-64 29-13-16,-4 0 0 16,-1 4-3-16,-7 2-75 15,0 4-97-15,4-3-684 0</inkml:trace>
  <inkml:trace contextRef="#ctx0" brushRef="#br0" timeOffset="196859.7533">23813 9389 856 0,'0'0'218'16,"0"0"-50"-16,0 0-29 15,0 0 2-15,0 0-60 16,0 0-14-16,0 0 14 16,4-20-20-16,6 20-16 15,4 10-36-15,10 10-8 16,12 10-2-16,5 12-7 15,12 9 8-15,-1 4-1 16,-3 1-2-16,-3 7-4 16,-4-3 6-16,-5 2-6 0,-3 5 6 15,-4-1 1-15,-4 2-9 16,-4-2 8-16,-4 2 1 16,-7-2-1-16,-8-1 0 15,-3 4-11-15,0-3 12 16,-8 4-1-16,-10-4-2 15,-3-4-3-15,-1-5 6 16,-3-4 0-16,1-4-1 16,3-2-1-16,-3-5 2 15,2 2-1-15,-2-4 1 16,0-2-6-16,-2-4 6 16,1-2-1-16,0-5-12 15,1 0-6-15,-3-8 1 0,1 1-44 16,-3-3-32-16,-14 6-34 15,7-9-50-15,6-2-178 0</inkml:trace>
  <inkml:trace contextRef="#ctx0" brushRef="#br0" timeOffset="199873.3485">2836 12329 679 0,'0'0'226'0,"0"0"-90"16,0 0 16-16,0 0-56 15,0 0 5-15,0 0 40 16,6-57-35-16,-6 54-17 15,0 3 18-15,0 0-29 16,0 0-37-16,0 0-2 16,0 0-23-16,0 6-7 0,0 4-9 15,-6 7-6-15,-2 13 6 16,-8 13 0-16,-2 7 0 16,-3 6 11-16,-4 3-10 15,5 1-1-15,1-7 0 16,3-3 0-16,8-11-14 15,5-10-74-15,5-25-39 16,11-4-87-16,8-13-136 0</inkml:trace>
  <inkml:trace contextRef="#ctx0" brushRef="#br0" timeOffset="200709.9422">2979 12024 751 0,'0'0'305'15,"0"0"-222"-15,0 0 1 16,-88-38-12-16,49 31-49 15,-7 7-17-15,-6 0 14 16,-5 10-20-16,0 15 7 16,-4 6 18-16,0 11 5 15,4 8 25-15,4 3-1 16,6 4-13-16,6-2 11 0,8 1-11 16,9-2-5-1,9 1 8-15,12-1-22 0,3-2 12 16,3 4-15-16,19-2-6 15,5 1 4-15,6-6-17 16,6-2 6-16,1-5 10 16,3-8-15-16,1-7 6 15,2-5-7-15,-3-5 9 16,2-7-2-16,1-4-1 16,2-6 4-16,1 0-10 0,0-3 6 15,-2-7-3-15,-3-3-3 16,-3 0 0-1,-4-3 8-15,2-1-7 16,-2-6 5-16,-1-1 5 0,0-5 0 16,-2-1 8-16,-1-6-13 15,-3 3-6-15,-5-4 5 16,-1 8-4-16,-9-4-1 16,1 6 2-16,-8-2 5 15,-4 2 3-15,-4 0 3 16,0-2-12-16,0 3 8 15,0-1-9-15,0 3 14 16,0-1-6-16,0 1-7 16,-3-2 11-16,0 0-12 15,0 3 0-15,-3-1 9 0,-1 2-9 16,1 5 7-16,-3 0-7 16,0 1-9-16,-3 5 9 15,3 1 12-15,0 0-12 16,-3 2 9-16,0-2-9 15,-1 3 0-15,-2-3 0 16,3 0 1-16,-6 3 7 16,2-3-8-16,-1 0-6 15,-2 3 5-15,4 1 1 16,-3-1-7-16,6 5-4 16,6-1-44-16,-1-1-8 15,7 1-37-15,0 3-62 16,0 0-143-16,10 0-474 0</inkml:trace>
  <inkml:trace contextRef="#ctx0" brushRef="#br0" timeOffset="203697.9359">4759 11744 747 0,'0'0'150'0,"0"0"-46"16,0 0 3-16,0 0-10 16,0 0-7-16,0 0 33 15,0 0-26-15,-15-14-26 16,12 14-14-16,3 0-39 15,0 0-10-15,-3 0-8 16,-6 5-8-16,-4 7 8 16,-8 11-12-16,-5 7 12 15,-5 3 8-15,-6 10-8 16,1 0 0-16,5 4-1 16,-2-2 0-16,3 6 1 0,2 1-9 15,1 3 9 1,6 3 9-16,-3 1-9 0,8 3 0 15,1 2-1-15,4 1 1 16,1 1 12-16,4-2-11 16,0 2 0-16,-2-1 18 15,-2 1-18-15,-2-6 0 16,3-4 8-16,-3-3-9 16,3 0 1-16,0-4 2 15,-1-2 7-15,4-1 9 16,3 0-19-16,0-7 8 15,3 2-7-15,0-3 5 16,0-1 5-16,0-4-11 16,0 4 0-16,0 1 4 15,6 3-3-15,0 2-1 0,0 0 6 16,4 0-4-16,-1 0-4 16,-1 0 2-16,5-7 0 15,-1 0 11-15,3-2-10 16,0-9 7-16,-2-1 2 15,4-4-8-15,-4-1 12 16,-1-2-13-16,0-1 0 16,0 4 16-16,0-3-16 15,1 2 10-15,4 1-3 16,-1 3-7-16,5-3-2 16,0-1 0-16,4-2 1 15,-1-3 8-15,-3 2-1 16,0-2-7-16,1-1 7 0,-2-3-7 15,2 2 0 1,-1 2-2-16,0-4 2 0,3 3 0 16,-2-3 6-16,0 0-6 15,-2-3 9-15,4 0-8 16,-2-2-1-16,-2 0 0 16,-1-3 0-16,3-2 13 15,1 0-11-15,-1 0 9 16,-1 0-9-16,1-2 4 15,-2-8 0-15,-1 0-5 16,5-1 14-16,-3-5-4 16,3-4-10-16,1 3 9 0,-1-5-9 15,0-2-1 1,0-2 7-16,1-3-7 0,-1-1 0 16,-3-1-1-16,0-1 14 15,-2-4-13-15,-1 2 0 16,-6 1 7-16,0-3-5 15,-3 7-2-15,3-1 0 16,-3 0 4-16,-3 4-3 16,1-1-1-16,2-3 0 15,-3-2 9-15,0 1-9 16,0-2 1-16,0-2-1 16,-3 4 13-16,3-2-11 15,0 4 18-15,3-4 1 0,-2 6-20 16,2-2 22-1,-4 2-10-15,-2 0 3 0,-3 1 12 16,0-4-18-16,0 0 13 16,0-2-13-16,-3-1-10 15,0 2 21-15,1-1-21 16,2-1 1-16,0 2 0 16,0-1 10-16,0 2-11 15,8 4 0-15,-2 0 2 16,1-1 8-16,-1 5-10 15,0-5 0-15,0 0-9 16,-3-3 16-16,2-2-7 16,-1-2 0-16,-1-1 1 15,0 1 5-15,0 1-6 0,3 4 1 16,-6-1-3 0,3 3 4-16,0 3 8 15,0-1-10-15,0-2-2 0,-3 0 0 16,4-2 2-16,-1-4 0 15,-3-1-1-15,5-1-2 16,-2 1 3-16,0 2 0 16,0 2-6-16,0 6 6 15,3-1 0-15,-2 4 0 16,-1-2-6-16,0 0 9 16,3 1-3-16,-3-5 0 15,0 0-11-15,5 0 2 16,-3-2 9-16,-3-1-10 15,4 3 8-15,-6 1-7 0,3 3 3 16,-3 3 6 0,0 5-26-16,0 5 24 0,0 0-15 15,0 0-16-15,-3 0 26 16,0 3-14-16,-2-4 21 16,0-2-1-16,0 0 2 15,-1-1-2-15,3-1 1 16,0 2 0-16,3-1 8 15,-6 1-8-15,3 0 0 16,-1 4 0-16,-2-1 1 16,3 0-1-16,0 0 1 15,-2 0-1-15,2-1 8 0,-3 1-8 16,2 3 0-16,1-2 0 16,0 0 1-16,0 2 7 15,0-3-7-15,-3 0-1 16,0 0 0-16,0 0 0 15,2 0 0-15,-1 3 0 16,-1 1 0-16,3-1 0 16,0 0 0-16,-3 3 0 15,2-4-1-15,-2 1 2 16,0-3-1-16,-2 3 0 16,-2 1-2-16,4-1 1 15,0 4 1-15,0-1-10 16,0 1 10-16,-1 0-9 0,-1 2 1 15,-1-2 1 1,0 0-5-16,-1 0 11 0,-1 2 1 16,-1-2-7-1,-1 3 6-15,-2-3-6 0,-3 3 7 16,-4 0 0-16,-1 0-6 16,1 0 5-16,-5 0 1 15,2 0 0-15,1 0 0 16,3 0 0-16,-3 0 0 15,2 6 0-15,2-2-5 16,4 3 4-16,2-1 1 16,-2 1-9-16,4 0 9 15,-1 2-6-15,1 1 6 16,-3-1-6-16,3 2-10 16,-2 2 16-16,-2 0-12 0,1-2 11 15,2-1 1-15,-1 0-1 16,1 0 0-16,-2 0 1 15,-3 0 0-15,3 2-1 16,-1 1-5-16,-1 0 5 16,4-2 1-16,4 2-10 15,0-3-2-15,0 2 12 16,0-1-22-16,0 5 21 16,-1-2-11-16,1 5 4 15,1-2 7-15,-1-3-15 0,2 1 6 16,1-4-6-1,0 1 7-15,0-4 2 0,3 1 5 16,0-2-7 0,0 0 2-16,-1 0-9 0,-1 1 7 15,2-1 2-15,-3 3-9 16,-3 0 14-16,-1 0-43 16,-1 3-72-16,-8-3-72 15,7-3-97-15,0-3-475 16</inkml:trace>
  <inkml:trace contextRef="#ctx0" brushRef="#br0" timeOffset="207135.2539">4984 14618 1128 0,'0'0'157'16,"0"0"7"-16,0 0-58 0,0 0-33 15,0 0-23-15,0 0 7 16,-77-27-14-16,60 24 0 16,-5 3-5-16,0 0-37 15,-8 10 5-15,-6 10-2 16,-3 9-4-16,-7 8 0 15,7-1-2-15,5-3-2 16,7-3 3-16,12-8 1 16,10-8-22-16,5-1 21 15,0-6-24-15,8 3 25 16,10-3 9-16,6 3-9 0,4-4 30 16,5 1-19-16,10 0-11 15,-1-2 13-15,0 2-13 16,-1 0 0-16,-8 3-1 15,-3 3-14-15,-7 0 15 16,-7 1-7-16,-4 1-8 16,-2-1 15-16,-10 3-15 15,0 3 15-15,-7 0 4 16,-14 2-2-16,-9 1 12 16,-3 1-14-16,-5-4 0 15,-1 0 14-15,6-8-14 16,0-5 0-16,3-3-1 0,2-4-2 15,6 0-28 1,2-1-38-16,1-9-108 0,5 0-12 16,1 2-403-16</inkml:trace>
  <inkml:trace contextRef="#ctx0" brushRef="#br0" timeOffset="207620.8333">8120 12329 183 0,'0'0'410'16,"0"0"-338"-16,0 0-57 15,0 0-15-15,0 0 0 16,0 0-2-16,84 0-27 15,-54-3 24-15,22-14 3 16,-10 0 2-16,-2-6-219 0</inkml:trace>
  <inkml:trace contextRef="#ctx0" brushRef="#br0" timeOffset="209388.9627">8774 11493 838 0,'0'0'179'0,"0"0"-9"16,0 0 1-16,0 0-50 15,0 0-91-15,0 0-18 16,-85 17-12-16,49 12-4 16,-6 4-3-16,-4 14 7 15,-2 5 6-15,-1 5 6 16,0 2-12-16,-8 17 9 16,-7 10 11-16,7 16-7 15,11 1 22-15,18-7-1 0,14-10 8 16,11-10 0-16,3 3-14 15,0 0-3-15,0 7-15 16,0 0-9-16,0-1 10 16,0-5-9-16,-3-15 4 15,3-11-5-15,0-9-1 16,0-4 16-16,0 8-15 16,-4 11-1-16,4 3 2 15,0 2 12-15,-3-6-14 16,3 2 0-16,0-6 0 15,0 4 7-15,0-2-7 16,0-1-5-16,0 3 5 16,3 1 10-16,4-1-9 0,-1-6-1 15,3 0 1-15,-1-7 7 16,2-2-7-16,2-5-2 16,1-6 2-16,-2 0-1 15,4-4 5-15,1-5-3 16,-2-1 7-16,5-4-3 15,-4-2-6-15,6 3 0 16,1-6 1-16,2 2 9 16,4 1-4-16,-2-5-6 15,1 2 2-15,4-1 11 16,2-3-13-16,4-3-6 16,2-1 6-16,3-5 9 0,-2-1-9 15,0 0 1 1,-1 0-1-16,-3-7 10 0,-3 0-10 15,1-6-1-15,-1-1 1 16,1-5 6-16,5-7-4 16,-2-8 2-16,2-5-4 15,1-5-10-15,2-5-2 16,-3-1 12-16,0 1 11 16,1-1-11-16,-3 1 0 15,-1 0 0-15,0-8 1 16,0 1 1-16,-3-3-2 15,2-4 0-15,-5 0 15 16,-6 1-15-16,3 2 0 16,-8 7 2-16,-2 1 9 15,-4 2 20-15,-1 4-19 0,-5 2 34 16,1 2 9-16,-5-1-21 16,3 0-6-16,3-4-19 15,-2-5 5-15,2-2-11 16,2-1-2-16,-1-4-1 15,-4-2 9-15,0-1-8 16,-3 6 1-16,-3 3-2 16,0 7 19-16,0 3 27 15,0 3-30-15,-12 4 4 16,-1-3 8-16,-1 2-28 16,-5 0 0-16,0-2 2 15,-1-1 2-15,1 1-4 16,-4 2-8-16,4 1 8 0,-2 3 6 15,3 3-6-15,2 4 0 16,-1 3-1-16,1 2-1 16,4-2-7-16,-3 7 1 15,0-3 8-15,2 5-6 16,-1-2-3-16,1 6-9 16,-2-1-23-16,-3 1 24 15,3 1 7-15,-1-1-15 16,-1 0 23-16,4 0 1 15,-2 4 1-15,3-4 0 0,3 3 0 16,0-3 2 0,-4 3-9-16,-1-2 4 0,-1-4 3 15,-4 3 0-15,-2-3-19 16,0 5 0-16,0-2 11 16,5 1-6-16,4 2 12 15,3 0-5-15,0 2 7 16,3 0 1-16,3-2 7 15,-3-2-8-15,3-4 1 16,-3 3-1-16,-1-6 0 16,1 2-3-16,1 1-7 15,-1 1 9-15,0-2-23 16,-1 4 24-16,1 0-1 16,0 3 1-16,0 1-7 15,3 2 2-15,-2-2 5 0,1 2 0 16,1 1 6-16,0-4-6 15,-3 2 0-15,-3-2 1 16,-1 0-11-16,-4-3 5 16,2 0 5-16,-4 3 1 15,2-2 5-15,1 2-6 16,1 0 0-16,-1 1 1 16,2-1-8-16,2 4 5 15,-1-1 2-15,1 1-1 16,0 2-11-16,1-2 11 15,1 1-9-15,1 2-16 16,3 0 14-16,0 0-64 16,0 19-62-16,3 5-94 15,0 5-139-15</inkml:trace>
  <inkml:trace contextRef="#ctx0" brushRef="#br0" timeOffset="210419.4688">8711 14664 165 0,'0'0'525'16,"0"0"-307"-16,0 0-48 16,0 0-86-16,0 0-32 15,0 0-21-15,0 0-1 16,3-39 28-16,-3 34 19 15,0 3 35-15,0-1-26 16,-6 3-27-16,-7-3-13 16,1 3-26-16,-9 0-18 15,-4 0 5-15,-5 8-7 16,-3 6-1-16,-1 9 1 16,1 7 0-16,3 3-1 15,9 4 1-15,3 1-10 0,12-4 8 16,6-4 2-16,0-3-9 15,17-5-2-15,11-2 11 16,5-3 9-16,4-4-9 16,2-6 2-16,3 0 6 15,-5 0-8-15,0 1 0 16,-7 2 0-16,-3 1-2 16,-6 5 1-16,-2 4 1 15,-2-1-29-15,-7 5 27 16,-4 2 2-16,-6 1-6 15,0-1 0-15,-10 0 6 0,-13 1 1 16,-10-8-1-16,-8 1 12 16,-7-3-1-1,-1-10-11-15,-14-7-53 0,11 0-226 16,13-4-595-16</inkml:trace>
  <inkml:trace contextRef="#ctx0" brushRef="#br0" timeOffset="212408.7572">3104 14601 191 0,'0'0'278'15,"0"0"-197"-15,0 0-81 16,0 0-110-16</inkml:trace>
  <inkml:trace contextRef="#ctx0" brushRef="#br0" timeOffset="212839.0533">3104 14601 806 0,'84'-10'135'0,"-84"0"-26"15,-6-3-32-15,-3 0 13 16,0-1-5-16,-1 5-15 16,4-1-31-16,-2 3 6 15,2 4 19-15,0 3-44 0,-1 0 12 16,-2 0-29 0,1 3-3-16,-5 11-7 0,-2 8-13 15,-1 5 20-15,2 6-8 16,1 3 5-16,7 8 3 15,3 2 0-15,3 10-4 16,0 4 4-16,0 5 0 16,0-1 7-16,0-5-4 15,6-3-2-15,-3-3-1 16,4-10 8-16,-4-3-7 16,-3-5-1-16,0-8 0 15,0-7-60-15,-10-13-28 16,-5-7-170-16,-4 0-319 0</inkml:trace>
  <inkml:trace contextRef="#ctx0" brushRef="#br0" timeOffset="213040.1965">2778 15063 1109 0,'0'0'316'0,"0"0"-162"15,0 0-18-15,0 0-101 16,92-86-2-16,-43 57-2 15,1 2-24-15,2 4 1 16,-3 8-8-16,-1 5-6 16,-5 6 6-16,-4 1-82 15,-6 3-22-15,1 0-75 16,-7-4-113-16,-5-2-529 0</inkml:trace>
  <inkml:trace contextRef="#ctx0" brushRef="#br0" timeOffset="213342.7489">3695 14654 396 0,'0'0'902'16,"0"0"-765"-16,0 0 7 15,0 0-89-15,0 0-32 16,0 0-23-16,0 0 0 15,-85 26-12-15,60-19 2 16,7-6 10-16,6-1 6 16,3 0 2-16,6-1 1 0,3-5 0 15,0-1 1-15,0 0 24 16,16 1-34-16,1 2-3 16,5 1-6-16,2 3 3 15,-3 0-100-15,-6 23-73 16,-6 4-197-16,-9-4-519 0</inkml:trace>
  <inkml:trace contextRef="#ctx0" brushRef="#br0" timeOffset="213616.945">3695 15229 997 0,'0'0'116'0,"0"0"-36"16,0 0-60-16,0 0 9 16,0 0 16-16,0 0-21 15,0 0 0-15,0 0 15 16,-67 7 30-16,51-20 19 16,8-1-39-16,5-2 14 15,3 5-4-15,2-2-37 16,13 3-6-16,4 3-16 15,5 2-10-15,13 5 4 16,-7 0-138-16,-8 7-174 0</inkml:trace>
  <inkml:trace contextRef="#ctx0" brushRef="#br0" timeOffset="214277.4166">5960 14955 864 0,'0'0'218'16,"0"0"-112"-16,0 0 14 0,0 0 18 15,0 0-26 1,0 0-12-16,0 0-31 0,-43-40-47 15,59 40-12-15,4 0 10 16,11 0-19-16,15 3 37 16,21 7-24-16,23 0-13 15,16 0 13-15,-2-3-13 16,-23-1 2-16,-23-5 1 16,-12-1-3-16,2 0-1 15,10 0 9-15,2 0-7 16,-5 0 12-16,-3 0-14 0,-13-1 0 15,-6 1-1 1,-8-3-8-16,-13 0-22 0,-4-1-21 16,-8-2 12-16,0-18-17 15,-8 1-225-15,-7-6-459 0</inkml:trace>
  <inkml:trace contextRef="#ctx0" brushRef="#br0" timeOffset="214487.702">6821 14740 1235 0,'0'0'247'16,"0"0"-169"-16,0 0-52 16,0 0-15-16,0 0 0 15,91 60 2-15,-48-31-7 0,-7 4 5 16,0 0-10 0,-11 7 4-16,-11 2-5 0,-14-1 0 15,-3 4-1-15,-42 8-11 16,-34 7-15-16,-2-4-93 15,-23 4-24-15,26-15-85 16,26-21-512-16</inkml:trace>
  <inkml:trace contextRef="#ctx0" brushRef="#br0" timeOffset="216011.4739">4868 12180 199 0,'0'0'91'0,"0"0"72"15,0 0-88-15,0 0-50 0,0 0-2 16,0 0 23-1,0 0-23-15,25-14-13 0,-20 12-10 16,-2 2-11-16,0 0-134 16,-3 0-215-16</inkml:trace>
  <inkml:trace contextRef="#ctx0" brushRef="#br0" timeOffset="216540.9777">4868 12180 209 0,'49'-16'96'15,"-49"16"198"-15,3 0-91 16,-3 0-21-16,0 0-54 15,0 0-5-15,3 0 22 16,-3 0-18-16,0 0-39 16,0 0-11-16,0 0-16 15,0 0 25-15,0 0-24 16,-3 0-20-16,-3 0 1 0,-1 0-26 16,-4 0 5-1,-5 2-22-15,-5 8-3 0,-3 7 1 16,-3 7-3-16,-4 5 5 15,4 1-2-15,2 3-2 16,2-1 4-16,7-1-1 16,7 2-14-16,3-3 15 15,6-4-16-15,0-3 4 16,15-6 3-16,7-2 8 16,5-8-15-16,6-7-5 15,6 0-27-15,7-19 45 0,0-14-17 16,0-8-8-1,-4-8-1-15,-9-3-1 0,-6 2 1 16,-9 11 28 0,-11 9 1-16,-1 13 83 0,-6 7-11 15,0 10-2-15,0 0-19 16,0 0-32-16,0 0-19 16,0 6-3-16,-6 8-20 15,-7 10 23-15,1 9-7 16,-1 3 7-16,-1 4 0 15,2-1 0-15,2-3 0 16,7-7-1-16,3-5-8 16,0-7 8-16,6-4-14 15,16-6-3-15,39-7-42 0,-4-10-60 16,4-10-222-16</inkml:trace>
  <inkml:trace contextRef="#ctx0" brushRef="#br0" timeOffset="217476.6708">3079 9538 103 0,'0'0'108'0,"0"0"-78"15,0 0-30-15,0 0 12 16,-39-74 83-16,36 61 143 16,-1 4 32-16,1 5-55 15,0 1-37-15,0 0-24 16,3 3-6-16,-3 0-43 15,3 0-26-15,0 0-39 16,0 0-12-16,0 0-7 16,19 0-20-16,23 0 15 15,43 10 9-15,54-3-9 16,31-2 28-16,18-5-32 0,0 0 7 16,-12-5-15-16,-1-2 2 15,-4 0 3-15,-5 4-9 16,-11 3 0-16,0 0 8 15,-10 10-8-15,-5 2 0 16,-7-1-1-16,-8 2 4 16,-13-6-10-16,-6 0 7 15,-21-5-3-15,-21-1-3 16,-15-1-13-16,-7 0-18 16,10 0-5-16,8-7-24 15,7-6 24-15,5-4-46 16,-2-3-73-16,18-9-32 15,-15 6-55-15,-19 5-138 0</inkml:trace>
  <inkml:trace contextRef="#ctx0" brushRef="#br0" timeOffset="217747.8704">5296 9465 322 0,'0'0'558'0,"0"0"-464"16,0 0-42-16,0 0 6 15,0 0 49-15,157 30 32 16,-32-11-23-16,23-5-18 16,7-4-53-16,-3-10-4 15,-16 0-31-15,-2 0-10 0,-7 0 20 16,-8-6-19-16,-5-4-1 15,-10 0 0-15,-7-1-56 16,-25 2-91-16,-23 2-180 16</inkml:trace>
  <inkml:trace contextRef="#ctx0" brushRef="#br0" timeOffset="218476.285">8559 9399 502 0,'0'0'326'15,"0"0"-171"-15,0 0-31 0,0 0-14 16,0 0-23 0,0 0-13-16,0 0 45 0,0 0-11 15,0 0-27-15,0 0-43 16,9 3-31-16,15 3-6 15,25 1 8-15,42 3-3 16,45 1 4-16,22 0-4 16,5-2 2-16,-1-4-8 15,-20-3 7-15,1-2-3 16,-10 0-4-16,-12 0 0 16,-24 0-1-16,-28-2-49 15,-24-3-26-15,-13 3-27 16,-5-1 11-16,-12 1-9 0,-2 2-121 15,-13-2-396-15</inkml:trace>
  <inkml:trace contextRef="#ctx0" brushRef="#br0" timeOffset="218784.4955">8826 9563 863 0,'0'0'148'0,"0"0"-104"15,0 0 8-15,0 0-9 16,0 0 59-16,84 4-26 0,7 3-16 16,28 2-12-16,11-2-21 15,1-3-6-15,-13 2 0 16,-15-6-20-1,-3 0 7-15,-3 0-7 0,-15-3 0 16,-18-7-1-16,-16 4-79 16,-11-1-69-16,2 0-63 15,0 0-23-15,-8 1 68 16,-16 3-134-16</inkml:trace>
  <inkml:trace contextRef="#ctx0" brushRef="#br0" timeOffset="221960.0182">4981 12973 342 0,'0'0'854'16,"0"0"-772"-16,0 0-28 15,0 0-35-15,0 0-19 0,0 0 10 16,0 0 21 0,-49-1 35-16,49 1 17 0,0 0-38 15,0 0-17-15,0 0-2 16,0 0-16-16,0 0 8 16,0 0-11-16,0 0-6 15,-3 4 5-15,0 6-6 16,-6 6 0-16,-1 8 7 15,-5 8-7-15,-6 9 24 16,0 8-13-16,0 1-3 16,2 5 11-16,-1-4-18 15,4-2 6-15,5-4 11 16,3-4-18-16,0-8 5 0,5-7-5 16,3-6-9-16,0-10 0 15,-3-4-4-15,3-6 13 16,0 0-1-16,0-3 2 15,0-14 9-15,6-6-10 16,6-9-22-16,0 1 22 16,3-1 0-16,3 2 1 15,1 6 14-15,-1 1-14 16,3 8 5-16,1 1-4 16,1 1-1-16,-1 6 9 15,5 0-10-15,1 4-9 16,-1 3 8-16,-2 0-7 15,-5 0 1-15,1 7 1 0,-6 6-6 16,-2 1 11 0,2-1-5-16,-3 3 6 0,0 3-2 15,0-2 7-15,-2 3-7 16,-4-3 2-16,-3-1 0 16,-3 4 0-16,0-3 0 15,-6-1 9-15,-13 1 27 16,-8-2-5-16,-7-1-6 15,-5 0-18-15,-3-1-6 16,-1-3 11-16,1-4-12 16,6-5 7-16,5 2 1 15,1-3-8-15,8 0 24 0,1-7 3 16,9 0-5 0,3-6 15-16,6 3-37 0,0 0-19 15,3-4-95-15,0 1-88 16,0 6-289-16</inkml:trace>
  <inkml:trace contextRef="#ctx0" brushRef="#br0" timeOffset="223225.3908">8850 12368 416 0,'0'0'290'15,"0"0"-197"-15,0 0-24 16,0 0-32-16,79-76-29 16,-67 63 2-16,0 0 1 15,-9 7-10-15,0 1-1 16,-3 0-13-16,0 5-92 15,0 0-133-15</inkml:trace>
  <inkml:trace contextRef="#ctx0" brushRef="#br0" timeOffset="223715.8635">9004 12210 211 0,'0'0'664'0,"0"0"-459"0,0 0 7 16,0 0 11-16,0 0-72 15,0 0-28-15,0 0-19 16,0-34-50-16,0 34-14 15,-6 0-21-15,1 0-6 16,-7 0-13-16,-7 10-25 16,-11 10 17-16,-6 7-2 15,-7 6 10-15,3 3-6 16,1 3 7-16,9-2-1 16,4 0 0-16,13-8-11 15,10-3 10-15,3-6-28 16,6-6 23-16,18-2 5 15,10-7 1-15,11-5-1 16,9 0-5-16,4-17-29 0,3-13 28 16,-7-4-24-16,-5-8-19 15,-13-1 50-15,-12 4 1 16,-12 8-1-16,-8 6 1 16,-4 8 0-16,0 7 42 15,-7 3-18-15,1 4-11 16,0 0 8-16,3 3-21 15,0 0-1-15,3 0-6 16,-4 3-16-16,3 11 21 16,-3 6-9-16,1 9 10 15,-3 4-6-15,0 6 12 0,-3 1-6 16,2-1 0 0,1-2-14-16,1-3 13 0,5-5-36 15,0-3-26-15,18-9-110 16,3-7-123-16,3-10-659 0</inkml:trace>
  <inkml:trace contextRef="#ctx0" brushRef="#br0" timeOffset="224387.3434">8626 13118 1498 0,'0'0'198'0,"0"0"-147"15,0 0-7-15,0 0-44 16,0 0-3-16,0 0 3 16,0 0-19-16,-31 46 19 0,22-6 4 15,-6 6-3-15,3 4-1 16,0-4 0-16,2 1 6 15,2-8-7-15,2-2 1 16,3-8-10-16,3-9 0 16,0-7 4-16,0-6-20 15,0-7-19-15,0 0-9 16,0 0 52-16,9-17-5 16,5-10 3-16,8-5 2 15,2-5 2-15,10-2 0 16,5-1 10-16,7 3 2 15,5 8 30-15,1 3-20 16,-1 9-15-16,0 6 17 16,-8 6-17-16,-6 5-7 0,-4 0-6 15,-9 16-13 1,-9 7 19-16,-5 4-13 0,-10 8 13 16,0 2 7-16,-19 2-6 15,-14-2 8-15,-9-3 2 16,-7-5-1-16,-3-6 18 15,-2-6-4-15,5-11-17 16,4-5 13-16,8-2-20 16,10-15-65-16,12-1-301 0</inkml:trace>
  <inkml:trace contextRef="#ctx0" brushRef="#br0" timeOffset="226751.8709">8653 13587 340 0,'0'0'43'0,"0"0"179"16,0 0-67-1,0 0-46-15,0 0-55 0,0 0-37 16,0 0 28-16,-9 3 11 16,9-3 6-16,-3 0 5 15,-1 0-9-15,4 0-13 16,-3 0 1-16,3 0 5 15,0 0-5-15,0 0 33 16,0 0-34-16,0 0-3 16,0 0-19-16,0 0-23 15,0 0 12-15,0 0-11 16,-3 0-1-16,3 0 10 16,0 0-1-16,0 0 26 0,-3 0 1 15,1 0-2-15,-4 0 20 16,-3-6-35-16,-4 2-13 15,1-3 26-15,0 2-17 16,3 1 30-16,3 1-10 16,3 0-26-16,0 3 4 15,3-3-13-15,0 3 0 16,0-1-1-16,0 1 7 16,0 0-6-16,0 0 22 15,0 0-15-15,0 0 10 16,0 0-17-16,0 0-19 15,0 0-22-15,0 0-47 0,0 4-28 16,0 9-224 0,0-1-416-16</inkml:trace>
  <inkml:trace contextRef="#ctx0" brushRef="#br0" timeOffset="237401.8488">27392 8458 696 0,'0'0'244'16,"0"0"-224"-16,0 0-20 15,0 0 0-15,0 0 6 16,0 0-6-16,-56-37 0 16,46 34 0-16,3-4 0 15,0 0-94-15,6-1-136 0</inkml:trace>
  <inkml:trace contextRef="#ctx0" brushRef="#br0" timeOffset="272124.6995">5314 12269 104 0,'0'0'100'15,"0"0"-77"-15,0 0-23 16,0 0-32-16,0 0 32 16,0 0 29-16,0 0 84 15,0 0-1-15,0 0-21 16,0 0 22-16,0 0-34 15,0 0-53-15,0 0-14 16,0 0-4-16,0 0-7 16,0 0 0-16,0 0 8 15,0 0-9-15,0 0 9 16,0 0 21-16,0 0 26 16,0 0 2-16,0 0-19 15,0 0-17-15,0 0-8 16,0 0-13-16,0 0 6 15,0 0-7-15,0 0 1 0,0 0-1 16,0 0 0-16,0 0 0 16,0 0 0-16,0 0 1 15,0 0-1-15,0 0 0 16,0 0 1-16,0 0 4 16,0 0-4-16,0 0-2 15,0 0 1-15,0 0-1 16,0 0 1-16,0 0 1 15,0 0-1-15,0 0-9 16,0 0 9-16,0 0 1 16,0 0-1-16,0 0 1 0,0 0 12 15,3 0-12 1,0 0 7-16,6 3 2 0,0 0 3 16,4 1 7-16,-2 2-10 15,5-2-8-15,-4 2 12 16,2-2-13-16,-1 2 0 15,-1-2 5-15,-2-1 1 16,4 1 9 0,-2-1 3-16,1-3 13 0,-1 0-7 15,0 3-2-15,3-3 1 16,-2 0-3-16,4 0-10 16,-1 0 2-16,-1 0-13 15,3 0 1-15,-3 0 9 16,1 0-10-16,-2 0 1 0,-1 0 0 15,-1 0 0-15,2 0 5 16,-1 0-6-16,2 0-1 16,4 0 0-16,-1 0 2 15,5 0-1-15,-1 0 0 16,0 0 1-16,1-3 8 16,-1 0-9-16,2 2 1 15,-2-2 4-15,-5 0-4 16,2 0 5-16,-1 2-5 15,-3 1 0-15,4-3 9 16,-2 3-10-16,2 0 0 16,1 0 1-16,2-3 0 15,6 3 0-15,-1 0 12 0,6-3-13 16,0 2 0 0,-2-2-1-16,5 0 1 0,-3-1 15 15,0 1-15-15,-2 0 0 16,-1 0 1-16,-2-1-1 15,-1 4 6-15,-2 0-6 16,-1 0-5-16,-4 0 5 16,2 0 1-16,-3 0-1 15,1 0 0-15,5 0 0 16,-1 0 6-16,3 0-6 16,-2 0 0-16,5 0 1 15,-3-3 0-15,3 0-1 16,3 3 10-16,2 0-10 0,1 0 1 15,0-1-1 1,0 1-5-16,1-3 5 0,0 1 0 16,-4 2 2-16,3-3-2 15,-3 3 1-15,1-2 7 16,-1 2-8-16,-3-2-4 16,4 2 4-16,-4 0 0 15,0 0 0-15,-2 0 0 16,-1 0 1-16,1 0-7 15,-1 0 6-15,-1 2-1 16,5 3 0-16,-1 0 1 16,0-1-1-16,5 2 1 15,-2-2 0-15,0-1 0 16,0 0 1-16,-2-2 0 0,5-1 0 16,-6 3-1-16,1-3 1 15,-4 0-1 1,1 0 9-16,-5 0-10 0,1 0 1 15,1 0 0-15,-1 0-2 16,1 0 4-16,1 0-2 16,-4 0 0-16,2 0 1 15,-2 0-2-15,1 3 1 16,-4 1 0-16,0-1-2 16,-2 4 1-16,2-4 1 15,-2 3 0-15,-4-5 1 16,-1 2-1-16,-2 0 0 15,-2-3 0-15,-2 3-1 0,-3-2-8 16,-3 2 8-16,3 0-8 16,0 0-6-16,3-2 14 15,-2 4-12-15,2 0-8 16,0 0 20-16,2-2-7 16,-5-2 8-16,4 2 0 15,-4 0-3-15,0-3 3 16,0 4 0-16,0-1-29 15,-3 1-57-15,0 5-57 16,0 8 6-16,0 0-73 16,-9 0-320-16</inkml:trace>
  <inkml:trace contextRef="#ctx0" brushRef="#br0" timeOffset="284387.2417">5411 13428 310 0,'0'0'159'16,"0"0"-94"-16,0 0 4 16,0 0 9-16,0 0-17 15,0 0-9-15,0 0-26 16,0-6-2-16,0 2 20 0,0 4 9 15,0 0 16 1,0 0-8-16,0 0-13 0,0-3-18 16,0 3-5-16,3 0-3 15,-3-3 7-15,3 3-27 16,3-3 0-16,0 2 6 16,4-2-8-16,1 0-1 15,1 3 1-15,7 0 0 16,-1 0-1-16,3 0-5 15,1 0 6-15,2 0 5 16,1 0-5-16,-2 3 0 16,4 0 0-16,-2-3 0 15,-1 4-4-15,4-4 4 16,-5 3 0-16,4-3 4 16,-5 3-4-16,2-3 0 0,-6 0 0 15,4 0 1 1,-1 0-2-16,0 0 1 0,3 0 0 15,-2 0 5-15,2 0-5 16,-3 0 0-16,0 0 0 16,-2 0 0-16,2 0-6 15,-3 0 5-15,4 0 1 16,-2 0 9-16,2 0-9 16,5 0-2-16,1 0 2 15,2 0 0-15,0 1 0 16,6 2 0-16,1 3 0 15,2-5-6-15,1 5 5 0,-4-3 1 16,3 1 0-16,-8-1 2 16,-1 0-2-16,0-2 0 15,-8 2 0-15,2-3 1 16,-6 0 0-16,4 0-1 16,-1 0 0-16,-3 0 2 15,6 0 6-15,4 0-7 16,-1 0-1-16,6 0 0 15,3 0 2-15,-2 0-1 16,5 0 0-16,1 0 0 16,-1 0 0-16,0 0-1 15,0 0 2-15,-1 0-2 16,-5 0 7-16,-3 0-7 16,-2 0 0-16,-5 3 0 0,4 0-2 15,-5 1 2-15,5-1 0 16,1 1-1-1,5-1-7-15,0 0 8 0,4-1 0 16,2 0 9-16,4-2-5 16,2 0-3-16,1 0 0 15,-4 3 4-15,4-3 1 16,-4 0-4-16,0 0-2 16,1 0 1-16,-1 0-1 15,0 0 7-15,4 0-7 16,-4 0 0-16,-1 0-3 15,-2 0 3-15,0-3 1 16,0 3-1-16,1 0 5 16,-4 0-5-16,4 0 0 0,-4 0-1 15,4-2 2-15,-1 0-1 16,3-1 0-16,4 0 1 16,-4 3-1-16,1-4 0 15,-4 1-1-15,-8 0 1 16,-4 3 0-16,-12-1 0 15,-2 1 0-15,-8 0 1 16,-2 0-1-16,-3 0 20 16,0 0 21-16,0 0-2 15,0 0-38-15,0 0 15 16,0 0-16-16,0 0 1 16,0 0 8-16,0 0-9 0,0 0 0 15,0 0-2-15,0 0 4 16,0 0-1-16,0 0-1 15,0 0-15-15,0 0 2 16,0 0-62 0,-3 7-116-16,-6 5-117 0,0-2-96 0</inkml:trace>
  <inkml:trace contextRef="#ctx0" brushRef="#br0" timeOffset="285108.1521">5190 13573 677 0,'0'0'81'16,"0"0"-81"-16,0 0 0 15,0 0 0-15,0 0 0 0,0 0 0 16,0 0 0-16,0 0-6 15,0 2-108-15,0 0-229 0</inkml:trace>
  <inkml:trace contextRef="#ctx0" brushRef="#br0" timeOffset="287030.2868">8981 13548 62 0,'0'0'218'16,"0"0"-114"-16,0 0-51 15,0 0-18-15,0 0-34 16,0 0 5-16,0 0-6 16,-13-17 1-16,13 17-1 15,0-3 1-15,-3 3 22 16,3-4 8-16,0 4-6 16,-3-3 1-16,3 0-2 15,0 2-9-15,0 1 8 0,0-3-4 16,0 3-2-16,0 0-14 15,0 0 7-15,0 0 9 16,0 0-11-16,0 0-7 16,0 0-1-16,0 0 6 15,0 0-6-15,0 0 0 16,0 0 0-16,0 0 0 16,0 0 1-16,0 0-1 15,0 0 1-15,0 0 7 16,0 0-2-16,0 0-6 15,0 0 0-15,0 0 5 16,0 0-5-16,0 0-14 0,0 0 2 16,0 0-1-16,0-3-20 15,-3 3-82-15,3-3-393 0</inkml:trace>
  <inkml:trace contextRef="#ctx0" brushRef="#br0" timeOffset="287684.8918">5062 12543 639 0,'0'0'96'0,"0"0"-73"0,0 0-22 16,0 0 9-16,0 0-10 16,0 0 1-16,0 0-2 15,-3-3-37-15,3 3-20 16,0 0-40-16,6 0 0 16,4 7-31-16,-1-1-106 0</inkml:trace>
  <inkml:trace contextRef="#ctx0" brushRef="#br0" timeOffset="293748.9586">12823 12412 674 0,'0'0'120'0,"0"0"-80"16,0 0 54-16,0 0-36 15,0 0-42-15,0 0 0 16,-5 0-15-16,5 0 0 15,0 0 12-15,-1 0 0 16,-1 0 33-16,-2 0-11 16,-2-7-13-16,0-3-2 0,-1 0-8 15,1-7 15-15,6 0 2 16,0-8-3-16,0 1 12 16,16-6-37-16,2 5 5 15,6-2 16-15,1 10-21 16,2 4 4-16,-3 9-5 15,3 4-7-15,0 4 7 16,2 12-7-16,0 5-6 16,-2 2 13-16,-8 2-1 15,-7 2 0-15,-12 3-26 16,0 6-40-16,-28 4 31 16,-11 6 28-16,-13 7 8 15,-7-3 3-15,3 0-2 0,2-8 6 16,8-5-7-1,13-11 0-15,8-6 13 0,11-7-13 16,8-3 0-16,4-4 0 16,2-5 1-16,8 2 19 15,19 0 17-15,9-3 6 16,25 0 8-16,1 0-22 16,9-3-15-16,2-7 5 15,-19 3-18-15,4 1-1 16,-9 2 1-16,-13 1 0 15,-7 3-1-15,-3 0-31 16,-8 0-49-16,-3 0-101 16,-9-3-180-16</inkml:trace>
  <inkml:trace contextRef="#ctx0" brushRef="#br0" timeOffset="294072.1886">13281 12038 978 0,'0'0'122'15,"0"0"-96"-15,0 0 0 16,0 0-14-16,0 0-12 16,109-49-1-16,-78 68-9 15,6 11 9-15,4 10 0 16,-1 3 1-16,-1 12 18 0,-8 5-11 15,-4 3 7-15,-14 13 20 16,-10 10-7-16,-3-7-12 16,-6-7 3-16,-14-12-7 15,-5-14 12-15,-7 4-23 16,-14-1 1-16,-11-5-1 16,-19-2-13-16,-35-8-93 15,17-9-139-15,8-11-496 0</inkml:trace>
  <inkml:trace contextRef="#ctx0" brushRef="#br0" timeOffset="294360.3926">12256 12061 1083 0,'0'0'130'0,"0"0"-118"16,-119 14-2-16,65 8-10 15,4 11 0-15,7 8 14 16,8 24 6-16,8 25-19 16,21 28 23-16,12 14-14 15,37-3 6-15,18-13-5 16,14-14 15-16,10-6-26 0,9-7 0 15,-20-23-129 1,-5-19-209-16</inkml:trace>
  <inkml:trace contextRef="#ctx0" brushRef="#br0" timeOffset="296177.595">15035 12034 1077 0,'0'0'141'16,"0"0"-98"-16,0 0-43 0,0 0 0 15,0 0-5 1,-92 87 5-16,67-37 1 0,-8 19-1 16,1 23 0-16,0 27-1 15,-1 13 0-15,1 0 1 16,9-9 2-1,1-17 8-15,5-4 2 0,5-4-11 16,6-2 0-16,1 0 7 16,5 0 1-16,0-3 1 15,0 5 2-15,5-2-12 16,1 4 22-16,0-5-21 16,0-8 0-16,0-2 8 15,2-9-9-15,1-10 0 16,1-14 0-16,0-8 2 0,2-4 0 15,5 3-1-15,2 9-1 16,8 4 0-16,1-3-3 16,2-6 3-16,2-5 0 15,3-5 4-15,1-8-4 16,0-2 0-16,-3-4 1 16,-2-3 6-16,3-8-5 15,-1-5 18-15,1-4 9 16,5-3-10-16,4 0 16 15,5-10-13-15,2-5-3 16,0-8-5-16,-3 2-13 16,-2-2 9-16,-3 1-10 15,-5-2 2-15,-2 4 3 0,-7-3-5 16,-1 1 0 0,0 1 7-16,-5-8-7 0,7 1 7 15,-4-4-6-15,2-5-1 16,1-2 4-16,0-4-4 15,1 0-7-15,-7 0 7 16,1-2 0-16,-4-3 0 16,-7-1 0-16,3-8 0 15,-6-15-3-15,0-17 9 16,0-16-6-16,1-4 7 16,-2 23-7-16,-2 20 1 15,-3 26-1-15,-3 7 0 16,0-3 7-16,0-8-5 0,0-5-2 15,0-1 4-15,0 1 3 16,3-5-6-16,-3-1-1 16,0-4 0-16,0 0 0 15,0 2 0-15,-6 4 0 16,0 0-1-16,-7 7 1 16,0 3 0-16,0 0 1 15,-5 0 10-15,3 1 8 16,-1 1-17-16,0 2 7 15,3-4 12-15,3 4-10 16,-2-2-10-16,-2 3 11 16,1-2-12-16,-3 6 11 0,-5 1-11 15,0 0-14-15,-9 1-7 16,2 2 7-16,-5 3 7 16,0 3 7-16,3 2 0 15,5 5-2-15,-1-2 3 16,6 8-1-16,1 1 1 15,3 2-1-15,3 1-1 16,1 4 1-16,-5-1-15 16,4 4 14-16,-3-3-31 15,-7 3-3-15,4 0 20 16,-7 0 2-16,6 0 7 16,-4 0 6-16,6 0 0 15,-5-1 4-15,7-1-4 0,-3-2 0 16,-2 4 0-1,3 0 0-15,-2 0-1 0,3 0 1 16,-5 0-8-16,2 0 8 16,-4 10-54-16,0-3 2 15,0 5 10-15,2 1 3 16,-5 8-34-16,9-1-119 16,2-4-130-16</inkml:trace>
  <inkml:trace contextRef="#ctx0" brushRef="#br0" timeOffset="297458.519">19131 11985 871 0,'0'0'88'0,"0"0"-84"16,0 0-4-16,0 0 0 15,0 0 0-15,-80-16-10 16,60 36 4-16,-6 9 6 16,-3 11 21-16,-10 19-1 15,-10 24-6-15,-12 29 9 16,-8 17-1-16,2 7-12 0,5-2 3 15,13-17-12 1,10-2 11-16,13-5-11 0,6 1 8 16,11 5 15-1,9 2 24-15,0 5-3 0,12 3-7 16,8 5-28-16,5-4-1 16,5-6-7-16,6-5-1 15,4-10 8-15,5-10-9 16,-3-17-9-16,-8-20 2 15,-4-15 7-15,0-9 7 16,6 5-6-16,6 0 0 16,7 0 19-16,6-10 2 15,0-15-3-15,3-14 13 0,4-1 13 16,7-20-9 0,4-13-14-16,2-11-22 0,4-8-9 15,-5-4-30-15,1-4-2 16,0 1 5-16,-8 0-16 15,-1-1 34-15,-8 7 17 16,-5-3 1-16,-3 0 6 16,-3 0-6-16,2-17 1 15,1-22 11-15,5-22-12 16,-5-14 0-16,-11 8-2 16,-10 7-3-16,-16 20 4 15,-7 0-4-15,-6 2 5 16,0 1 10-16,-4 1-1 15,-8-1 3-15,-1 0-1 0,-6-2-2 16,-1 2 5-16,0 20-13 16,-1 15 0-16,7 14 12 15,-5 4-4-15,-1-2-6 16,-4-2 7-16,0-5-3 16,-2 7 5-16,3 2 0 15,-4 9 9-15,2 2 1 16,2 3-13-16,1 6 4 15,-2 3 0-15,2 3-4 16,-4 2 0-16,-1 2-9 16,-1 4-7-16,-7 2 7 15,0-2-6-15,1 6 6 16,-5 0-7-16,0 0 6 0,-3 0-22 16,2 3-53-1,-2 7-11-15,-12 6-62 0,12-5-50 16,5-3-28-16</inkml:trace>
  <inkml:trace contextRef="#ctx0" brushRef="#br0" timeOffset="298231.5886">15402 12289 1160 0,'0'0'138'0,"0"0"-93"16,0 0 32-16,0 0-51 16,-81-32-12-16,58 50-14 15,-17 26-9-15,-10 29 9 0,-3 25 10 16,5-8 28-16,18-18-3 16,17-26-33-16,13-22 23 15,0 2-10-15,7 1 1 16,16-5 14-16,3-11-18 15,12-5 5-15,5-6 4 16,5-16-20-16,-2-14-1 16,-1-13 0-16,-9-3-9 15,-10-1 8-15,-6 8-15 16,-11 13 14-16,-9 19-21 16,0 7-12-16,0 37-19 0,-12 32 38 15,1 0 10 1,11 0-2-16,0-9 6 0,59 3-8 15,-1-8-92-15,6-8-213 16</inkml:trace>
  <inkml:trace contextRef="#ctx0" brushRef="#br0" timeOffset="299069.0426">19385 13174 1397 0,'0'0'190'0,"0"0"-146"15,0 0-44-15,0 0-8 16,0 0-5-16,0 0 13 16,-10 113 1-16,-2-61 0 0,-2 7 10 15,-6 2-11 1,-1 1 0-16,1 0 0 0,1-1-3 16,2-6-4-16,4-6 7 15,5-5-23-15,5-14-14 16,1-8-24-16,2-11 31 15,0-5 5-15,0-6 25 16,3-10 35-16,20-19 13 16,9-15-48-16,13-8-38 15,5-5 3-15,5 8 25 16,-2 12 10-16,-2 15 1 16,0 9 17-16,-5 13-18 15,-7 0-6-15,-3 13 6 16,-13 6-1-16,-4 4-9 15,-9 1 4-15,-9-1 6 0,-1-2 25 16,-8 1 3-16,-12-2 24 16,-8 0-1-16,-5-5-22 15,-3-1-9-15,-3-4-15 16,4 0-5-16,2-3-40 16,-12-4-108-16,5 0-148 15,5-3-815-15</inkml:trace>
  <inkml:trace contextRef="#ctx0" brushRef="#br0" timeOffset="300079.1613">15210 13432 1245 0,'0'0'164'0,"0"0"-107"15,0 0-51-15,0 0-6 16,0 0-25-16,0 0 12 16,1 109 13-16,-1-23 10 15,-3 20-4-15,-1-5 8 16,-3-21-13-16,7-33-1 15,0-18 9-15,0-3-9 16,0-3 0-16,0 1 1 16,0-11 0-16,0-6-2 15,0-4 1-15,4-3 0 16,3-3 25-16,7-17 45 0,10-17-70 16,12-5-23-1,7-8-27-15,11 4 39 0,4 9 5 16,4 15 0-16,0 15 4 15,-4 7-26-15,-12 12 17 16,-13 15 10-16,-17 3-11 16,-13 2 6-16,-3-1 6 15,-25-1 18-15,-15 2 25 16,-15-2-18-16,-10-6 3 16,0-1-8-16,-1-11-11 15,-10-12-9-15,14 0-103 16,15-12-291-16</inkml:trace>
  <inkml:trace contextRef="#ctx0" brushRef="#br0" timeOffset="300871.2328">19671 12266 995 0,'0'0'137'0,"0"0"-48"0,0 0 27 16,-13-76-25-16,0 55-27 15,-3-1-3-15,0 5-12 16,-8 4-34-16,-1 7-6 16,-8 6-9-16,-9 16-7 15,-4 18 6-15,1 15 1 16,6 6-1-16,14-1-12 16,14-2-10-16,11-8 21 15,14-8 2-15,18-6 1 16,10-10 14-16,9-10-15 0,6-10-6 15,1-10 6-15,-4-20-10 16,-4-13 10-16,-8-7 8 16,-10-6-6-16,-10 0 18 15,-9 10-10-15,-5 9 17 16,-8 18 9-16,0 12 2 16,-8 7-38-16,-10 22-23 15,-2 15 11-15,-5 9 12 16,8 11-7-16,7 2-4 15,10 4 4-15,16 26-32 16,6-12-99-16,5-15-194 0</inkml:trace>
  <inkml:trace contextRef="#ctx0" brushRef="#br0" timeOffset="301681.18">16204 12600 13 0,'0'0'707'0,"0"0"-544"15,0 0-11-15,0 0-9 16,0 0 6-16,0 0-31 16,0 0-61-16,-10 0-8 15,10 0-30-15,0 0-8 16,0 0-11-16,7 0-16 16,9 9-8-16,14 11 8 15,27 17 16-15,31 15 13 16,32 10 9-16,16 2 9 15,-3-5-14-15,-9-9-17 0,-18-1 12 16,3 0-12-16,-3 2 0 16,1 1-9-16,4 1 16 15,-4-10-7-15,-9 0 0 16,-2-13 6-16,-8 0 3 16,-3-4-8-16,-15-7 7 15,-10-2 8-15,-14 0-15 16,-4 3 8-16,6 3-9 15,1 6 1-15,6 2-2 16,-7 2-5-16,-2-7 6 16,-10 0 0-16,-4-3 7 15,-5-7-4-15,-5-2-3 16,-6-1-8-16,-16-3-68 0,0-6-126 16,-12-4-289-16</inkml:trace>
  <inkml:trace contextRef="#ctx0" brushRef="#br0" timeOffset="302277.6536">15873 14007 570 0,'0'0'62'16,"0"0"-43"-16,0 0 108 0,0 0 17 15,0 0 2-15,0 0 73 16,-39-82-129-16,48 55-9 16,8-3-23-16,6 1-19 15,-2-2-12-15,9-2-17 16,7-2-9-16,8 1 10 15,22-10-10-15,30-8 0 16,34-4 8-16,8-4 2 16,7 4-1-16,-10 8-5 15,-12 4 6-15,-4 2 1 16,-3-2-2-16,-6 2-10 16,2-2 0-16,0 2-8 0,5-5 8 15,1 3 6 1,-8 2 2-16,-17 9-4 0,-25 7-4 15,-19 9 0-15,-6 1 0 16,4-1 6-16,11-2-6 16,3-4 0-16,2-4 1 15,15-4 4-15,15-7-5 16,16-9 1-16,-9 5-1 16,-20 14 3-16,-26 8-3 15,-20 12 0-15,4-2-2 16,1 3-4-16,-1 3 6 15,-7 1-5-15,-9 0 4 16,0 3-7-16,-4 0 8 0,4 0 0 16,0 0-6-1,6 0-3-15,-10 3-129 0,-2 1-236 0</inkml:trace>
  <inkml:trace contextRef="#ctx0" brushRef="#br0" timeOffset="303455.4245">15194 12959 1046 0,'0'0'130'0,"0"0"-88"0,0 0 0 16,0 0-42 0,0 0-4-16,0 0-83 0,20-19-81 15,0 19-21-15,-1 7-36 0</inkml:trace>
  <inkml:trace contextRef="#ctx0" brushRef="#br0" timeOffset="304465.6886">19710 14287 656 0,'0'0'213'0,"0"0"-171"15,0 0-19 1,0 0 11-16,0 0-27 0,0 0-7 16,0 0-1-16,0 0-9 15,3 0 10-15,-3 0-35 16,0 0-169-16</inkml:trace>
  <inkml:trace contextRef="#ctx0" brushRef="#br0" timeOffset="324451.8485">25767 14070 494 0,'0'0'0'16,"0"0"-110"-16,0 0-169 0</inkml:trace>
  <inkml:trace contextRef="#ctx0" brushRef="#br0" timeOffset="324515.8931">25767 14070 137 0,'6'0'126'0,"-6"0"-126"0</inkml:trace>
  <inkml:trace contextRef="#ctx0" brushRef="#br0" timeOffset="325121.3251">25655 14007 487 0,'0'0'156'0,"0"0"-6"0,0 0-30 16,0 0-40-16,0 0-14 15,0 0-17-15,0 0 18 16,49-50-11-16,-49 50-34 15,0 0-22-15,-24 3-144 16,-4 8-197-16,-5-1-37 0</inkml:trace>
  <inkml:trace contextRef="#ctx0" brushRef="#br0" timeOffset="325806.7701">23884 13507 380 0,'0'0'404'0,"0"0"-275"15,0 0-106-15,0 0-23 16,0 0-8-16,0 0 1 16,0 0 7-16,0 1 10 15,0-1 3-15,0 0 4 16,0 0-17-16,0 0 0 15,0 0 5-15,0 0-5 16,0 0 0-16,0 0-19 16,0 0-35-16,0 0-5 15,0 0-9-15,0 0 35 0,0 0-6 16,0 0-10 0,1 0-32-16,7-4-199 0</inkml:trace>
  <inkml:trace contextRef="#ctx0" brushRef="#br0" timeOffset="327629.4332">28051 13204 23 0,'0'0'28'16,"0"0"12"-16,0 0 41 16,0 0 4-16,0 0 4 15,0 0-12-15,0 0-45 16,0 0-25-16,0 0-7 16,0 0 1-16,0 0 19 15,0 0-20-15,0 0 0 16,0 0 107-16,0 0-43 15,0 0-38-15,0 0-13 16,0 0-13-16,0 0 1 16,0 0-1-16,0 0 0 0,0 0 0 15,0 0 0 1,0 0-2-16,0 0-9 0,0 0-10 16,0 0 0-16,0 0 11 15,0 0 9-15,0 0 1 16,0 0 1-16,0 0 0 15,0 0 11-15,0 0-12 16,0 0 0-16,0 0 0 16,0 0-6-16,0 0 6 15,0 3 0-15,0-3 0 16,0 1 0-16,0-1 1 16,0 0 6-16,0 0-7 15,0 0 0-15,0 0-1 0,0 0 1 16,0 3-5-16,1-3 5 15,1 3 0-15,-2-1 0 16,0 0 0-16,2-2 1 16,-2 0 2-16,0 0-3 15,0 0 0-15,0 0 0 16,0 3 0-16,1-3 0 16,-1 0 1-16,0 0-1 15,2 0 0-15,-1 0 1 16,1 0-1-16,-2 0 1 15,0 0 0-15,1 0 1 16,-1 2-1-16,0-2 0 16,0 0 18-16,0 0-6 0,2 0-6 15,-2 0-1 1,0 0-6-16,0 0 1 0,0 0 5 16,1 0-5-16,1 0 7 15,-2 0 1-15,1 3 12 16,-1-3 23-16,0 0 15 15,0 2-27-15,0-2-32 16,0 9-57-16,0-2-25 16,-7-1-87-16</inkml:trace>
  <inkml:trace contextRef="#ctx0" brushRef="#br0" timeOffset="328476.1056">24254 14499 514 0,'0'0'153'15,"0"0"-104"-15,0 0-17 16,0 0-8-16,0 0-11 16,0 0 20-16,0 0 24 15,0 0 8-15,0 0 5 0,0 0-42 16,1 0-9-16,-1 0-11 15,0 0 5-15,2 0 6 16,-2 0 7-16,0 0-11 16,1 0-4-16,-1 0-9 15,0 0-2-15,0 0 9 16,2 0-9-16,-2 0-1 16,0 0-12-16,1 0-22 15,-1 0-15-15,0 0-53 16,0 0-10-16,0 0 8 15,0 0-45-15,0 0-256 0</inkml:trace>
  <inkml:trace contextRef="#ctx0" brushRef="#br0" timeOffset="330326.1986">28147 13343 515 0,'0'0'165'0,"0"0"-60"16,0 0-50-16,0 0-36 16,0 0-12-16,0 0-6 15,0 0-1-15,6 0 7 16,-6 0-7-16,0 0 0 0,0 0 0 16,0 0 0-1,0 0-32-15,0 0-14 0,0 0 4 16,0 0 7-16,0 0-1 15,0 0 9-15,0 3-1 16,1 0 15-16,-1 0 13 16,2-2-1-16,-2-1-12 15,0 0 12-15,0 0 1 16,0 0 2-16,0 0 37 16,0 0 31-16,0 0 14 15,0 0-43-15,0 0-33 16,0 0-8-16,0 0-3 15,0 0-20-15,0 0-4 0,1 0-1 16,1 0 18 0,-2 0-1-16,1 0 11 0,-1 0 4 15,0 0-4-15,0 0 1 16,0 0-1-16,0 0-6 16,0 0-7-16,0 3-20 15,0 0-61-15,0 0-189 0</inkml:trace>
  <inkml:trace contextRef="#ctx0" brushRef="#br0" timeOffset="339755.7095">27636 15423 333 0,'0'0'158'0,"0"0"-105"15,0 0-40-15,0 0 12 16,0 0-2-16,0 0 40 16,2-10-61-16,-2 10 181 15,0-2-20-15,0 2-88 16,3-3-43-16,-3 3-32 15,0 0-40-15,0 0-41 0,0 0-52 16,0 0-52-16,0 3-50 16,0 4-35-16</inkml:trace>
  <inkml:trace contextRef="#ctx0" brushRef="#br0" timeOffset="349002.4647">2176 13332 808 0,'0'0'137'0,"0"0"-71"0,0 0-3 15,0 0 0-15,0 0-54 16,0 0 10-16,-31-49-7 15,31 49-11-15,6 0-2 16,6 7-10-16,12 17 11 16,4 11 10-16,8 25-9 15,6 29 0-15,7 26 9 16,-3 2-9-16,-13-22-2 16,-5-29-8-16,-11-32 9 15,2-12 0-15,2 1 1 16,0-6-1-16,-2 0 0 15,-5-12 2-15,-1-5-1 16,-1-2 22-16,2-25 29 0,11-28-20 16,14-31-20-1,1 2-6-15,2 2 5 0,1 16-11 16,-1 14-1-16,13-2 0 16,9-9 1-16,5 5-6 15,-2 4-5-15,-1 5 2 16,-5 6 3-16,-9 7-23 15,-7 5-27-15,-8 3-19 16,2-6-55-16,-9 7-16 16,-12 7-253-16</inkml:trace>
  <inkml:trace contextRef="#ctx0" brushRef="#br0" timeOffset="350038.1926">12269 13614 851 0,'0'0'162'0,"0"0"-75"15,0 0-14-15,0 0 0 16,0 0-56-16,0 0-10 16,62-24-7-16,-46 54 8 15,0 7-8-15,4 5 0 16,-4 7 0-16,-6 1-1 0,3 0 2 15,-3 0-1-15,2-8 0 16,3-2 3-16,3-11-5 16,4-5 2-1,8-8-10-15,6-12 10 0,3-4-7 16,4-7 7-16,-1-20 0 16,7-12 1-16,12-23 1 15,14-20-2-15,15-18 0 16,8-3 4-16,-17 18-4 15,-16 21 0-15,-26 29 2 16,-10 4-2-16,9-1 9 16,-2-5-9-16,7-3-11 15,-1 4 9-15,13-7-45 0,-13 10-80 16,-5 4-168-16</inkml:trace>
  <inkml:trace contextRef="#ctx0" brushRef="#br0" timeOffset="359551.0664">1711 15377 121 0,'0'0'51'0,"0"0"-51"16,0 0-35-16,0 0 9 0,0 0 26 16,0 0 6-16,49-59 40 15,-37 43-7-15,-3-1-9 16,-3-7-23-16,-3 6-7 16,0 4-186-16</inkml:trace>
  <inkml:trace contextRef="#ctx0" brushRef="#br0" timeOffset="359958.3578">1887 14873 882 0,'0'0'80'0,"0"0"-41"15,0 0 11-15,0 0-32 16,0 0-13-16,0 0-5 16,0 0-13-16,21 25 13 15,-2-1-1-15,4 9-5 16,2-1 6-16,2 5 1 16,3-3-1-16,1-2 0 15,-1-2 1-15,-2-6 7 16,-1-5-8-16,-2 0 0 15,-5-9 3-15,2-9-3 0,-1-1 13 16,5-7 2 0,2-20 4-16,15-25 1 0,8-27-7 15,1 2-7-15,-6 2 3 16,-4 14-9-16,-9 19 0 16,0 5-1-16,1 2-32 15,-7 14-29-15,-11 8-97 16,-7 10-98-16</inkml:trace>
  <inkml:trace contextRef="#ctx0" brushRef="#br0" timeOffset="360342.5674">1856 15007 785 0,'0'0'109'0,"0"0"-52"16,0 0-46-16,0 0-11 15,0 0-1-15,0 0-15 16,0 0 9-16,64 69 6 16,-37-29 1-16,1 1 0 15,5 8 0-15,-2 0 1 16,-1-2 10-16,3-2-10 15,-2-8-1-15,-4-8 7 16,0-9-7-16,3-16 2 16,-2-4 7-16,11-36 22 0,10-43 10 15,12-40-15 1,-3-16-15-16,-8 8-11 0,-19 29-4 16,-10 42-16-16,-9 25-47 15,-2 11-11-15,-7 4-8 16,0 4-105-16,-3 5-440 0</inkml:trace>
  <inkml:trace contextRef="#ctx0" brushRef="#br0" timeOffset="360630.8126">1923 15157 654 0,'0'0'75'0,"0"0"-70"16,0 0-5-16,22 84 0 16,2-47-1-16,9-3 1 15,9-5 10-15,5-9-10 16,7-10 1-16,7-10 9 15,6 0 0-15,2-20 1 16,19-23-11-16,-19 3-56 16,-14-2-318-16</inkml:trace>
  <inkml:trace contextRef="#ctx0" brushRef="#br0" timeOffset="364221.8926">25130 4950 469 0,'0'0'120'0,"0"0"-57"0,0 0-38 15,0 0-15-15,0 0-1 16,0 0 14-16,-8-10-5 16,7 4-5-16,-1-1 18 15,1 0-7-15,1 3 34 16,-2 1-9-16,2 2-29 16,0 1-2-16,0 0-17 15,0 0-1-15,0 0 0 16,0 1-15-16,0 12 4 15,0 7 11-15,0 4-13 16,0 6 7-16,0 5-1 16,0 1 7-16,0 5-1 15,0 0 1-15,-4 1 0 0,1 4 0 16,0 0 1 0,3 5-1-16,0 1 0 15,0 3 0-15,3 4 0 0,7 2 0 16,-1 0 7-16,0-1-7 15,2 4 0-15,-5-2-1 16,0 1 1-16,-2 3-2 16,1 0 2-16,-2 2 0 15,0-1 0-15,-3 1 2 16,0-1-2-16,0-1 1 16,0 0-1-16,0 0 0 15,0 12 0-15,-2 12 2 16,-7 13-2-16,2 0 0 15,1-20 0-15,3-20 1 16,3-21-1-16,0-5 0 0,0 2 1 16,0 4-1-16,0-3 0 15,4-7 0-15,4-9-2 16,2-9 2-16,2-1 0 16,-1-5 2-16,-1-5 22 15,2 2-9-15,-5-3-2 16,2-2 0-16,2 2-13 15,-2-3 15-15,4 0-15 16,3 0 13-16,8 0 13 16,6 0-25-16,4 0 8 15,8-3-3-15,4-3-5 0,4-1-1 16,2 0 1-16,2 4 0 16,0-1 5-1,-1 1-6-15,4 3 0 0,4-1 0 16,15-5 0-16,24-4 0 15,21-3 0-15,12 0 0 16,-3 0 5-16,-4 6-4 16,-8 4-1-16,5 2 0 15,0 1 1-15,6 0 3 16,1 4-4-16,7 6 0 16,2 1 6-16,10 3-5 15,3 0 1-15,5 3 6 16,1-3-7-16,3-4 12 15,-2-4-13-15,4-6 0 0,7 0 8 16,3-7-8-16,8-6 0 16,1 3 1-16,-6 4 0 15,-18 5 1-15,-21 1-2 16,-17 0 0-16,-16 4 6 16,-12 6-6-16,-3 0 0 15,-16-1 0-15,-12-5-1 16,6-4 0-16,-22-6-98 15,-7-11-400-15</inkml:trace>
  <inkml:trace contextRef="#ctx0" brushRef="#br0" timeOffset="365952.9642">25064 4926 82 0,'0'0'412'16,"0"0"-293"-16,0 0-77 0,0 0-32 16,0 0-8-1,0 0 34-15,0 0 16 16,3-3 0-16,15 0 11 0,24-4-6 16,31-1 0-16,39-2-35 15,19 1-12-15,9 5 0 16,1 2-9-16,-4-1 1 15,6-1-2-15,11-4 1 16,7 1 6-16,1-3-6 16,0 2 0-16,-4-2 11 15,-6-2-12-15,-3 3 0 16,-3 2 0-16,-7 0 1 16,-3 1 4-16,-6 1-5 15,-3-1 0-15,-5 0 9 16,-4 3-9-16,-4 2 2 15,-3 1-2-15,2 0 6 0,2 0-3 16,2 1-3-16,5 8 0 16,8-1-2-16,2-1 2 15,4-1-1-15,1-2 0 16,-10-2-8-16,-10 2 6 16,-13-4 3-16,-4 0-6 15,-1 0 6-15,3 0-14 16,5 0-4-16,1-4-5 15,0-1-14-15,-4 1 25 16,-21 3-7-16,-19-1 8 16,-18 2 10-16,-13 0 0 0,1 0 0 15,-4 2-1-15,-3 2-11 16,-12-1-4-16,-8 0-70 16,-6-3 9-1,-1 0 32-15,0 2 21 0,0 1 12 16,2 1 12-16,1 0-3 15,1 2 4-15,1 1 0 16,-1 0 0-16,1-1 10 16,-1 1-9-16,-1 0 0 15,-1 2 21-15,-2 1-12 16,0 2 20-16,0 8-7 16,0 8-4-16,0 10 6 15,0 10-17-15,-3 7 1 0,1 6-9 16,2 3 1-1,0 10 2-15,-2 18-3 0,-5 15 0 16,0 5 0-16,-4-4 1 16,0 0 1-16,2-4-2 15,-1 12-1-15,2-1 1 16,5-6 0-16,1-11 0 16,2-25 0-16,0-20 1 15,0-10-1-15,-1-6 0 16,-2 3 1-16,1 6 5 15,-1 7-6-15,0-4 0 16,2 0 1-16,-1-3-1 16,1-2-1-16,-1 1 1 15,1-5 0-15,1-5 1 16,0-3-1-16,0-3 0 0,0-5-1 16,0-1 1-16,0-4 0 15,0-5 0-15,0-4 1 16,0-3-3-16,-2-4 2 15,1-3 0-15,-3 0 22 16,-4 0 10-16,-4 0 17 16,-10-10-30-16,-5 0-18 15,-3 0 5-15,-1 3-6 16,-1 6 0-16,1 1 3 16,-2 0-3-16,-4 1-1 15,-6 9-6-15,-7-3 7 16,-20 2 1-16,-23-5-1 15,-21-1-23-15,-7-3-12 0,9 0-12 16,14-7 9-16,13-9 16 16,2 5 10-16,-2 1 11 15,-1 4-15-15,-4 3 8 16,1 3 7-16,1 0-20 16,22 0-44-16,18 7-95 0</inkml:trace>
  <inkml:trace contextRef="#ctx0" brushRef="#br0" timeOffset="366122.4541">29247 7136 739 0,'0'0'0'0,"0"0"-100"16,0 0-24-16,0 0-95 0</inkml:trace>
  <inkml:trace contextRef="#ctx0" brushRef="#br0" timeOffset="366443.1456">29528 7364 439 0,'-106'4'36'0,"-16"1"-36"0,38-4 0 15,11 2-164-15</inkml:trace>
  <inkml:trace contextRef="#ctx0" brushRef="#br0" timeOffset="366911.021">29925 7116 208 0,'0'0'0'15,"0"0"-82"-15,0 0 81 16,0 0 1-16,0 0 13 15,0 0 44-15,-104 6 26 16,16 9-7-16,-35 5-43 16,-13-2-15-16,2-4-7 15,12-4-1-15,21-4-9 16,7-3 0-16,8-3-1 16,13 0 0-16,14 1-1 15,14-1 1-15,6 6-9 0,-4-2-5 16,2 6-4-16,5 4-21 15,16 1-11-15,17 1 24 16,3-2 10-16,45 2 16 16,43-5 2-16,59-2 43 15,37-8 4-15,-29-1-49 16,-19 0-55-16</inkml:trace>
  <inkml:trace contextRef="#ctx0" brushRef="#br0" timeOffset="367346.5255">30376 7179 1177 0,'0'0'0'16,"0"0"-26"-16,-86-7-95 16,-30 3 53-16,-63 3-49 15,-30 1 6-15,-9 0 47 16,8 0 40-16,15 5 2 16,-10 7-7-16,-2 3 0 15,-4 4 0-15,6-1-14 16,12 3 17-16,51-6-40 15,36-2-119-15</inkml:trace>
  <inkml:trace contextRef="#ctx0" brushRef="#br0" timeOffset="369475.0641">4401 15711 678 0,'0'0'9'0,"0"0"-3"16,0 0 53-16,0 0 30 15,0 0 20-15,0 0-11 16,-6-3-1-16,4 3-10 15,1 0-8-15,-3 0 29 16,1 0-46-16,-5 0-37 16,-1 6-5-16,-4 5-20 15,-2 12 1-15,-9 9-1 16,-1 22-2-16,-2 25 1 16,4 0 1-16,7-3-4 15,4 0-3-15,6 3 7 0,0 20 0 16,6 10 1-16,0-13-1 15,12-13 0-15,6-8 0 16,9-2 0-16,10 0-8 16,8 4 8-16,5 2 0 15,3 3-1-15,-1-13-4 16,-7-17 3-16,-8-13-7 16,-3-9-18-16,11 4 9 15,10-3-47-15,24 4 10 16,18-11 3-16,24-18-71 15,-15-6-113-15,-24-15-275 0</inkml:trace>
  <inkml:trace contextRef="#ctx0" brushRef="#br0" timeOffset="370093.1092">7373 15292 952 0,'0'0'91'0,"0"0"10"16,0 0-11-16,0 0-16 15,0 0-6-15,0 0-6 16,0 0-30-16,-36-63-32 15,36 63-27-15,2 0 13 16,14 19-8-16,12 12 21 16,14 24-5-16,15 24-4 15,10 24 10-15,2 6 1 16,-11-8-1-16,-9-4 11 16,-16-14-11-16,-5 6 0 0,-8-3 6 15,-10-3-6-15,-7 6 1 16,-3-5-1-16,-6 7 2 15,-18 1 19-15,-4-2-13 16,-8-1 0-16,-3-7 5 16,-1-6-13-16,7-10-1 15,2-12 1-15,11-12-8 16,-5 1 7-16,-2 7-28 16,-1 7-18-16,-23 21-51 0,11-20-114 15,1-14-291-15</inkml:trace>
  <inkml:trace contextRef="#ctx0" brushRef="#br0" timeOffset="371069.1466">5235 15813 139 0,'0'0'223'0,"0"0"-77"16,0 0 3-16,0 0-28 0,0 0 6 16,-85-59-53-16,65 56 4 15,-2 0-13-15,-3 3-45 16,-2 3-4-16,-3 11-11 15,2 8-5-15,1 8 0 16,1 9 0-16,1 8-1 16,6 9 1-16,2 10 0 15,7 0 0-15,4-3 0 16,6-4 0-16,0-9 0 16,3-11 0-16,10-9-2 15,2-7-18-15,3-13 20 16,0-6 15-16,6-4 11 15,3-7 1-15,1-13 1 0,2-13-15 16,-5-3-5-16,-5-8 5 16,-4 2-13-16,-7-1-23 15,-3 10 17-15,-3 6-14 16,0 8 20-16,0 8 0 16,-2 5-1-16,-1 3 0 15,2 3-18-15,-2 0 9 16,3 0-11-16,3 16-43 15,3 4 42-15,1 7 21 16,4 5 0-16,-2 8 1 16,4-1 0-16,5 1 1 15,0-4 0-15,6-9-1 16,1-4 0-16,8-12-10 0,4-5-15 16,27-11-44-1,-10-10-86-15,-6-8-119 0</inkml:trace>
  <inkml:trace contextRef="#ctx0" brushRef="#br0" timeOffset="371822.343">6300 15315 804 0,'0'0'120'0,"0"0"-32"15,0 0-12-15,0 0-13 16,0 0-12-16,0 0-31 15,0 0-20-15,0-3-45 16,0 29 3-16,0 27 32 16,6 20 10-16,3 2 0 15,2-6 8-15,2-9-8 16,-1-17-1-16,1 7-9 16,1-1 10-16,2-7 2 0,-4-3-2 15,0-1 1 1,0-8-2-16,-3-1 1 0,0-10 0 15,1-1 0-15,-4-9-5 16,-1-6-17-16,-2-3-4 16,-3 0 26-16,3 0 22 15,-3-10 4-15,3-10 7 16,0-5-11-16,7-7-22 16,2-5 0-16,3 0-2 15,3-2-15-15,3 2 4 16,4 5-12-16,-5 0 19 15,5 10 5-15,-3 5-4 16,-1 4 4-16,-3 8-10 0,0 5-2 16,-3 0-16-1,3 8-12-15,-6 10 28 0,4 8 11 16,-4 1 2-16,-4 2 0 16,-1 4 3-16,-7-1 3 15,0-1-6-15,0 2 1 16,-9-4-1-16,-6 1 14 15,-1-3-4-15,-7 0 2 16,-2 2-5-16,-5-3-4 16,-6-2 13-16,-2-2-15 15,2-5 6-15,0-4 9 16,3-3-10-16,0-8 1 16,2 0-7-16,-5-2-7 15,8-3-84-15,4-7-285 0</inkml:trace>
  <inkml:trace contextRef="#ctx0" brushRef="#br0" timeOffset="372925.5801">4877 14361 667 0,'0'0'67'0,"0"0"-56"15,0 0 14-15,0 0-25 16,0 0 10-16,0 0-2 15,0 0 13-15,-24 8 29 16,20-8 9-16,-1 0-41 16,-1-3 9-16,-3-4-20 15,3 2-1-15,-4-2 1 0,5 4-6 16,1 0-1-16,1 3 0 16,-2 0 0-16,2 6-1 15,-4 13-2-15,-2 8-4 16,-3 7 5-16,0 4 2 15,0 2 0-15,0 0-1 16,2-3 3-16,4-1 2 16,1-7-4-16,-1-6 1 15,3-2-14-15,3-5 13 16,-7-7-69-16,4-5-120 16,-3-4-320-16</inkml:trace>
  <inkml:trace contextRef="#ctx0" brushRef="#br0" timeOffset="373302.8567">4650 14410 849 0,'0'0'129'15,"0"0"-67"-15,0 0-30 16,0 0-5-16,0 0-18 16,-94 10-9-16,82 10 0 15,-3 9-10-15,0 4 9 16,5 6 1-16,4 1-1 15,0-3 0-15,3-5-6 16,3-11 6-16,0-8-13 16,0-10-24-16,0-3 38 15,0-10 55-15,0-16-26 16,0-7-11-16,6-7-18 16,3 1 0-16,4 2 0 15,-1 7 0-15,3 10-2 0,3 4 2 16,3 3-9-16,7-3 9 15,-1 5 0-15,4-2-1 16,-1 3 0-16,0 1 1 16,0 2-13-16,-6 7 13 15,12 0-18-15,-5 13-191 16,-7 3-287-16</inkml:trace>
  <inkml:trace contextRef="#ctx0" brushRef="#br0" timeOffset="374992.2873">8571 14380 529 0,'0'0'108'0,"0"0"-69"16,0 0 52-16,0 0 19 0,0 0-50 16,0 0-38-16,0 0-4 15,0 0-18-15,0 13-14 16,0 0-18-16,0 7 12 15,0 13-50-15,-3-3-106 16,0-7-176-16</inkml:trace>
  <inkml:trace contextRef="#ctx0" brushRef="#br0" timeOffset="376955.1616">5069 16273 370 0,'0'0'111'0,"0"0"-60"16,0 0-51-16,0 0-17 16,0 0 15-16,0 0 1 15,0 0 1-15,-7 0 34 16,7 0 49-16,0 0 13 16,0 0-70-16,0 0-26 15,0 0-85-15,0 0-117 16,0 0-127-16</inkml:trace>
  <inkml:trace contextRef="#ctx0" brushRef="#br0" timeOffset="377223.3483">5069 16273 735 0,'-13'25'64'0,"10"-25"44"0,3-3-82 16,0-4-26-16,0 5-156 16,3-5-123-16</inkml:trace>
  <inkml:trace contextRef="#ctx0" brushRef="#br0" timeOffset="377350.0198">5084 16283 355 0,'0'0'0'0,"0"0"-16"15,0 0-262-15</inkml:trace>
  <inkml:trace contextRef="#ctx0" brushRef="#br0" timeOffset="378082.1863">5302 17239 567 0,'0'0'56'0,"0"0"-56"15,0 0-9-15,0 0 9 0,0 0-1 16,0 0-2 0,0 0 3-16,39 5 61 0,-12-22 14 15,16-9-23 1,5-1-39-16,7 1-13 0,-3-1-16 16,-4 8-59-16,-8 10-5 15,-17 4-139-15,-10 5-41 0</inkml:trace>
  <inkml:trace contextRef="#ctx0" brushRef="#br0" timeOffset="378339.3693">5384 17340 217 0,'0'0'121'16,"0"0"22"-16,0 0-19 16,0 0-58-16,0 0 8 15,0 0-14-15,0 0 21 0,-55 26 10 16,71-38-39-16,7-5-29 15,8-3-22-15,2 0-1 16,4 3-19-16,-1 3-95 16,-5 7-13-16,-4 7-33 15,-12 0-80-15,-6 7-33 0</inkml:trace>
  <inkml:trace contextRef="#ctx0" brushRef="#br0" timeOffset="378646.8843">5414 17412 426 0,'0'0'160'15,"0"0"-1"-15,0 0 16 16,0 0-36-16,0 0-45 0,0 0-41 16,0 0-21-1,51-67-13-15,1 32-12 0,0-2-7 16,-4 8-105-16,-2 2-89 16,-13 9-72-16,-18 9-274 0</inkml:trace>
  <inkml:trace contextRef="#ctx0" brushRef="#br0" timeOffset="378686.9109">5414 17442 616 0,'0'0'91'0,"0"0"-53"16,0 0-7-16,0 0 30 16,0 0 34-16,0 0-21 15,0 0-28-15,37-23-21 16,-4-3-5-16,3-1-18 0,4 3-2 15,-4 2-35 1,6 6-117-16,-11 8-44 0,-7 5-107 16</inkml:trace>
  <inkml:trace contextRef="#ctx0" brushRef="#br0" timeOffset="379371.4607">6521 16111 772 0,'0'0'76'16,"0"0"-43"-16,0 0-27 15,0 0-6-15,0 0-20 16,0 0-52-16,0 0-3 15,6-30-16-15,-6 43-108 16,0 1 33-16,0-4 62 0</inkml:trace>
  <inkml:trace contextRef="#ctx0" brushRef="#br0" timeOffset="379998.1206">6806 17349 707 0,'0'0'97'0,"0"0"-70"15,0 0-21-15,0 0-3 16,0 0 16-16,0 0-19 16,0 0 8-16,6-16 8 15,24-4-6-15,6 0-2 0,2 3-8 16,1-1-1 0,-3 4 0-16,-3 4-48 0,-8 0 24 15,-4 3-15 1,-9 4-31-16,-3 3-23 0,-9 0-49 15,-6 10-17-15,-16 4 131 16,-1 4-4-16</inkml:trace>
  <inkml:trace contextRef="#ctx0" brushRef="#br0" timeOffset="380201.4506">6757 17461 538 0,'0'0'119'0,"0"0"31"15,0 0-49-15,0 0-7 16,0 0-42-16,0 0-33 15,134-62-9-15,-46 35-10 16,-15 7-191-16,-13 5-356 0</inkml:trace>
  <inkml:trace contextRef="#ctx0" brushRef="#br0" timeOffset="381027.4736">4819 12471 565 0,'0'0'0'16,"0"0"-15"-16,0 0-16 16,0 0 18-16,0 0 13 15,0 0 0-15,0 0 23 16,4 9 89-16,-4-9-19 15,0 0-49-15,3 0-44 16,-3 0-13-16,3 0-115 16,3 4 77-16,3 3-27 15,1 2-47-15,-2-5-18 0</inkml:trace>
  <inkml:trace contextRef="#ctx0" brushRef="#br0" timeOffset="381810.0298">9329 12487 65 0,'0'0'140'0,"0"0"13"16,0 0-26-16,0 0 3 16,0 0-6-16,0 0 6 15,0 0-41-15,0 0-48 16,0 0-41-16,-3 7-22 16,0 3-184-16,-6 2 12 0</inkml:trace>
  <inkml:trace contextRef="#ctx0" brushRef="#br0" timeOffset="383332.5883">5317 16606 183 0,'0'0'210'0,"0"0"-94"15,0 0-36-15,0 0-33 16,0 0-16-16,0 0-1 16,0 0-3-16,-67 2 15 15,46 3 16-15,0 0-22 16,-4 4-14-16,5 1-21 0,-2 2 6 16,-2 4 16-1,6 1-11-15,-3 6-1 16,-1 5 2-16,0 4-7 0,-1 4 6 15,4 0-12 1,-2-2 10-16,9-1-9 0,3-1 11 16,6-5-5-16,3 3-7 15,0-1 2-15,12 5 10 16,7 1-11-16,7-3 0 16,4 0 12-16,5-10 7 15,1-2 22-15,0-10-26 16,0-9-2-16,3-1 14 15,-5-11-18-15,-4-16-8 0,0-8 8 16,-8-9-10 0,-6-4-2-16,-7-2-17 15,-7-3-1-15,-2 7 10 0,0 2 7 16,-8 9 3-16,-2 8 0 16,4 10 10-16,3 7 0 15,3 4-8-15,-3 3 15 16,3 3-17-16,0 0 1 15,0 0-1-15,0 0 1 16,0 0-1-16,0 0-11 16,-3 0-25-16,3 0-17 15,0 9-9-15,0 2 23 16,0 8 14-16,0 1 20 16,0 0 5-16,0 3 9 15,3 1-9-15,6 2 0 16,1 3 1-16,4-2-1 15,2 3-7-15,-4-1 7 0,6-4 0 16,-6 0 1-16,0-8-1 16,1-5-1-16,-2 1 1 15,5-6 0-15,-1-4 1 16,6-3 19-16,4 0-14 16,5-3 10-16,6-13-16 15,22-10-3-15,-7 3-55 16,-8 2-168-16</inkml:trace>
  <inkml:trace contextRef="#ctx0" brushRef="#br0" timeOffset="384201.0084">4923 13671 570 0,'0'0'78'0,"0"0"7"15,0 0 13 1,0 0-46-16,0 0-37 16,0 0-14-16,0 0-1 0,27-2 0 15,-9-1-69 1,3 1-100-16</inkml:trace>
  <inkml:trace contextRef="#ctx0" brushRef="#br0" timeOffset="384468.1981">8247 13174 637 0,'0'0'77'15,"0"0"-77"-15,0 0-28 16,0 0-123-16,0 0 5 0</inkml:trace>
  <inkml:trace contextRef="#ctx0" brushRef="#br0" timeOffset="385915.3516">6691 16497 666 0,'0'0'127'0,"0"0"30"15,0 0-54-15,0 0-12 16,0 0-52-16,0 0-8 16,0 0-31-16,-21-56 0 15,21 56 24-15,0 0-24 16,0 0-10-16,0 0-1 16,0 0-44-16,0 0-6 15,0 4 3-15,0 9 27 16,3 6 30-16,6 11-5 0,5 7 4 15,-1 9 1 1,2 9 2-16,1-1 0 0,-5-1-1 16,2-4-6-16,-4-6 5 15,-3-8 1-15,2-1-10 16,2-1 10-16,-4-6 1 16,3 2 6-16,0-2-7 15,1-4-2-15,-2-3 1 16,-2-4 1-16,-3-9-1 15,0-1-1-15,1-5 4 16,-1-1-2-16,-3 0 8 16,0-7 17-16,0-9 50 15,0-4-60-15,0-10-14 0,0 0 10 16,0-3-10 0,0 0-1-16,0 1 0 0,0 0-3 15,0 3 3-15,12-3 0 16,6-1-26-16,3 2 26 15,3 2 0-15,1 0 6 16,2 5-6-16,-5 5-14 16,-2 2 12-16,-1 7-4 15,-4 2 4-15,-3 6-9 16,0 2-12-16,0 0-8 16,3 4 1-16,-3 9 7 15,1 2 23-15,-1 5-22 16,-4 4-5-16,2 3 19 15,-7 0-20-15,0 5 22 0,-3 1-1 16,0 0 7-16,0 0-2 16,0-3 2-16,0-7-1 15,0-3 1-15,-3-3 0 16,0-4 0-16,-3 0 1 16,-6 1-1-16,-3 1 20 15,-4 2-19-15,-5 3 0 16,-1 0 5-16,2-1-6 15,-2-2 0-15,-2-1 0 16,6-5 2-16,0-2 9 16,-1-5-11-16,4-4 0 0,6 0 17 15,-6-13-17 1,6-1-106-16,0-3-195 0</inkml:trace>
  <inkml:trace contextRef="#ctx0" brushRef="#br0" timeOffset="389182.794">3134 15255 620 0,'0'0'109'0,"0"0"-6"16,0 0-35-16,0 0-24 16,0 0-12-16,0 0-17 15,0-4-14-15,0 4 11 16,0 0-12-16,0 0-12 16,0 0-93-16,6 0-230 0</inkml:trace>
  <inkml:trace contextRef="#ctx0" brushRef="#br0" timeOffset="390202.4257">15009 15308 222 0,'0'0'217'0,"0"0"-134"0,0 0-83 15,0 0-11 1,46-96-19-16,-28 76 30 0,-3 0 15 16,-6 5 59-16,-6 5 13 15,-3 3-77-15,0 4-10 0</inkml:trace>
  <inkml:trace contextRef="#ctx0" brushRef="#br0" timeOffset="390847.2904">15207 15137 1028 0,'0'0'165'0,"0"0"-44"16,0 0-18-16,0 0-14 16,0 0-24-16,0 0-24 15,-110-74-3-15,68 72-25 16,-7 2-10-16,-2 2-3 15,-8 21-3-15,6 7 3 16,5 11-7-16,11 8-2 16,12 3 9-16,13 5 0 15,12-5 0-15,6-8-41 0,26-12-32 16,11-8 60 0,8-11 1-16,5-10 5 0,-4-3 6 15,-10-16 2-15,-7-14 0 16,-9-6-1-16,-13-14 1 15,-9 1 13-15,-4-2-14 16,0 12 0-16,-10 6 20 16,6 16 29-16,1 9-8 15,3 8-41-15,0 3-43 16,7 19 11-16,13 12 9 16,2 14 18-16,-3 9 4 15,1 3 1-15,-10 9-11 16,-3-4-36-16,-7 2-8 15,-2-4 22-15,-19-4 5 16,-12-6 3-16,-22 3 25 0,-33-5 20 16,-25-9-2-16,-11-16-10 15,18-19-7-15,27-7 28 16,34-17-13-16,9-3-16 16,6-6 12-16,8 0-12 15,10-4-41-15,12 3-27 16,39-8-69-16,4 5-73 15,4 3-471-15</inkml:trace>
  <inkml:trace contextRef="#ctx0" brushRef="#br0" timeOffset="391142.1805">15321 15367 1205 0,'0'0'87'0,"0"0"-55"15,0 0-10-15,0 0-22 16,0 0 0-16,0 0 7 16,0 0 30-16,0-13 26 15,4 3-36-15,-4 0-1 16,0 1-26-16,3 2-22 15,-3 1-53-15,0 3 41 0,0 3-93 16,0 0-207 0,0 10 78-16,0 5 97 0,3-5-115 0</inkml:trace>
  <inkml:trace contextRef="#ctx0" brushRef="#br0" timeOffset="391387.1931">15393 15840 995 0,'0'0'132'16,"0"0"-48"-16,0 0 29 15,0 0-51 1,0 0-26-16,0 0 12 0,0 0-19 15,-40-46 18-15,40 27-47 16,4 2-94-16,25 3-53 16,-8 4-66-16,3 7-83 0</inkml:trace>
  <inkml:trace contextRef="#ctx0" brushRef="#br0" timeOffset="392002.0186">15716 15457 41 0,'0'0'60'16,"0"0"-31"-16,0 0-29 16,0 0-4-16</inkml:trace>
  <inkml:trace contextRef="#ctx0" brushRef="#br0" timeOffset="392593.728">16159 15144 922 0,'0'0'118'16,"0"0"43"-16,0 0-39 15,0 0-17-15,0 0-44 0,0 0-29 16,0 0-11-16,-76-64 1 16,55 61-11-16,-13 3-11 15,-8 0 0-15,-7 13-3 16,1 7 2-16,2 7 1 15,4-2-2-15,9 2-8 16,11 0 9-16,5-2 0 16,11-4 0-16,6-1-37 15,0-3 21-15,14-1-46 16,8-2 14-16,11-5 42 16,6 0 7-16,10-5 0 15,8-1 0-15,-1-3-7 0,4 3 5 16,-3 1 2-16,-8 6-11 15,-7 6 11-15,-10 8-18 16,-6 1 17-16,-13 9-18 16,-10 0-4-16,-3 4 21 15,-16 0 2-15,-19 0 0 16,-6-1 5-16,-6-5 3 16,-2-4 7-16,6-5-15 15,2-7 9-15,9-7 3 16,-5-7-12-16,8-2-98 15,10 0-206-15</inkml:trace>
  <inkml:trace contextRef="#ctx0" brushRef="#br0" timeOffset="393157.1865">16947 15509 1033 0,'0'0'72'0,"0"0"-2"16,0 0-6-16,0 0-56 15,0 0-8-15,0 0 2 0,85-2 12 16,-18 7-5-16,24-1-9 16,20 2 13-16,7-6-13 15,-21 0 0-15,-23 0 3 16,-25 0 7-16,-4-3-1 15,7-3-8-15,3 2-1 16,4-3 9-16,-7 2-9 16,-11 1-17-16,-5 1-11 15,0-7-79-15,-13 3-111 16,-7-6-106-16</inkml:trace>
  <inkml:trace contextRef="#ctx0" brushRef="#br0" timeOffset="393385.4441">17897 15261 705 0,'0'0'568'16,"0"0"-452"-16,0 0-49 15,0 0-67-15,0 0-22 16,0 0 21-16,82 17 1 16,-42 14 0-16,1 8-26 15,-7 10 25-15,-12 1-41 16,-9 3-15-16,-11 3-8 15,-2-3-32-15,-24 0 25 16,-12-4-2-16,-23 1-46 16,4-14 0-16,6-13-115 0</inkml:trace>
  <inkml:trace contextRef="#ctx0" brushRef="#br0" timeOffset="393941.4796">19329 15054 836 0,'0'0'224'16,"0"0"-128"-16,0 0 35 0,0 0-86 16,0 0-43-16,-113-43 9 15,69 43-11-15,-3 17 0 16,-2 6 0-16,4 6-3 16,6 7-5-16,4 5 8 15,12 1-6-15,10-3-1 16,6 1-2-16,7-6-10 15,4-5-10-15,12-3-30 16,2-6 31-16,6-9 9 16,4-5 19-16,5-3 11 15,6-3-1-15,4 0 5 16,2-3-15-16,-5 3 0 16,-5 0-5-16,0 3 5 15,-4 10-10-15,-2 7 9 0,-3 4-5 16,-4 2 6-16,-8 3 0 15,-8 4-16-15,-6 1 14 16,0 2-14-16,-10 1 13 16,-17 1-4-16,-4-1 14 15,-12-3-8-15,-2-5 1 16,-11 1 0-16,-5-7 5 16,-34 0-5-16,11-5-38 15,10-9-225-15</inkml:trace>
  <inkml:trace contextRef="#ctx0" brushRef="#br0" timeOffset="396342.56">2845 16184 565 0,'0'0'160'16,"0"0"-75"-16,0 0 21 16,0 0-49-16,0 0-5 15,0 0 9-15,-39-23 9 16,33 22-2-16,3-2-9 15,0 0-11-15,0 1-19 16,-4 0-15-16,-4-1 9 16,-4 0-21-16,-4 0-2 15,-5 2 10-15,-1 1-1 0,-5 0-3 16,2 4 1-16,-1 12-6 16,-1 11-2-16,3 5-9 15,-1 12 10-15,6 8 8 16,4 5-8-16,9 4 0 15,9 3 0-15,0-5-10 16,16-2 10-16,7-5-13 16,2-5 13-16,5 2 7 15,-2-7-7-15,-1 2-2 16,-5-4 2-16,-2-4 0 16,-7-3-6-16,-1-3 3 15,-9-4 3-15,-9 4-43 16,-16-8-105-16,-6-7-219 0</inkml:trace>
  <inkml:trace contextRef="#ctx0" brushRef="#br0" timeOffset="396653.3924">2257 16930 965 0,'0'0'239'0,"0"0"-139"16,0 0-5-16,0 0-55 15,-6-89-14-15,18 70-16 16,6 0-3-16,-2 4-4 15,4 0 4-15,-1 4-14 16,3 0 7-16,1-2-9 16,8-3-2-16,6-7-72 0,22-21 16 15,-4 5-76 1,-9 2-185-16</inkml:trace>
  <inkml:trace contextRef="#ctx0" brushRef="#br0" timeOffset="396953.6066">3085 16477 153 0,'0'0'889'0,"0"0"-770"16,0 0-32-16,0 0-37 16,0 0-15-16,0 0-7 15,0 0-4-15,107-76-2 16,-77 54-4-16,6-1-17 16,-5 2 11-16,-1 4-4 15,-3 4-8-15,-4 3 0 16,-4 5-27-16,-3 5-65 15,-5 0-90-15,-7 8-184 0</inkml:trace>
  <inkml:trace contextRef="#ctx0" brushRef="#br0" timeOffset="397220.7968">3206 16864 134 0,'0'0'663'16,"0"0"-591"-16,0 0 29 16,0 0-15-16,0 0-30 15,0 0-2-15,0 0 17 16,73-33 8-16,-43 15-11 16,4-3-37-16,-3 0-9 15,-5-2-5-15,1-1-17 16,-5 6 6-16,-1 4-6 0,-6 1-4 15,1 6-8-15,1 1 6 16,2 5-61-16,-4 1-102 16,-3 0-221-16</inkml:trace>
  <inkml:trace contextRef="#ctx0" brushRef="#br0" timeOffset="397807.2143">3267 16827 84 0,'0'0'408'15,"0"0"-321"-15,0 0-82 16,0 0-5-16,0 0-18 16,0 0-131-16</inkml:trace>
  <inkml:trace contextRef="#ctx0" brushRef="#br0" timeOffset="399049.0722">13827 16861 136 0,'0'0'0'0</inkml:trace>
  <inkml:trace contextRef="#ctx0" brushRef="#br0" timeOffset="399901.1536">14827 16643 857 0,'0'0'187'16,"0"0"-37"-16,0 0-14 0,0 0-46 15,0 0-90-15,0 0 87 16,0 0-87-16,-94-70 35 15,61 67-35-15,-11 3 26 16,-6 0-26-16,-5 18 1 16,-2 7 0-16,-2 7-1 15,7 2 0-15,12 2 0 16,12-3-7-16,8 0 6 16,13-2-29-16,7-3 29 15,6-4 1-15,18-7-19 16,12-4-23-16,10-13 31 15,8-3 11-15,7-21 0 16,0-13-14-16,-4-10 0 0,-11-3 13 16,-12-1 1-16,-14 2-37 15,-10 2 37-15,-10 12 13 16,0 11 90-16,0 7-34 16,0 8 28-16,-3 9-44 15,3 0-53-15,0 9-13 16,0 18 5-16,6 9 7 15,6 17 1-15,6 13-22 16,0 20 22-16,0 17 10 16,-9 3-10-16,-6-9 0 15,-3-22 0-15,0-26 0 16,-9-10-1-16,-5-13-7 16,-8 8 8-16,-8 1 20 0,-11 5-20 15,-8-10 2-15,-4-8 2 16,-5-8-3-16,4-10-2 15,5-4-17-15,7 0 18 16,12-11 0-16,11-6-46 16,19-14-130-16,12 4-159 15,13 1-199-15</inkml:trace>
  <inkml:trace contextRef="#ctx0" brushRef="#br0" timeOffset="400145.5726">15197 16956 1328 0,'0'0'230'0,"0"0"-159"0,0 0 28 15,0 0-52-15,0 0-38 16,131-65-2-16,-66 38 3 15,6-3-10-15,-1 1 0 16,-7 6-4-16,-8 3-50 16,-6 9-143-16,-20 3-38 15,-10 6-290-15</inkml:trace>
  <inkml:trace contextRef="#ctx0" brushRef="#br0" timeOffset="400340.2436">15334 17121 1124 0,'0'0'271'16,"0"0"-92"-16,0 0-69 15,0 0-70-15,0 0 20 16,0 0 3-16,120-48 30 16,-55 21-50-16,3 3-32 15,0 1-11-15,7 11-75 16,-16 5-181-16,-17 7-276 0</inkml:trace>
  <inkml:trace contextRef="#ctx0" brushRef="#br0" timeOffset="401569.9717">16644 16202 573 0,'0'0'229'0,"0"0"-168"15,0 0-38-15,0 0-21 16,-84-15 64-16,65 15-17 16,-3 0-33-16,3 0 80 15,-4 7-59-15,-3 12-19 16,-5 11-18-16,-6 13 11 15,-12 18 8-15,-17 27-2 16,-9 24-16-16,5 6 43 0,15-8-34 16,19-14 4-16,20-17 5 15,8 0-18-15,8 0 41 16,0-3-10-16,17 3-17 16,9 0 30-16,9-2-19 15,8 2-6-15,5 1 9 16,5 7-27-16,6 7 35 15,2 5-37-15,-5-2 13 16,-9-17-4-16,-7-16 6 16,-7-23-5-16,-4-9-10 15,7 2 4-15,6-3-4 0,12 0 0 16,15-8-11 0,22-13 2-16,31-10-87 0,-13-6-58 15,-19-15-200-15</inkml:trace>
  <inkml:trace contextRef="#ctx0" brushRef="#br0" timeOffset="403054.8684">20371 16075 506 0,'0'0'303'15,"0"0"-251"-15,0 0-26 16,0 0-13-16,0 0 18 0,0 0 24 16,0 0-30-16,96 72 2 15,-67-59-5-15,-7-1-13 16,4 3 1-16,-6-2 19 15,2 3-23-15,-5 1 17 16,-2 6-10-16,2 7-3 16,-4 0 19-16,2 6-28 15,-1 0 18-15,2 1 1 16,3-1-20-16,-1-4 16 16,3-1-6-16,-1 4-8 0,2-1 12 15,-1 1-14-15,-5 6 6 16,0 2-6-16,0 3 1 15,-8 7 9-15,1 0-6 16,-1 2 5-16,-1-1-8 16,4-5-1-16,-2-2 6 15,1-8 4-15,0-2-8 16,-1-1 6-16,1 0-6 16,-3 1-2-16,-4-1 11 15,-2 1-11-15,1 5 2 16,-2 1 5-16,0-3-7 15,0 6 10-15,-3-6-10 16,-4 3-2-16,4-4 1 16,-5 1 1-16,3-8 0 15,1-2 1-15,-2-3 0 0,-3-5 7 16,-1 2-8-16,-4-1 0 16,-2-2 19-16,1 5-18 15,-6 0-1-15,0 4 0 16,1 3-7-16,1-3 1 15,2 3 5-15,-5-1-7 16,5 0 8-16,-3-3-1 16,4-4 1-16,4-5 0 15,-2 0-9-15,5-6 7 16,5 2-30-16,1 3-50 16,0-2-164-16,3-7-269 0</inkml:trace>
  <inkml:trace contextRef="#ctx0" brushRef="#br0" timeOffset="404783.5093">17237 16465 895 0,'0'0'135'15,"0"0"-88"-15,0 0-47 16,0 0 0-16,-86-4-5 16,73 4 5-16,1 0 18 15,2 0-10-15,-1-3 67 16,0 3-24-16,-2 0-31 15,-7 0-20-15,-6 0 1 16,-6 10-1-16,-7 2 18 16,-1 5-17-16,-5 3 14 15,5 0 9-15,6 2-5 16,1-1-19-16,7 5 4 16,9 1-4-16,8-1 19 0,3 7-17 15,6 4 12-15,0-1 4 16,12 4-17-16,5 2-1 15,8-5 4-15,-2-3-4 16,6-6 22-16,1-7-21 16,-2-5 7-16,3-12 16 15,4-4-8-15,-3-4-8 16,3-19-8-16,-2-11-16 16,1-8-20-16,-10-8-38 15,3-1 10-15,-5 4 54 16,-1 6 10-16,-5 5 7 15,-1 13 41-15,-4 3-10 16,-2 7 0-16,-6 6-14 0,0-1 2 16,1 6 6-16,-1-4-10 15,-2 5 12-15,-1-1 5 16,0 2-10-16,0 0-25 16,0 2-4-16,0 15-27 15,0 5 27-15,0 12 0 16,3 9 9-16,5 0-9 15,3 2 0-15,5-4 2 16,4-1-2-16,9-7-1 16,4-7 1-16,9-6-67 15,45-20 46-15,-10 0-113 16,-1-13-408-16</inkml:trace>
  <inkml:trace contextRef="#ctx0" brushRef="#br0" timeOffset="405773.3916">19266 16223 872 0,'0'0'129'16,"0"0"-73"-16,0 0 66 16,0 0-82-16,0 0-18 15,0 0-22-15,0 0 9 16,-66 13-9-16,60 10 1 15,-4 6 18-15,7 9 23 16,0 8-16-16,3 0 0 0,0 6-20 16,0-1 4-16,0-3 4 15,0-4-14-15,0-10 0 16,6-5 0-16,-1-3 3 16,0-5-3-16,1-3 0 15,-2-5-9-15,-1-5 8 16,-3-2-33-16,3-6 22 15,3 0 12-15,6-16 0 16,9-10 44-16,10-8-27 16,12-11-17-16,13-2 5 15,5 3-5-15,1 5 0 16,0 6-1-16,-7 10 2 16,-3 7 0-16,-10 9 8 0,0 4-8 15,-9 3-2 1,-7 7-9-16,-5 14-18 0,-6 7 27 15,-9 8 1-15,-6 3 3 16,0 1 16-16,-16 2-19 16,-7-1 11-16,-3-7-4 15,-6-3-7-15,-11-4 13 16,-8-5-7-16,-4-3 22 16,-5-4-22-16,0-2 4 15,4-6 1-15,7-3-11 16,7 2 0-16,6-6 0 15,7 0 0-15,6 0 0 16,4 0 0-16,2 0-3 16,2-7-10-16,-6-13-32 15,3 4-235-15,5 0-273 0</inkml:trace>
  <inkml:trace contextRef="#ctx0" brushRef="#br0" timeOffset="410004.3901">15507 14674 423 0,'0'0'99'16,"0"0"-11"-16,0 0 11 15,0 0 23-15,0 0-65 16,0 0-20-16,0 0 2 16,-9-24-6-16,6 18 8 15,0 2-19-15,0 4 2 0,1 0 24 16,2 0-40-16,0 0-8 16,0 4 0-16,0 9-14 15,0 1 14-15,5 3 1 16,1-1-1-16,3-4 9 15,-6 2-9-15,3-4 0 16,-3-3 0-16,0 2 0 16,0-5 0-16,-3-4-7 15,0 0 7-15,0-4 8 16,0-15-7-16,0-4-1 16,-3-7-27-16,0 3 27 15,0 7 3-15,3 8 30 16,0 7-32-16,0 5-1 0,0 0-7 15,6 2-2 1,1 10 9-16,3 1 1 0,-1 4 4 16,1-1-5-16,-4-2-9 15,-3 0 8-15,1-4-9 16,-4-2-14-16,0-8 14 16,0 0 10-16,0 0 16 15,0-15-3-15,-13-9-5 16,2-3-9-16,-2 1 1 15,7 10 0-15,0 6-1 16,6 10-30-16,0 3-254 16,0 8-8-16</inkml:trace>
  <inkml:trace contextRef="#ctx0" brushRef="#br0" timeOffset="411028.9486">15042 12151 322 0,'0'0'98'16,"0"0"-56"-16,0 0-28 15,0 0-14-15,0 0 12 16,0 0-12-16,0 0 1 15,-36-37-1-15,36 34 2 16,0-1 21-16,0 4 3 16,-3 0 3-16,3 0 4 15,0 0-7-15,-3 0 3 0,3 0 2 16,-3 0 14 0,-1 0 1-16,4 0-21 0,0 0-14 15,0 0-5-15,0 0 6 16,0 0 27-16,0 0 40 15,0 0-9-15,0 0-5 16,0 0-22-16,0 0-14 16,0 0-7-16,-1 0-21 15,1 0 11-15,0 0-12 16,0 0 7-16,0 0-4 16,0 0-3-16,0 0 15 15,0 0 27-15,0 0-12 16,0 0-18-16,0 0 5 15,0 0-16-15,0 0 8 0,0 0-9 16,0 0 0-16,0 0-1 16,5 0-29-16,32 4-59 15,-3 2-42-15,8-6-241 0</inkml:trace>
  <inkml:trace contextRef="#ctx0" brushRef="#br0" timeOffset="412435.2968">19142 11989 388 0,'0'0'12'15,"0"0"236"-15,0 0-131 0,0 0-42 16,0 0-3-16,0 0 32 16,0 0-63-16,-55-27-4 15,42 27-35-15,3 0-2 16,-4 3 0-16,4 4-9 16,5 0 9-16,2-4-9 15,3 0-1-15,0-3 3 16,0 0 7-16,5 0 0 15,11 0 8-15,8 0 1 16,15 0-8-16,6 0 15 16,10 0-15-16,7 0-1 15,6 0 5-15,-6 0-3 0,-5 0-4 16,-11-6 4 0,-12 2 1-16,-9-2 25 0,-8 2-27 15,-3 1-1-15,1 0 3 16,-2 3-2-16,0 0-2 15,-1-3-13-15,-1 3 14 16,-5-1 17-16,-5 1-17 16,-1 0 0-16,0 0 0 15,0 0 0-15,0 0-13 16,-11 0-17-16,-11 0-24 16,-1 4 25-16,-7-1 12 0,-2 1 5 15,3-4 12 1,-4 0 3-16,3 0-3 0,-1 0 3 15,-2-1-3 1,-2-2 16-16,-2 3-16 0,-6 0-6 16,-2 7-2-16,-4 10-44 15,-5 2-50-15,0 10 27 16,-2 2 6-16,-22 21 14 16,19-8-34-16,5-2-122 0</inkml:trace>
  <inkml:trace contextRef="#ctx0" brushRef="#br0" timeOffset="413799.6644">16839 16637 178 0,'0'0'105'0,"0"0"-36"15,111-20-23-15,-9 9-23 16,-11-2-23-16,2 6-172 0</inkml:trace>
  <inkml:trace contextRef="#ctx0" brushRef="#br0" timeOffset="420865.9554">17129 16665 342 0,'0'0'78'16,"0"0"-61"-16,0 0-17 0,0 0-11 15,0 0 11-15,0 0 151 16,0 0-17-1,0 0-18-15,0 0-116 0,0 0-25 16,0 1-275-16</inkml:trace>
  <inkml:trace contextRef="#ctx0" brushRef="#br0" timeOffset="423500.8265">17115 16930 101 0,'0'0'62'0,"0"0"-43"16,0 0-18-16,0 0 38 15,0 0 46-15,0 0 9 16,0 0-59-16,0 3-29 15,0-3 180-15,0 0-95 16,0 0-91-16,0 0-45 16,0 0-283-16</inkml:trace>
  <inkml:trace contextRef="#ctx0" brushRef="#br0" timeOffset="424624.3545">17245 16827 390 0,'0'0'13'0,"0"0"140"15,0 0-96-15,0 0-35 16,0 0 34-16,0 0 16 15,0 0-4-15,0 3-68 16,0 1-86-16,0 2-187 0</inkml:trace>
  <inkml:trace contextRef="#ctx0" brushRef="#br0" timeOffset="425326.2668">14642 17531 400 0,'0'0'184'16,"0"0"-127"-16,0 0-50 16,0 0-7-16,0 0 0 0,0 0 1 15,0 0 10 1,0 3 31-16,0-3 57 0,0 0-10 16,0 0-52-16,4 0-37 15,2 3-115-15,0 1-236 0</inkml:trace>
  <inkml:trace contextRef="#ctx0" brushRef="#br0" timeOffset="426353.544">15805 12428 544 0,'0'0'95'16,"0"0"-76"-16,0 0-19 16,0 0-26-16,0 0 2 15,0 0 15-15,0 0 5 16,63 13 4-16,-9 3-1 15,-5-2-14-15,-4 2-143 0</inkml:trace>
  <inkml:trace contextRef="#ctx0" brushRef="#br0" timeOffset="427429.1773">19395 13816 580 0,'0'0'73'0,"0"0"-51"16,0 0-22-16,0 0 0 16,0 0 6-16,0 0-5 15,0 0 22-15,-13-1 32 16,6-5-55-16,-2-1 28 16,-4 0-27-16,3 1-1 15,-3 5 16-15,2-2 9 16,3 3 5-16,4 0 34 15,1 0-38-15,3 0-16 16,0 0-10-16,-2 0-7 0,1 0 7 16,-2 0 6-1,-4 0-5-15,4 0-2 0,-1 3-6 16,4-3-33-16,7 0-148 16,3-3-160-16</inkml:trace>
  <inkml:trace contextRef="#ctx0" brushRef="#br0" timeOffset="428912.624">17330 17248 339 0,'0'0'379'16,"0"0"-214"-16,0 0-37 16,0 0-55-16,0 0-34 15,0 0-9-15,0 0 14 16,0-9 32-16,0 9 13 0,0 0-41 16,0 5-25-16,-3 9-23 15,-4 11 0-15,1 7-9 16,-7 15 9-16,3 3 19 15,4 0-19 1,0 3-10-16,5-1 10 0,1-4 6 16,0 0 0-16,0-2-6 15,3 1-1-15,4-1 1 16,0 0 0-16,3-8-8 16,-7-3 8-16,3-11 0 0,0-6-1 15,-6-8-2 1,4-7 3-16,-4-2 13 0,0-1-2 15,0 0-9 1,1 0 6-16,1-7 3 0,1-8-9 16,4-6-1-16,2-9-1 15,8-7 12-15,-2-8-12 16,6-1-18-16,-1-6-28 16,5 8 24-16,-2 7 11 15,6 5-5-15,-3 5 16 16,3 4 6-16,-3 6-6 15,0 2-7-15,-7 3 2 16,1 7 5-16,-8 1 0 16,2 4-14-16,-1 0 14 15,1 0 0-15,0 1-8 16,0 7 6-16,-4 4 1 16,0 0 1-16,-1 1 0 0,0 1-3 15,-1 2 3-15,-2 1 11 16,-3 2-10-16,0 1 0 15,0 0 0-15,-1 0 15 16,-2-1 0-16,0 1-15 16,0 2 13-16,-8 3 9 15,-8 0-22-15,-1 2-1 16,-1-3 8-16,-2-1-5 16,3-4 5-16,2 1-7 15,0-3-1-15,1 3 6 16,4-3 3-16,-5-1-9 0,3 0 7 15,-1-2-5 1,1-3-2-16,-6-1 6 0,3-1-6 16,-5-2 10-16,1 1-9 15,0-1 0-15,-4-4 9 16,7 0-9-16,-5-3 7 16,2 0-1-16,1 0-5 15,0 0-4-15,3 0 10 16,-3 0-8-16,4 0 10 15,3-3-10-15,2 0 0 16,-1-2-11-16,4 1 11 16,1 1 0-16,2-1-9 15,3 1-14-15,1 0-86 16,16 1-126-16,-2 1-78 0</inkml:trace>
  <inkml:trace contextRef="#ctx0" brushRef="#br0" timeOffset="430384.1933">15346 14255 188 0,'0'0'295'15,"0"0"-243"-15,0 0-52 16,0 0-43-16,0 0-98 16,0 0-28-16</inkml:trace>
  <inkml:trace contextRef="#ctx0" brushRef="#br0" timeOffset="432415.0773">19795 17537 110 0,'0'0'244'0,"0"0"-182"16,0 0-18-16,0 0 30 15,0 0 5-15,0 0 96 16,0 0-13-16,9-75-45 0,-9 71-19 16,-3-2-41-16,-3 3 2 15,-1 2-20-15,-3-2-11 16,-2 3-2-16,-5 0-20 16,-5 0 1-16,-1 0-7 15,-9 6 0-15,1 2 0 16,0 2 6-16,1 1-5 15,-3 1 6-15,1 4-6 16,3 0-1-16,0 1 0 16,6 6 2-16,-3 0-3 15,7 3 1-15,-1 5-10 16,3 5 10-16,2 3 7 0,0 3-6 16,6 2 5-1,3-1-5-15,3-1 7 0,3 2-8 16,0-5-1-1,6-2 1-15,6-3 13 0,6-8-4 16,-1-5 10-16,0-3-7 16,1-11 31-16,0-3-15 15,3-4-18-15,4 0 5 16,5-1-14-16,-1-12 13 16,6-4-14-16,1-3-35 15,-3-2 6-15,-2-1 28 16,-3-1 1-16,-2-2-1 15,-3 3 0-15,2-4 2 16,-3 0 7-16,2 0-7 16,-6-4-2-16,-2 0-8 0,-2-1-5 15,-4-5-23 1,-4 3 7-16,-2 2-15 0,-1-1 29 16,-3 8 16-16,0 4 7 15,0 6 24-15,0 4 24 16,0 7 4-16,0-1-8 15,0 4-22-15,0 1-20 16,0 0-8-16,0 0-2 16,0 0-6-16,0 0 7 15,-1 0-2-15,-4 3-8 16,1 7 3-16,-5 6 6 16,-1 8-7-16,0 2 8 15,0 7 1-15,3 1-1 0,1 1-1 16,3-3 0-1,3-1 1-15,0-1 0 0,0-3-7 16,0-2 6-16,4-4-7 16,8-1 8-16,1-1 3 15,7 0 19-15,2 1 13 16,7-3-19-16,4-3 4 16,-4 2 9-16,3-6-29 15,-2-5 0-15,-2-3 8 16,-1-2 2-16,-5 0 0 15,2-12-10-15,-5 0 10 16,1-4 8-16,-2 2-18 0,1-2-7 16,0 4-10-16,-1 3-43 15,14 7-81-15,-6-1-65 16,-3 3-399-16</inkml:trace>
  <inkml:trace contextRef="#ctx0" brushRef="#br0" timeOffset="435204.645">26201 11450 127 0,'0'0'0'0</inkml:trace>
  <inkml:trace contextRef="#ctx0" brushRef="#br0" timeOffset="445355.718">27272 17431 309 0,'0'0'104'0,"0"0"-32"15,0 0 61-15,0 0-113 16,0 0-20-16,0 0 0 15,0 0-19-15,-18-7-91 0</inkml:trace>
  <inkml:trace contextRef="#ctx0" brushRef="#br0" timeOffset="447495.892">27272 17431 155 0,'48'-79'513'0,"-49"79"-457"0,-1 0-24 16,2 0 0-16,0 0 21 15,0 0 79-15,0 0-44 16,0 0 15-16,0 0-6 16,0 0-42-16,0 0-20 15,0 0-11-15,0 0-8 0,0 0 10 16,0 0-4-1,0 0 13-15,0 0-2 0,0 0-14 16,0 0 7-16,0 0 1 16,-1 0-13-16,-1 0 18 15,0 0-16-15,2 0 5 16,-1 0 9-16,-1 0-5 16,2 0 6-16,-1 0-5 15,1 0-17-15,-2 0 17 16,2 0-16-16,0 0-9 15,0 0 11-15,0 0-11 16,0 0-1-16,-1 0 0 16,1 0 1-16,0 0 0 15,-2 0-1-15,0 0 0 16,0 0 6-16,2 0-6 0,0 0 0 16,0 0-6-16,0 0 12 15,0 0-7-15,0 0 1 16,0 0 0-16,0 0 1 15,0 0-1-15,0 0 1 16,0 0 15-16,0 0 3 16,0 0 19-16,0 0-23 15,0 0 1-15,0 0 2 16,0 0-17-16,0 0 8 16,0 0-2-16,0 0-7 15,0 0 9-15,0 0-9 16,0 0 8-16,0 0 6 15,0 0-12-15,0 0 7 16,0 0-9-16,0 0 0 16,0 0 5-16,0 0-5 0,0 0 0 15,0 0-1-15,0 0 1 16,0 0-2-16,0 0 0 16,0 0 4-16,0 0 4 15,0 0-6-15,0 0-8 16,0 0 8-16,0 0 2 15,0 0 7-15,0 0-9 16,0 0 0-16,0 0 4 16,0 0-4-16,0 0 0 15,0 0 12-15,0 0-11 16,0 0 11-16,0 0 4 16,0 0-10-16,0 0 19 0,0 0-15 15,0 0 9-15,0 0 6 16,0 0-16-16,0 0 3 15,0-3 1-15,0 1-12 16,0 0 21-16,0 2-20 16,0 0-1-16,0 0 12 15,0-1-13-15,0 1 0 16,0 0 7-16,0 0-7 16,0 0 27-16,0 0-26 15,0 0 1-15,0 0 15 16,0 0-16-16,0 0 16 15,0 0 5-15,0 0-12 16,0 0 12-16,0 0-10 0,0 0 2 16,0 0-1-1,0 0-6-15,0 0 2 0,0 0 5 16,0 0-14-16,0 0 21 16,0 0-21-16,0 0 6 15,0 0 6-15,0 0-12 16,0 0 0-16,0 0-1 15,0 0 0-15,0 0 0 16,0 0 1-16,0 0 0 16,0 0 8-16,0 0-8 15,0 0 0-15,0 0-1 16,0 0 2-16,0 0 8 16,0 0-8-16,0 0-1 0,0 0 1 15,0 0-1 1,0 0 0-16,0 0-1 0,0 0 1 15,0 0 0-15,0 0 0 16,0 0 0-16,0 0 5 16,0 0-5-16,0 0 0 15,0 0 0-15,0 0 0 16,0 0 1-16,0 0 0 16,0 0 0-16,0 0 7 15,0 0-7-15,0 0 4 16,0 0-5-16,0 0 1 15,0 0 9-15,0 0-4 0,0 0 1 16,0 0 8-16,0 0 1 16,0 0 7-16,0 0-2 15,0 0-21-15,0 0 14 16,0 0-5-16,0 0-1 16,0 0 1-16,0 0-2 15,0 0-1-15,0 0-6 16,0 0 1-16,0 0 7 15,0 0-8-15,0 0 0 16,0 0 8-16,0 0-7 16,0 0 9-16,0 0 0 15,0 0-9-15,0 0 20 16,0 0-7-16,0 0-1 16,0 0-4-16,0 0-7 15,0 0 8-15,0 0-10 0,0 0 1 16,0 0 1-16,0 0-1 15,0 0 5-15,0 0 4 16,0 0-3-16,0 0 8 16,0 0-9-16,0 0-4 15,0 0 2-15,0 0-4 16,0 0 0-16,0 0-1 16,0 0 3-16,0 0-2 15,0 0 0-15,0 0 1 16,0 0-5-16,0 0 4 15,0 0 0-15,0 0 1 0,0 0-1 16,0 0 9 0,0 0-2-16,0 0-7 0,0 0 18 15,0 0-17-15,0 0 8 16,0 0 10-16,0 0-17 16,0 0 12-16,0 0-8 15,0 0-6-15,0 0 20 16,0 0-14-16,0 0 1 15,0 0 1-15,0 0-8 16,0 0 7-16,0 0-7 16,0 0 0-16,0 0 4 15,0 0-4-15,0 0 0 16,0 0 1-16,0 0 0 16,0 0 11-16,0 0-12 15,0 0 1-15,0 0 11 0,0 0-12 16,0 0-1-1,0 0 1-15,0 0-1 0,0 0 1 16,0 0 0 0,0 0 0-16,0 0-4 0,0 0 4 15,0 0-1-15,0 0 0 16,0 0-6-16,0 0 7 16,0 0-18-16,0 0-26 15,0 0-6-15,0 0-43 16,0 0 2-16,0 0-1 15,0 0-39-15,0 0-50 16,0 5-104-16,0-2-334 0</inkml:trace>
  <inkml:trace contextRef="#ctx0" brushRef="#br0" timeOffset="534670.4754">1305 9062 757 0,'0'0'156'0,"0"0"-61"16,0 0 64-16,0 0-55 16,0 0-5-16,0 0-41 15,-13-30-22-15,13 30 59 16,0-3-12-16,0 3-5 0,1 0 12 16,1 0-9-1,-2 0-15-15,1 0-31 16,4 0-34-16,8 0-2 0,14 0 11 15,24 0-8-15,29-4 28 16,26-15-5-16,9-8 6 16,-3-6-13-16,-25 1-18 15,-25 11 17-15,-14 2-17 16,-8 5 0-16,3-2 2 16,-1 0-2-16,-3 2 0 15,-9 1 0-15,-8 7-9 16,-11 2 8-16,-4 4-24 15,-7 0-9-15,0 0-14 16,0 0-6-16,0 0 20 16,0 0-4-16,0 0-12 0,0 0-8 15,0 0-44 1,0-6-80-16,0 2-8 0,0-6-153 0</inkml:trace>
  <inkml:trace contextRef="#ctx0" brushRef="#br0" timeOffset="535003.713">2187 8592 639 0,'0'0'588'16,"0"0"-400"-16,0 0-28 16,0 0-61-16,0 0-58 15,0 0-34-15,0 0 1 0,-30 1-1 16,63 15 12-1,9 1 4-15,7 3-11 0,0 2 3 16,-1 2-15-16,-9 3 1 16,-5 3 8-16,-13 5-9 15,-8 6-2-15,-7 1-6 16,-6 5 8-16,-3-1 1 16,-13 0 0-16,-5-3-1 15,-6-3 10-15,-3 2-10 16,2-5-12-16,-8 8-29 15,9-11-103-15,5-10-168 0</inkml:trace>
  <inkml:trace contextRef="#ctx0" brushRef="#br0" timeOffset="536326.1254">9455 9544 347 0,'0'0'610'0,"0"0"-551"0,0 0-23 15,0 0-18-15,0 0-1 16,0 0-4-16,0 0 13 15,-4-26 10-15,4 23 9 16,0-1-36-16,0 1 0 16,-3 0-7-16,3 3 7 15,0 0-8-15,0 0 0 16,0-1-1-16,0 1 0 16,0-2-13-16,6-5-100 15,8 3-175-15,-1-2-224 0</inkml:trace>
  <inkml:trace contextRef="#ctx0" brushRef="#br0" timeOffset="536795.46">10279 9300 360 0,'0'0'238'16,"0"0"-133"-16,0 0-51 16,0 0 3-16,0 0 21 15,0 0-31-15,0 0-33 16,0 3 5-16,0-3-10 15,0 0-9-15,0 0 3 16,0 0-2-16,0 3 5 16,0-3-6-16,0 1-2 15,0-1-9-15,0 2-54 0,-3 2-23 16,0-1-11-16,-1-2-54 0</inkml:trace>
  <inkml:trace contextRef="#ctx0" brushRef="#br0" timeOffset="542224.153">25634 1271 1313 0,'0'0'179'15,"0"0"-150"-15,0 0 4 16,0 0 26-16,0 0-8 16,0 0 1-16,-59-28-10 15,59 26-7-15,0 2-24 16,0 0 11-16,0-1-12 15,-3 1-9-15,-6-1 10 16,-7-2-1-16,-6 0-4 0,-8-1-6 16,-3-1 0-16,4 0 4 15,2 0-4-15,6 3-1 16,7-1 1-16,5 3 0 16,1 0 3-16,2 4-3 15,-2 19-18-15,-7 24 18 16,-1 26 0-16,-3 24 15 15,2 6 6-15,2-15-8 16,6-23-4-16,2-25-1 16,-1-4-8-16,2 2 9 15,0 3-9-15,0 1 0 16,2-5 0-16,1-9 1 16,0-7 6-16,3-7-7 0,0-7-5 15,-1-7-42 1,-5-12-26-16,0-13-8 0,-2-7-617 0</inkml:trace>
  <inkml:trace contextRef="#ctx0" brushRef="#br0" timeOffset="542452.177">24937 1816 715 0,'0'0'519'16,"0"0"-444"-16,0 0 181 15,0 0-73-15,0 0-70 16,0 0-52-16,0 0-30 15,129-86-21-15,-62 69-9 16,6 3-1-16,-9 4-8 16,0 1-38-16,8 2-82 0,-19 3-154 15,-11 0-232-15</inkml:trace>
  <inkml:trace contextRef="#ctx0" brushRef="#br0" timeOffset="542854.4675">25580 1635 804 0,'0'0'671'0,"0"0"-584"16,0 0 68-16,0 0-44 15,0 0-32-15,0 0-43 16,0 0-23-16,24-59-13 16,-18 59-10-16,-3 1-10 0,-1 16-42 15,-2 7 33 1,0 6 28-16,0 4 1 0,0-2-1 15,0-1 1-15,0-7 0 16,0-4 6-16,3-7-6 16,10-5 0-16,8-6 9 15,6-2-6-15,4-9 12 16,7-19-15-16,-3-12-12 16,-2-9-3-16,-6-3-7 15,-8 5-5-15,-8 12 27 16,-7 11 27-16,-4 13 27 15,0 6 11-15,0 5-36 16,0 0-7-16,0 0-22 16,-6 15-16-16,-3 6 16 0,-2 10-11 15,0 6 10-15,2 2-6 16,3 1 7-16,2-2 1 16,4-5-1-1,0-3-11-15,0-6 10 0,8-6 1 16,5-5-61-16,18-13-61 15,-4 0-151-15,1-16-101 0</inkml:trace>
  <inkml:trace contextRef="#ctx0" brushRef="#br0" timeOffset="543293.6062">26014 1579 827 0,'0'0'618'0,"0"0"-521"15,0 0 88-15,0 0-47 0,0 0-48 16,0 0-34-1,0 0-39-15,45-42-17 0,-27 42-21 16,0 2 9-16,0 15 3 16,-3 7-14-16,-3 6 7 15,-6 5 16-15,-6 3 0 16,0-1 0-16,0-5 1 16,-6-5-1-16,-2-8 7 15,3-8-7-15,2-7 1 16,1-4 11-16,1 0 6 15,1-15 33-15,0-15-45 16,0-11-6-16,16-4-14 16,5 0 6-16,4 5 8 15,4 6 10-15,-3 10-10 16,-2 7 0-16,-7 5-18 0,-4 7 18 16,-5 5 0-16,-2 0-24 15,-3 12-15-15,1 10 18 16,2 9 10-16,-2 5 10 15,-1 0-6-15,0-1 7 16,0 0 11-16,2-6-11 16,1-4 0-16,1-5-13 15,2-5-70-15,18-13-65 16,-2-2-167-16,4-2-342 0</inkml:trace>
  <inkml:trace contextRef="#ctx0" brushRef="#br0" timeOffset="543546.6002">26746 1559 1030 0,'0'0'370'16,"0"0"-156"-16,0 0-52 15,0 0-63-15,0 0-44 16,0 0-36-16,-96-35-19 16,68 35 0-16,2 6 0 15,2 10 0-15,4 8-23 16,5 6 23-16,3 4 1 15,6 2 0-15,4 0-1 16,2-4 11-16,2-4-11 16,14-3 0-16,4-6-3 15,7-8-33-15,7-6-51 0,29-14-32 16,-8-13-165 0,-2-10-361-16</inkml:trace>
  <inkml:trace contextRef="#ctx0" brushRef="#br0" timeOffset="543830.8068">27110 1212 1305 0,'0'0'232'16,"0"0"-102"-16,0 0 12 15,0 0-62-15,0 0-40 16,0 0-29-16,0 0-11 16,0 11-16-16,-6 17 9 15,-2 12 1-15,-3 9 6 16,-2 5 0-16,0 1 2 15,-2 0-8-15,4-3 15 16,0-2-6-16,3-3 6 16,2-1-9-16,2-6 8 15,2-3-7-15,2-5 0 0,0-6-1 16,0-5 0-16,11-4 1 16,6-5-1-16,9-5-73 15,29-7 1-15,-3-13-114 16,-3-7-221-16</inkml:trace>
  <inkml:trace contextRef="#ctx0" brushRef="#br0" timeOffset="544071.8045">26816 1596 1144 0,'0'0'185'0,"0"0"-19"15,0 0-9-15,0 0-70 16,0 0-50-16,0 0-3 16,131 0-15-16,-67-3-17 15,6 0 11-15,-1-3-13 16,-11 1 0-16,-9-3-50 16,-8 3-114-16,-16 1-86 15,-9 1-262-15</inkml:trace>
  <inkml:trace contextRef="#ctx0" brushRef="#br0" timeOffset="544835.7381">27499 1505 1048 0,'0'0'194'16,"0"0"-6"-16,0 0-6 16,0 0-87-16,0 0-15 0,0 0-29 15,0 0-27 1,0-3-8-16,0 3-16 0,0 2-1 15,0 14-16-15,-2 8-11 16,-5 11 28-16,-5 6 1 16,0 4-1-16,-1-1 10 15,1-4-8-15,3-4-2 16,3-7 0-16,2-6 1 16,2-5-1-16,2-6 0 15,0-5-63-15,13-7-93 16,2 0-177-16,3-16-242 15</inkml:trace>
  <inkml:trace contextRef="#ctx0" brushRef="#br0" timeOffset="545027.1419">27598 1240 1360 0,'0'0'270'0,"0"0"-188"16,-16-92 7-16,12 67-19 15,4 12-47-15,0 8-20 16,0 5-3-16,0 8-149 16,10 23 89-16,3 37-66 15,0-6-153-15,-6-3-464 0</inkml:trace>
  <inkml:trace contextRef="#ctx0" brushRef="#br0" timeOffset="545400.8966">27886 1556 1209 0,'0'0'217'16,"0"0"-82"-16,0 0-1 15,0 0-61-15,0 0-45 16,0 0-19-16,-113 38-9 16,69-9-7-16,4 6 7 15,8 2-2-15,13-2-3 16,14-3 3-16,5-1 4 15,12-5 8-15,16-4-10 16,8-5 7-16,8-7 28 16,5-8-19-16,-1-2-10 15,-4-15-6-15,-6-14 0 16,-10-12-1-16,-13-9-15 16,-9-3-41-16,-6 2 57 0,-7 9 0 15,-10 12 14-15,-1 10 8 16,2 11-21-16,1 7-1 15,4 2-5-15,4 4-30 16,3 10-69-16,11 9-141 16,14-5-87-16,6-4-521 0</inkml:trace>
  <inkml:trace contextRef="#ctx0" brushRef="#br0" timeOffset="545926.2028">28162 1542 788 0,'0'0'499'15,"0"0"-311"-15,0 0 28 0,0 0-73 16,0 0-64-16,0 0-35 16,0 0-44-16,13-14-18 15,-1 35 11-15,4 9 7 16,-1 5-11-16,-3 6 10 16,-4-1-16-16,-5-2-2 15,-3-5-1-15,0-6-13 16,0-7 9-16,0-9 18 15,0-7 12-15,0-4-3 16,0 0 10-16,0-16 10 16,7-18-4-16,14-24-12 15,4-3-1-15,5-5-6 16,4 4-18-16,-4 18 18 0,1 5-1 16,-5 13 1-16,-8 10 6 15,-3 8-5-15,-3 6 0 16,-2 2-1-16,2 2-8 15,-3 14 2-15,-1 5-24 16,-1 7 17-16,-6 7 13 16,-1 4-12-16,0 1 12 15,-13 3 1-15,-2-1 0 16,-1-1 8-16,2-5-9 16,1-6 0-16,7-4 0 15,4-7 0-15,2-5 0 16,0-1 8-16,15-2 17 15,8-1 31-15,5-1-14 0,8-2-17 16,4-4-6 0,0-2-19-16,-1-1-1 0,-4 0 1 15,-6 0-43-15,-3 0-40 16,-2 0-59-16,-9 0-174 16,-2 0-435-16</inkml:trace>
  <inkml:trace contextRef="#ctx0" brushRef="#br0" timeOffset="548750.4559">16931 11496 39 0,'0'0'352'0,"0"0"-221"16,0 0-93-16,0 0-38 0,101-3-104 0</inkml:trace>
  <inkml:trace contextRef="#ctx0" brushRef="#br0" timeOffset="553520.3882">2878 13026 339 0,'0'0'6'0,"0"0"-6"0,0 0-9 16,0 0 9-16,0 0-13 15,0 0-17-15,0 0 9 16,0 0 14-16,4 0 7 16,5 0 0-16,3 0-12 15,4 0-152-15</inkml:trace>
  <inkml:trace contextRef="#ctx0" brushRef="#br0" timeOffset="557463.1176">9357 12371 214 0,'0'0'326'0,"0"0"-183"15,0 0-106-15,0 0-15 16,0 0-5-16,0 0 3 16,0 0-5-16,0 1-15 15,0 2-48-15,-3 3-103 0</inkml:trace>
  <inkml:trace contextRef="#ctx0" brushRef="#br0" timeOffset="557931.4528">5675 14125 291 0,'0'0'0'0,"0"0"-37"16,109 7-70-16</inkml:trace>
  <inkml:trace contextRef="#ctx0" brushRef="#br0" timeOffset="558237.6712">8802 13891 515 0,'0'0'25'0,"0"0"-25"15,0 0-228-15</inkml:trace>
  <inkml:trace contextRef="#ctx0" brushRef="#br0" timeOffset="560196.3379">6133 17740 628 0,'0'0'372'0,"0"0"-289"16,0 0-62-16,0 0 4 15,0 0 1-15,0 0 26 16,0 0 6-16,-22-21-23 0,22 15-8 16,-3 2-16-1,0 1-1-15,3 2 19 0,-3 1 10 16,3 0-12-16,0 0-16 15,-3 0-3-15,3 0 7 16,0 0-14-16,0 0-1 16,0 1-1-16,0 6-6 15,6 9 6-15,10 11-6 16,8 12 7-16,3 11 1 16,3 6-1-16,3 6 0 15,2 0 0-15,-5-4 0 16,3-8-1-16,-5-11 1 15,-5-6-4-15,-1-11 1 16,-1-5 3-16,-6-7-16 16,4-10 16-16,1 0 0 0,2-6 7 15,5-15 18-15,6-10 15 16,-2-7 4-16,5-7-18 16,0-2-6-16,1 1-11 15,-1-1-8-15,-5 5 0 16,2-3 0-16,0 4-1 15,-5 1 1-15,2 1 0 16,-5 5 1-16,-5 1 10 16,-1 8-12-16,-2 5 1 15,-4 6-1-15,-7 1 0 16,0 6 0-16,-3 3 0 16,1 3 0-16,-4 1 0 15,0 0 0-15,0 0 0 0,0 0-1 16,0 0 1-16,0 0 2 15,0 0 0-15,0 0 7 16,0 0 3-16,0 0-12 16,0 0 10-16,0 0-10 15,0 0 3-15,0 0-3 16,0 0 0-16,0 0-9 16,0 0-64-16,0 1-98 15,0 3-125-15,0-4-288 0</inkml:trace>
  <inkml:trace contextRef="#ctx0" brushRef="#br0" timeOffset="561464.4309">15185 12395 103 0,'0'0'504'0,"0"0"-441"16,0 0-20-16,0 0 58 15,0 0-4-15,0 0-43 16,0 0-40-16,0 0 2 16,0 0-7-16,0 0 17 15,0 0-13-15,0 0-12 16,0 0 23-16,0 0 0 0,-3 3 5 15,3-3-11-15,0 0 5 16,0 0-4-16,0 0-6 16,0 0 3-16,0 0-6 15,0 0 16-15,0 0 0 16,0 0 1-16,0 0 18 16,0 0-3-16,0 0-4 15,0 0-7-15,0 0-17 16,0 0-4-16,0 0-10 15,0 0 1-15,0 0 5 16,0 0-6-16,0 0 0 0,0 0 0 16,0 0 3-1,0 0 10-15,0 0-6 16,0 0-5-16,0 0 2 16,0 0-4-16,0 0-43 15,0 0-34-15,6 0-39 0,0 0-145 16,1 0-357-16</inkml:trace>
  <inkml:trace contextRef="#ctx0" brushRef="#br0" timeOffset="562268.769">19577 14637 796 0,'0'0'243'0,"0"0"-243"16,0 0-4-16,0 0-34 16,0 0-101-16,0 0-207 15,0 0-58-15</inkml:trace>
  <inkml:trace contextRef="#ctx0" brushRef="#br0" timeOffset="572970.5739">4453 15744 334 0,'0'0'59'0,"0"0"59"16,0 0-5-16,0 0-60 15,0 0 5-15,0 0-5 16,-7 0-32-16,7 0-10 16,0 0 12-16,0 0-5 15,0 0-18-15,0 0-2 0,0 0-79 16,0 4-122-1,-3 6-132-15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05T09:02:25.9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15396 7788 121 0,'0'0'155'16,"0"0"-115"-16,0 0-28 16,0 0-12-16,8 87 1 0,-4-53 6 15,7 6-6-15,-2-1 0 16,7 8-1-16,1-8-36 15,-5-12-143-15</inkml:trace>
  <inkml:trace contextRef="#ctx0" brushRef="#br0" timeOffset="609.4045">15649 7331 766 0,'0'0'185'0,"0"0"-95"0,0 0 60 15,0 0-38 1,0 0-30-16,0 0-35 0,0 0-20 16,19-7-27-16,-16-2-13 15,-3-11-58-15,0 0-172 16,0 2-422-16</inkml:trace>
  <inkml:trace contextRef="#ctx0" brushRef="#br0" timeOffset="1921.9053">15914 6904 235 0,'0'0'498'0,"0"0"-373"15,0 0 4-15,0 0 10 16,0 0-38-16,0 0-27 16,0 0-23-16,1-5-25 15,-1 5-15-15,0 0-5 16,0 0-4-16,0 0 6 16,-4 0-8-16,-6 0 1 15,-2 0 13-15,-14 0-14 16,-6-3 1-16,-7 2-1 15,-13-1 1-15,-4 2-1 16,-2 0 12-16,-1 0-12 16,2 0 16-16,-2 0-8 0,4 0-8 15,2 0 0-15,5-1 6 16,2-2-4-16,8 2-1 16,5-4 17-16,10 1-5 15,0 3 1-15,10-2-8 16,4 1 6-16,6 1 17 15,-1 1 6-15,4 0-15 16,0 0-7-16,0 0-11 16,0 0-1-16,0 0-1 15,0 0-8-15,0 0-2 16,0 4-6-16,0 8-1 16,0 4 17-16,0 8 1 0,0 5 9 15,0 2-2-15,0 8-1 16,0 4-6-16,4 4 5 15,-1 4 1-15,3 4-1 16,-3 0-4-16,3-1 5 16,0-2-7-16,3-3 6 15,-3 1 0-15,0-4-5 16,0 0-1-16,1-1 2 16,0 0 4-16,3-2-4 15,-4 0-1-15,0 2 1 16,1-1-1-16,-1-2 0 15,0-1 0-15,0 0 5 16,2-3-6-16,-4 2-2 0,2 2 2 16,-3 2 1-16,0 2 0 15,-3 2 0-15,3 3 5 16,0-2-5-16,0 4 0 16,-3-7 0-16,3 1-1 15,-2-5 1-15,1 1-1 16,-2-4 1-16,1 1-1 15,-1-2 3-15,0-3-2 16,3-2 0-16,-3-7 0 16,0-2-1-16,1-1 1 15,-1-6-1-15,0-2 0 16,2-4 1-16,-2-4-1 16,1-2 0-16,-1-4 1 0,0-1 0 15,2 3 0 1,-2-3 1-16,0 0-1 0,0 0-1 15,0 0 1-15,0 0-1 16,1 0 0-16,3 0 0 16,-1 0 0-16,0 0 0 15,3 0 1-15,4 0-1 16,3 0 1-16,7 0 8 16,5 3-3-16,4 1-5 15,8-1 7-15,-3-2-7 16,3 2 0-16,2 0 0 15,3-3 1-15,-6 3-1 16,0-2 0-16,-7-1 0 16,0 2-1-16,-10-2-36 0,1 0-47 15,-11 0-89-15,-2 0-160 16,-7 0-445-16</inkml:trace>
  <inkml:trace contextRef="#ctx0" brushRef="#br0" timeOffset="3906.3217">15877 7322 114 0,'0'0'144'0,"0"0"61"16,0 0-115-16,0 0-27 15,0 0-27-15,0 0-14 16,0 0 8-16,6-1 9 16,-6-1-19-16,0 1-15 15,0 1-5-15,0-3-20 16,0 3 5-16,3 0 15 15,-3 0 9-15,0-1 10 16,0 1 14-16,3 0 10 16,-3-2 8-16,3 1-7 15,-3-1 1-15,3 1-16 16,-3-2 16-16,0 2 16 0,0-4 4 16,0 1-32-1,0 0-16-15,0-2 15 0,-6-1-32 16,-6 3-11-16,-3-3 11 15,0-2 7-15,-4 5-7 16,-5-1 6-16,-3 3 2 16,-4 2-8-16,-2 0 0 15,-3 0 1-15,-3 10 5 16,5 1-4-16,-3 5 8 16,8-1-10-16,4 1-1 15,2 0 0-15,10-2-6 16,0-1-1-16,7-3-16 15,1 0-4-15,5-4 20 16,0 3-10-16,0-4 11 16,8 1 7-16,4 0 9 0,4 2 11 15,8 1 7-15,5 2-5 16,6 1-9-16,1 2-1 16,3 2-11-16,1 1 1 15,-8 1-1-15,3 3 0 16,-8 1 0-16,-5-1-1 15,1 2 0-15,-7-1-7 16,-7-2 6-16,-3 0 1 16,-6-3-25-16,0-1 25 15,-6-2 22-15,-13 2 20 16,-10-2-10-16,-4-1-15 16,-5-3-1-16,-1-3-14 15,-4-7 15-15,4 0-16 0,3 0-1 16,3 0 0-1,5-7-1-15,4-3-16 0,9 0-5 16,2 3-16-16,7 0-33 16,6-2-58-16,0 2-50 15,0 1-186-15</inkml:trace>
  <inkml:trace contextRef="#ctx0" brushRef="#br0" timeOffset="4265.8144">16126 7470 1182 0,'0'0'171'0,"0"0"-65"16,0 0-65-16,0 0-34 16,0 0-7-16,0 0-20 15,0 0 4-15,1 23 16 16,1-3 1-16,-1 5 6 16,2 3 3-16,0 5-4 0,2-3-6 15,-2 2 5-15,2-4-5 16,2-3-29-16,-4-1-38 15,3-5-53-15,0-6-41 16,1-13-57-16,3 0-144 16</inkml:trace>
  <inkml:trace contextRef="#ctx0" brushRef="#br0" timeOffset="4437.5633">16232 7209 1197 0,'0'0'141'0,"0"0"-65"16,0 0-32-16,0 0-44 15,0 0-23-15,0 0-83 0,0 0-108 16,27-30 33-16,-17 40-154 0</inkml:trace>
  <inkml:trace contextRef="#ctx0" brushRef="#br0" timeOffset="5171.9551">16386 7408 1035 0,'0'0'164'16,"0"0"-23"-16,0 0-86 15,0 0-33-15,0 0-22 0,0 0-9 16,0 0 0-16,52 9 9 15,-33 1 2-15,4 3 5 16,0 7-7-16,0 7 0 16,-5 3-1-16,-2 1 1 15,-5 0 0-15,-2 3 0 16,-6-5 1-16,-3-3-2 16,0-9 1-16,0-2-16 15,0-7 4-15,0-5 12 16,-3-3 1-16,0 0 20 15,0-12 24-15,-3-12-45 16,6-10-7-16,0-4-58 16,0-3 17-16,9 4 48 0,5 8 3 15,4 7 11 1,2 8 5-16,-1 4-6 0,1 10-12 16,0 0 4-16,3 0-5 15,-2 17-14-15,0 6 3 16,-2 5 2-16,-4 3 9 15,0-1 0-15,-9 1-12 16,0-6 1-16,-3-1-11 16,-3-8-6-16,0-6 7 15,0-3-16-15,0-6 30 16,0-1 7-16,0-1 84 16,0-17-49-16,1-11-35 15,8-8-20-15,8-8-21 16,2-1 22-16,3 2 19 15,4 7 22-15,1 8 14 0,-5 6 6 16,1 12-11-16,-4 2-15 16,-5 5 0-16,2 4-8 15,-4 0-8-15,2 0 0 16,-2 11-13-16,5 6 13 16,-5 6 0-16,2 5 16 15,-1 3 7-15,-1 5-2 16,-5-3-5-16,-1 4-8 15,-3-2-7-15,-3-2-1 16,0-2-22-16,0-6-42 16,0-4-41-16,-3-8-63 15,1-7-113-15,2-6-291 0</inkml:trace>
  <inkml:trace contextRef="#ctx0" brushRef="#br0" timeOffset="5406.3457">17408 7384 1205 0,'0'0'203'16,"0"0"-58"-16,0 0-81 15,0 0-64-15,0 0-21 16,0 0-7-16,0 0 11 16,11 54 15-16,-9-22 1 15,-2 4-1-15,0 0-8 16,0-2-16-16,0 0 8 0,-2-6-15 15,1-4-16 1,-2-5-43-16,2-10-77 0,1-4-77 16,0-5-161-16</inkml:trace>
  <inkml:trace contextRef="#ctx0" brushRef="#br0" timeOffset="5578.2135">17430 7079 1200 0,'0'0'177'16,"0"0"-107"-16,0 0-53 15,0 0-17-15,0 0-8 16,0 0-81-16,0 0-143 16,3-15 41-16,5 25-115 0,-5 0-332 15</inkml:trace>
  <inkml:trace contextRef="#ctx0" brushRef="#br0" timeOffset="5906.3346">17762 6927 75 0,'0'0'1138'16,"0"0"-954"-16,0 0 1 15,0 0-120-15,0 0-65 16,0 0-6-16,0 0-24 0,0 24 5 16,0 3 25-16,0 15 0 15,-1 8 21-15,-2 6-2 16,-1 4 1-16,2 3-10 16,1-3-8-16,1-5 4 15,0 1-4-15,0-6-1 16,0-3 5-16,0-5-6 15,0-5-9-15,0-2-50 16,0-8-50-16,1-10-79 16,5-7-96-16,2-10-328 0</inkml:trace>
  <inkml:trace contextRef="#ctx0" brushRef="#br0" timeOffset="6812.6097">18227 7329 992 0,'0'0'146'0,"0"0"-7"15,0 0-93-15,0 0-32 16,0 0-14-16,0 0-25 15,0 0 0-15,-99 6 14 16,74 12-4-16,-2 3-1 16,5 6-8-16,5 3 18 0,2-1 6 15,8 1-1-15,4-3-18 16,3-5 9-16,0-5 10 16,10-4 0-16,6-6 10 15,6-4 11-15,5-3 16 16,5-3-11-16,5-11-3 15,1-9-7-15,-5-2-2 16,-4-5 1-16,-3 0-9 16,-13 7 5-16,-4 6 49 15,-6 7 17-15,-3 10-56 16,0 0-21-16,0 10-46 16,-7 12 28-16,-1 8 18 15,1 4 5-15,1 2-4 0,2-3 0 16,4-3-1-16,4-4 0 15,12-2-1-15,10-5-8 16,3-6 9-16,6-9 12 16,4-4-1-16,1 0-9 15,2-13-1-15,-7-14 0 16,0-8-1-16,-5-10-10 16,-8-10-22-16,-5-6-45 15,-7 0-70-15,-7 5 89 16,-3 8 58-16,0 11 116 15,-3 12-13-15,-10 9-61 16,-1 8-42-16,-1 6-34 16,2 2-28-16,-7 3 13 0,7 11 10 15,0 5 4 1,7 3-11-16,6 2 21 0,0 0 3 16,13-1 6-16,8-1 16 15,6-2 27-15,1-4-25 16,2-2 12-16,0-3 2 15,-5-2-10-15,-1-5 4 16,-5 2 2-16,1-2-5 16,-8-2-6-16,-1 3 0 15,-3-3-1-15,-2 5 0 16,-1 0-13-16,-5 5-14 16,0 1-1-16,0 2-5 15,0 1 32-15,0 3 0 0,-8 0 1 16,5-1 1-16,1 2 4 15,2-3-5-15,0 0-2 16,2-2-4-16,12-1 6 16,5-2 2-16,5-5-2 15,21-4-36-15,-8-3-152 16,-2 0-361-16</inkml:trace>
  <inkml:trace contextRef="#ctx0" brushRef="#br0" timeOffset="7156.3514">19235 6839 1267 0,'0'0'120'16,"0"0"-53"-16,0 0-39 15,0 0-28-15,0 0-2 16,0 0-41-16,0 0 22 16,-15 56 21-16,9-17 0 15,2 11 1-15,-2 16 15 16,-1 17 18-16,4-3-7 16,3-9-6-16,0-10-2 15,0-15-2-15,0 3-11 16,3 7-5-16,4-7 1 0,-1-5-2 15,-2-8 0-15,1-6-58 16,-1-10-44-16,9-10-126 16,0-6-103-16,-1-4-326 15</inkml:trace>
  <inkml:trace contextRef="#ctx0" brushRef="#br0" timeOffset="7672.0001">19434 7218 1172 0,'0'0'165'16,"0"0"-98"-16,0 0-67 0,0 0-93 15,0 0 31 1,0 0 61-16,16 94 1 0,-7-56 2 16,1 0-1-16,7-5 9 15,1-1 5-15,3-6 6 16,1-6 13-16,1-6-2 15,-4-7-6-15,-2-7-4 16,2 0 15-16,-2-6-8 16,2-14-10-16,0-10-10 15,-2-10-9-15,-1-6-42 16,-2-1 19-16,-3 1 23 16,-4 10 11-16,0 10 37 15,0 12 12-15,-7 11-23 16,3 3-37-16,-3 10-32 15,0 17 2-15,0 8 21 0,0 12 8 16,3 5 1-16,0 2 0 16,0 4 0-16,1-2 6 15,2 1-5-15,-1-4-1 16,4 2 0-16,-6-4 1 16,-3-6-1-16,0-5 0 15,0-7-2-15,-3-6 1 16,-9-4 1-16,-2-7 9 15,-3-7 1-15,-6-2 9 16,-6-4-9-16,-6-3-2 16,-5 0-8-16,-4 0-42 15,-9 0-67-15,8-6-143 16,8 1-320-16</inkml:trace>
  <inkml:trace contextRef="#ctx0" brushRef="#br0" timeOffset="8468.8717">20307 7788 123 0,'0'0'648'0,"0"0"-432"16,0 0-22-16,0 0-61 15,0 0-73-15,0 0-31 16,0 0-21-16,7 9-8 16,-7 7 0-16,0 5 17 15,0 5 1-15,0 3-5 16,-7 4-13-16,-9-1-38 16,-6-2-81-16,-27 1-56 0,3-8-29 15,1-10-166-15</inkml:trace>
  <inkml:trace contextRef="#ctx0" brushRef="#br0" timeOffset="37159.8854">20984 7186 390 0,'0'0'16'0,"0"0"106"0,0 0-87 16,0 0-30-16,0 0-4 16,0 0-1-16,1 0 7 15,-1 2 12 1,0-2 11-16,0 0-15 0,0 0-6 15,0 0-8-15,0 0 6 16,0 0 27-16,0 0 33 16,0 0 8-16,0 0-12 15,0 0-9-15,0 0-11 0,0 0 5 16,0 0-12-16,0 0 0 16,0 0 2-16,0 0 8 15,0 0 13-15,0 0-21 16,0 0-6-16,0 0-3 15,0 1-4-15,0-1-5 16,0 4-11-16,0-1-2 16,0 0-7-16,0 7 2 15,0 3-1-15,0 4 11 16,0 5 1-16,0 2 3 16,0 6 6-16,0 0 5 15,0 3 7-15,0 0-10 16,0-1-6-16,0 4-5 15,0-1 0-15,0-3-3 0,0 1-2 16,0-2-7-16,2-3 2 16,0-1 4-16,0-2-1 15,-1-4-5-15,3-1 1 16,-1-4-1-16,-3-3 1 16,0-5-1-16,3-2 5 15,-3-3 1-15,0-2-6 16,0-1-1-16,0 0 0 15,0 0-26-15,0 0-37 16,0 0-20-16,0-7-26 16,-3 0-82-16,-7-6-45 0</inkml:trace>
  <inkml:trace contextRef="#ctx0" brushRef="#br0" timeOffset="41191.3115">21108 7208 260 0,'0'0'86'16,"0"0"-47"-16,0 0 0 16,0 0-4-16,0 0 0 15,0 0 2-15,0 0-4 16,0 0 6-16,0 0 2 16,0 0-15-16,0 0-6 15,-2 0-7-15,1-2-5 16,-2 2-8-16,0-1 0 15,0-2-14-15,0 0 13 16,-3-1-2-16,-2-2 3 16,1 2 8-16,1-2 15 15,0 4-20-15,0-1-3 0,-1 1-1 16,4 0-6-16,0 2 6 16,-1-2 1-16,3 2 2 15,1 0 6-15,0 0 2 16,0 0-10-16,0 0-1 15,0 0-10-15,0 0-12 16,0 0 8-16,0 0 1 16,0 0-9-16,-3 2-3 15,-2 3 6-15,-2 2-18 16,-3 0-61-16,1 2-14 16,3-5-142-16</inkml:trace>
  <inkml:trace contextRef="#ctx0" brushRef="#br0" timeOffset="42659.963">21031 7275 16 0,'0'0'1'0,"0"0"-1"16,0 0 186-16,0 0-91 0,0 0-95 15,0 0-13-15,0 0-29 16,-4-11 2-16,-2 4-22 16,0 2 62-16,2-1 18 15,-1 2 49-15,4 0 12 16,1 1 12-16,0 1 16 16,0 1 40-16,0-2-58 15,0 3-8-15,0 0-29 16,1-3-14-16,4 0-11 15,1-1-2-15,2 1-2 16,4-1 7-16,3 0 8 16,2-2 7-16,7 2-3 15,-1-5 21-15,6 5-18 16,-4-2-20-16,2 2-9 16,-3 1 1-16,-2 1-5 0,-4-1-2 15,2 3-4-15,-7 0-6 16,3 0 2-16,-3 0-2 15,0 3 0-15,-3 9-1 16,1 1-12-16,1 1 13 16,-2 6 1-16,-1-2 6 15,1 0 1-15,-2-1 0 16,0 0-7-16,-4-2-1 16,0-4 0-16,-2 2-9 15,-1-4 3-15,-1-2 6 16,0 2 0-16,0-4 0 15,0 1 11-15,0-2-3 16,-4 1 0-16,-3-1 14 0,-3 0-2 16,-2 2 5-1,-4 0-13-15,-5-1-1 0,0 1-2 16,-4 1-8-16,-3 1-1 16,-1-4 8-16,3 3-7 15,2-1 0-15,3-3 6 16,1-2-7-16,4-1 2 15,3 0-1-15,-3 0 5 16,3 0-5-16,3 0 8 16,-1 0-8-16,1 0 5 15,2 0-5-15,1-1 1 16,1-2-1-16,-4 0 0 16,2 0-1-16,0 2-1 15,1 0-10-15,0-1-12 0,-2 2-5 16,-1 0-11-16,-1 0-32 15,-1 0-39-15,3 0-19 16,2 0-69-16,4 2-118 16,3 0-223-16</inkml:trace>
  <inkml:trace contextRef="#ctx0" brushRef="#br0" timeOffset="43706.8566">21585 7654 669 0,'0'0'150'16,"0"0"-17"-16,0 0-17 0,0 0-38 15,0 0-14-15,0 0-21 16,0 0-2-16,0-22-11 16,0 22 19-16,-3-1-7 15,-3 1-27-15,-4-2-14 16,-2 2 7-16,-8 0-8 16,-3 0 0-16,-3 0 0 15,-2 3 1-15,2 0-1 16,2 4 0-16,5-4 0 15,6 3 1-15,0-2 1 16,5-1-1-16,0 1 1 16,4-1-2-16,-1-3 0 0,4 4 0 15,-1-4-2 1,2 2 1-16,0-2 1 0,0 0 1 16,0 0-1-16,0 1 1 15,0 1-1-15,0 2 0 16,0 3-1-16,0 3 1 15,0 3 6-15,0 3-5 16,0 4 0-16,2 1 1 16,2 0-1-16,2 2 0 15,0-2 2-15,1 3-2 16,0-4 0-16,-1-5 0 16,-5 2 0-16,2-7 0 0,-1-1 1 15,1-4-1 1,-2-2 1-16,1-1-2 0,-1-2 0 15,1 0 5-15,2 0-4 16,0 0 10-16,4-5-10 16,6-6 10-16,2-3-9 15,8-2 6-15,1 1-2 16,1 1-6-16,-1 4 0 16,0 6-1-16,-1-2-5 15,0 5-1-15,-3 1 6 16,1 0 0-16,-1 0-8 15,-1 11 0-15,-3 6 3 16,1 2-2-16,0 8-2 16,-4 3 0-16,-3 2 10 15,-1 2 1-15,-7-1-1 0,-3-1 2 16,0-1-1-16,0-3 8 16,-11-4-3-16,-5 2 4 15,-5-5 0-15,-6-3 2 16,-5-4-1-16,0-1-3 15,-3-6 3-15,-2-4-9 16,4-2-1-16,4-1 0 16,-1 0 0-16,5 0-1 15,5 0-19-15,4-4-12 16,-1 1-47-16,5-4-103 16,3 4-96-16,6-4-489 0</inkml:trace>
  <inkml:trace contextRef="#ctx0" brushRef="#br0" timeOffset="48253.7922">22030 7263 286 0,'0'0'101'0,"0"0"-58"15,0 0-11-15,0 0-25 16,0 0 2-16,0 0 1 0,20-35 4 15,-13 29 76 1,-4 0 38-16,0 3-14 0,-3 2-30 16,0 1-12-16,0 0-14 15,0 0-23-15,0 0-14 16,0 0-13-16,0 7-8 16,0 12 0-16,0 7 7 15,1 8 23-15,2 7 15 16,-2 4 0-16,1 2-7 15,-1 5-21-15,-1 0 2 16,2-1 3-16,-2 1-12 16,0-5-9-16,0-1 0 15,0-6 5-15,0-4-6 16,0-7 3-16,0-8-2 16,0-6-1-16,-2-5 1 0,1-6-1 15,-1-4-50 1,1 0-7-16,-3 0-27 0,1-30 3 15,-4-3-209-15,4-4-505 0</inkml:trace>
  <inkml:trace contextRef="#ctx0" brushRef="#br0" timeOffset="48644.4218">22057 7322 129 0,'0'0'538'15,"0"0"-470"-15,0 0 30 16,19-76 0-16,-6 55-57 0,10 1-27 16,0 3-8-16,4 1 1 15,-3 4-6-15,-1 2 7 16,-3 4-6-16,-1 2-2 16,-6 4 16-16,-3 0-16 15,2 10-15-15,-1 10 15 16,-5 2 26-16,1 5 0 15,-2 0-3-15,0-5-10 16,-3 2-3-16,-2-5 15 16,0-5-6-16,0 0 7 15,-10-3 8-15,-5-1 8 16,-8-2-13-16,0-2-4 16,-3 0-8-16,1-5-6 0,1-1 0 15,5 0-2-15,-1 0-9 16,4 0-17-16,4-3-42 15,1 3-63-15,4 0-135 16,4 0-132-16</inkml:trace>
  <inkml:trace contextRef="#ctx0" brushRef="#br0" timeOffset="49253.8333">22397 7754 390 0,'0'0'329'15,"0"0"-233"-15,0 0 27 16,0 0-43-16,0 0 2 15,0 0 22-15,0 0-44 16,30-16-49-16,-14 5-2 16,-1-2-6-16,3 3-2 15,-6 3 9-15,2 5 3 16,-2 0-5-16,3 2-5 16,0 0-3-16,5 4-8 15,-7 9-3-15,2 1 10 0,-5 6 1 16,0 0-8-16,-10 2 8 15,0 2 21-15,-3 3-6 16,-20 1-14-16,-5 0 0 16,-5 1 9-16,-4-5 0 15,-1 1-9-15,2-4 1 16,4-2 4-16,5-2-4 16,8-3-1-16,6-2 6 15,6-2-7-15,5-3 1 16,2 0 1-16,0 0 30 15,8-2-21-15,10 0 2 16,7 0 28-16,8-1 10 0,7-1-12 16,4 0-13-1,-2-2-15-15,1-1-9 0,-8 0 7 16,-3 3-9-16,-5-3 0 16,-9 0 0-16,-1 1 0 15,-3-1-47-15,-1 0-18 16,-1 0-24-16,5-7-109 15,-5-6-71-15,-3-2-302 0</inkml:trace>
  <inkml:trace contextRef="#ctx0" brushRef="#br0" timeOffset="49597.5648">22940 7421 1141 0,'0'0'139'0,"0"0"-103"16,0 0-35-16,0 0 18 15,97-7-7-15,-48 1 4 16,5 1 8-16,2-4-3 16,-1 3-4-16,-2-1-8 15,-8 0-9-15,-13 3 2 0,-5-2-2 16,-8 5-29-16,-10-2-64 16,-9 3-96-16,0 0-82 15,0 0-91-15</inkml:trace>
  <inkml:trace contextRef="#ctx0" brushRef="#br0" timeOffset="49894.4436">22965 7628 622 0,'0'0'278'0,"0"0"-216"0,0 0-25 15,0 0-6 1,0 0-4-16,0 0 12 0,100 1 64 16,-55-1 29-16,5 0-70 15,6 0-40-15,-1 0-6 16,-4-5-7-16,-4-4-1 16,-6 2-7-16,-7 1-1 15,-7 0 2-15,-6 2-2 16,-9-2-14-16,-3 5-20 15,-5-1-48-15,-4 1-83 16,0-2-90-16,0 0-271 0</inkml:trace>
  <inkml:trace contextRef="#ctx0" brushRef="#br0" timeOffset="53519.5186">23865 7333 318 0,'0'0'193'0,"0"0"-117"0,0 0-6 15,0 0-49-15,0 0-6 16,0 0-14-16,0 0 0 15,9-8 0-15,-8 7 19 16,1 1 42-16,-1 0 26 16,1 0 5-16,-2 0-9 15,1 0 0-15,-1 0-11 16,0 0-25-16,0 0-16 16,0 0-20-16,0 0-12 15,0 1-16-15,0 12 11 16,0 3 5-16,0 8 48 15,0 8 12-15,-1 1-17 16,1 10-12-16,0 0-1 0,0 4-7 16,0-1-12-16,0 0-10 15,0-4 14-15,4-2-14 16,0-5 2-16,1-4-2 16,-4-7 5-16,1-4-6 15,-1-5 0-15,-1-5-23 16,0-6-28-16,0-1-33 15,0-3-51-15,0-6 25 16,0-8-1-16,0-4-227 0</inkml:trace>
  <inkml:trace contextRef="#ctx0" brushRef="#br0" timeOffset="53910.1547">23907 7335 791 0,'0'0'198'16,"0"0"-147"-16,0 0 20 16,17-72-16-16,-8 55-26 15,4 3 1-15,1 0-5 16,5 2-2-16,3 2-10 16,3 2 0-16,2 2-4 15,-1 6 1-15,0 0-10 16,-4 2-16-16,-1 13 0 15,-3 5 15-15,-3 7 0 16,-3-2 0-16,-3 2-1 0,-2-3 1 16,-2-1-12-1,-4-4 1-15,-1 1-1 0,0 0 13 16,-13-3 0-16,-9-2 0 16,-8-1 25-16,-8 2-5 15,-4-5-14-15,-4-2-5 16,3-5 0-16,4-1-1 15,8-3 0-15,10 0-53 16,11 0-71-16,7-3-104 16,3-3-139-16</inkml:trace>
  <inkml:trace contextRef="#ctx0" brushRef="#br0" timeOffset="54519.5078">24239 7664 477 0,'0'0'736'15,"0"0"-711"-15,0 0 50 16,0 0-60-16,0 0-15 15,0 0 0-15,99-39 0 16,-72 39 2-16,-4 0-2 16,-5 0 0-16,-3 0-10 0,-3 7-4 15,-3 5-4-15,-3 2 11 16,-3 3 1-16,-3 1 6 16,0 0 0-16,-2 2 1 15,-11-1-1-15,-5-1-13 16,-6-1 12-16,-1-5 1 15,0-2-1-15,4-4 1 16,1-3 1-16,7-3 15 16,4 0-3-16,8 0 2 15,1 0-2-15,0 0-5 16,5 0-8-16,6 0-16 16,4 0 14-16,6 3 0 15,2 5 1-15,3 5-7 0,-2 7 7 16,0-1-10-1,-5 8 11-15,-5-3 6 0,-4 0-5 16,-7-3 19-16,-3-1 3 16,0-3 6-16,-15-1 0 15,-6-4 2-15,-7-2-8 16,-12-6-7-16,-4 0-5 16,0-4 0-16,3 0-1 15,7 0-10-15,6-7-1 16,7 1-16-16,7 1-41 15,7-3-35-15,5-2-72 16,2 0-82-16,0 0-353 0</inkml:trace>
  <inkml:trace contextRef="#ctx0" brushRef="#br0" timeOffset="56332.076">26659 7247 136 0,'0'0'745'16,"0"0"-640"-16,0 0-3 16,0 0-50-16,0 0-52 15,0 0-3-15,0 0 3 16,-2 78 53-16,-2-42 8 16,3 6-10-16,-1 2-3 15,2 3-9-15,0 1 1 16,0-1-11-16,0-1-10 15,0-2-7-15,0-3-5 16,0-3-6-16,0-6 1 16,0-2 5-16,0-4-7 15,0-8 0-15,0-5-55 0,0-8-72 16,0-5-46 0,0-5-10-16,0-15 22 0,0-4-462 15</inkml:trace>
  <inkml:trace contextRef="#ctx0" brushRef="#br0" timeOffset="56644.5582">26713 7358 864 0,'0'0'184'0,"0"0"-112"16,0 0 32-16,0 0-37 16,103-73-66-16,-63 62-1 15,4 2-16-15,-3 8 5 16,-7 1-5-16,-8 4-3 0,-8 13-19 15,-7 9 38-15,-6 2 3 16,-4 3 19-16,-1-1-8 16,0-1 7-16,-16-1-3 15,-2-2 6-15,-7-3 3 16,-5-4 2-16,-3-5-6 16,-4-4-5-16,-2-3-10 15,2-7 1-15,4 0-9 16,5-7-21-16,7-6-44 15,3 2-57-15,9 3-31 16,6 1-77-16,3 7-308 0</inkml:trace>
  <inkml:trace contextRef="#ctx0" brushRef="#br0" timeOffset="57269.5537">27040 7923 863 0,'0'0'99'0,"0"0"-29"15,0 0 38-15,-8-73-48 0,8 47-60 16,11 1-24-16,8 3 22 16,-1 5 2-16,3 5 12 15,-1 5-2-15,0 7 13 16,1 0 3-16,1 0-18 16,-1 13-1-16,2 4 0 15,-3 2 0-15,-3 5-1 16,-2 1 2-16,-6-4-8 15,-5 4-10-15,-4-1-1 16,-4 2 9-16,-17-1 2 16,-9 0-15-16,-7 2 6 15,-5-1 4-15,-1-4 5 16,2-2 1-16,9-3 9 0,6-4-4 16,10-5 17-16,7-2-6 15,7-4-7-15,2 0 2 16,0-2 10-16,5 1-12 15,7-1 0-15,7 2 22 16,5-2 27-16,11 2 4 16,4-2-34-16,5 0-6 15,3 0-13-15,-2 0-9 16,-2 0 12-16,-4 0-7 16,-4 0-5-16,-6 0 0 15,-3-2-1-15,-7 0-13 16,-2-1-40-16,-7 1-14 0,-1-2-30 15,-5-5-85-15,1-1-60 16,-4-1-331-16</inkml:trace>
  <inkml:trace contextRef="#ctx0" brushRef="#br0" timeOffset="57644.5618">27651 7284 1250 0,'0'0'80'0,"0"0"-34"0,0 0 34 15,0 0-45-15,0 0-35 16,0 0-21-16,0 0-11 15,-4-3 13-15,-2 30 19 16,-2 7 0-16,1 5 10 16,-2 4 11-16,0 3-1 15,2 2-1-15,-1-1-10 16,2 1 2-16,0-3-9 16,2-3-1-16,1-1 1 15,0-5-2-15,3-9-28 16,0-4-43-16,0-10-87 15,0-6 6-15,0-8-63 16,0-15 64-16,0-4-162 0</inkml:trace>
  <inkml:trace contextRef="#ctx0" brushRef="#br0" timeOffset="57941.4352">27578 7325 494 0,'0'0'589'16,"0"0"-507"-16,0 0 83 15,40-89-88-15,-17 71-58 16,1 5-19-16,4 4-7 16,2 6 7-16,0 3 0 15,-2 0 0-15,-3 2-1 16,-2 12-12-16,-5 3-8 16,-4 4 15-16,-3 3 6 15,-3 0 0-15,-5 3-8 16,-3-4-1-16,0-1 9 0,-6-2 0 15,-11-3-1-15,-5 0 1 16,-7-2-2-16,-2-5-5 16,-3-3 0-16,-1-3-71 15,-8-4-67-15,9 0-108 16,9 0-255-16</inkml:trace>
  <inkml:trace contextRef="#ctx0" brushRef="#br0" timeOffset="58613.3154">28132 7529 932 0,'0'0'278'15,"0"0"-165"-15,0 0-55 16,0 0-58-16,0 0-44 15,0 0-41-15,0 0 69 16,-111 24 16-16,67-18 8 16,-1 1-7-16,6 0 0 15,9-4 0-15,9 0 0 16,11 1 15-16,5-2-10 16,5-2 1-16,0 1-7 15,0-1 1-15,0 3-1 0,0 0-1 16,0 1 1-16,2 6 0 15,-1 2 2-15,1 5 6 16,-1 3-2-16,1 7 1 16,-2-1-1-16,0 0-4 15,0 1-1-15,0-2 7 16,0-4-7-16,0-8 0 16,0-3 0-16,0-4 0 15,0-5 7-15,1-1 4 16,4 0 5-16,4 0 40 15,5-7-21-15,8-9-36 16,6-3-4-16,5-1 2 16,1 3-7-16,-1 3 9 0,-4 7 0 15,-1 1-10-15,-2 6 10 16,-3 0-1-16,-3 6-9 16,-3 8-6-16,-2 9 16 15,-6 3-2-15,-3 4 1 16,-5 3 0-16,-1-1 0 15,0-1 1-15,-12-3-1 16,-5-3 1-16,-6-2 1 16,-5-4 9-16,-7-5 3 15,-5-4 2-15,-3-4-10 16,-3-6-5-16,1 0-13 16,4 0-22-16,6-4-23 15,8-5-49-15,6-14-26 16,8 6-168-16,8-2-454 0</inkml:trace>
  <inkml:trace contextRef="#ctx0" brushRef="#br0" timeOffset="58941.4782">28476 7384 1066 0,'0'0'194'0,"0"0"-126"16,0 0-26-16,0 0-42 16,0 0-28-16,0 0 28 15,0 0 11-15,78 0 18 16,-47 0 0-16,2 0-8 15,0 0-13-15,-3 0-1 16,-2 0-1-16,-4 3-6 16,-2-2-14-16,-7 2-67 15,-2 0-116-15,-5 1-117 16,-6-1-349-16</inkml:trace>
  <inkml:trace contextRef="#ctx0" brushRef="#br0" timeOffset="59191.4683">28419 7618 82 0,'0'0'673'16,"0"0"-527"-16,0 0 11 16,0 0-64-16,0 0-6 15,0 0-5-15,108 10-24 16,-72-9-11-16,2 1-11 15,-2-2-17-15,-3 0-18 16,0 0 11-16,-2 0-11 16,-1 0-1-16,-3 0-5 15,-2 0-44-15,1 0-64 0,-7 0-91 16,-4 0-201-16</inkml:trace>
  <inkml:trace contextRef="#ctx0" brushRef="#br0" timeOffset="70293.7798">29127 7403 91 0,'0'0'211'15,"0"0"-161"-15,0 0 109 16,0 0-103-16,0 0 12 15,12-22 13-15,-8 15-21 0,1 3 36 16,-1-2-18-16,-3 5 11 16,2-1-16-16,-3 2-23 15,0 0-29-15,0 0-16 16,0 0-5-16,0 0-21 16,0 3-8-16,0 7 29 15,0 9 30-15,0 5 48 16,2 6-11-16,-2 3-2 15,0 7-23-15,0 5-24 16,0-2-1-16,-2 4-5 16,-4 0-4-16,1-5-6 15,-3 2-1-15,2-6 0 0,0-4 5 16,-1-5-5-16,3-2 2 16,-1-4-2-16,2-6 0 15,0-1 0-15,0-6-1 16,1-3-26-16,1-4-12 15,-1-1-27-15,2-2 4 16,-1 0-10-16,1 0-6 16,0-15 32-16,0-21-85 15,0 2-199-15,0-3-254 0</inkml:trace>
  <inkml:trace contextRef="#ctx0" brushRef="#br0" timeOffset="70668.7604">29106 7529 41 0,'0'0'95'0,"0"0"146"16,0 0-139-16,58-75-5 15,-33 54-21-15,5 2 7 16,0 3-47-16,-2 2 8 16,1 3-6-16,-7 2 24 15,-2 3 10-15,-8 2-36 16,-2 4-12-16,-4 0-24 15,-2 0-5-15,1 10 1 16,1 7 4-16,3 3 9 16,-2 3 5-16,1 3-4 15,-1 4 0-15,0-4-9 0,-4-3 0 16,-3-3 1 0,0-4 6-16,0-5-6 0,-8-2-2 15,-6-2 19-15,-7-3 28 16,-4-1-13-16,-4 0-7 15,-2-3-12-15,-1 0-4 16,3 0-4-16,4 0-7 16,1-3-59-16,5 0-65 15,2 0-102-15,2 2-77 16,8-2-240-16</inkml:trace>
  <inkml:trace contextRef="#ctx0" brushRef="#br0" timeOffset="71168.8101">29686 7606 1092 0,'0'0'241'16,"0"0"-163"-16,0 0-29 15,0 0-49-15,0 0-14 16,0 0-2-16,0 0 16 16,-36 68 0-16,13-40 0 15,-6 4 0-15,-1 1 8 16,-1 0-7-16,1 1 10 0,3-1-11 16,5-4 1-1,4-2-1-15,3-1 0 0,8-7 0 16,2-2 0-16,4-1 0 15,1-5 9-15,0-4 0 16,0-1 5-16,1 1 8 16,11-1 17-16,6-2 3 15,6 1-15-15,9-1-6 16,4-1-5-16,5-3-7 16,3 3 0-16,0-3-8 15,-1 0 1-15,-4 0-1 16,-1 0 0-16,-2 0 6 15,-5 0-7-15,-3 0 0 16,-3 0 0-16,-4 0-20 0,-1-3-37 16,-6-1-23-16,-3-1-29 15,-8-1-97-15,-2-1-41 16,-2 3-243-16</inkml:trace>
  <inkml:trace contextRef="#ctx0" brushRef="#br0" timeOffset="71528.1504">29694 7833 778 0,'0'0'350'0,"0"0"-211"15,0 0-6-15,0 0-72 0,0 0-44 16,0 0-17-16,0 0-1 15,0-3-13-15,0 13 5 16,0 0 8-16,-2 10 1 16,-2 2 32-16,-1 6 6 15,1 5 3-15,1-1-12 16,-1 5 1-16,1 2-2 16,3-2-15-16,-2-2-4 15,2-1-8-15,-2-1 0 16,1-1 0-16,-2-2 1 0,-2-6-2 15,-1 1-51 1,0-5-42-16,-5 1-70 16,0-4-89-16,2-7-156 0</inkml:trace>
  <inkml:trace contextRef="#ctx0" brushRef="#br0" timeOffset="76465.7184">30799 8256 204 0,'0'0'357'16,"0"0"-254"-16,0 0-34 16,0 0-18-16,0 0-28 0,0 0-6 15,-4 0-1-15,4 0-10 16,-2 0 4-16,2 0-4 16,-1 0 2-16,1 0 4 15,0 0-12-15,-2 0 13 16,2 0 26-16,-1 0 15 15,-1 0-2-15,1 0-13 16,-1 0-7-16,-2-1-6 16,1-5 17-16,3-1 9 15,0-2-8-15,0 1-12 16,0-2-11-16,0 1-3 16,3 3 1-16,3 0 15 15,-3 5-9-15,-2-2-3 0,1 3-3 16,-2 0-19-16,0 0-6 15,0 0-8-15,0 10-12 16,0 10 11-16,0 6 15 16,0 8 6-16,-9 1-6 15,-5 5-1-15,-2 0 0 16,-5-4 0-16,-7-3-20 16,-5-2-71-16,-33 1-50 15,8-3-104-15,1-11-384 0</inkml:trace>
  <inkml:trace contextRef="#ctx0" brushRef="#br0" timeOffset="83418.9481">17308 8500 766 0,'0'0'149'15,"0"0"-106"-15,0 0 2 16,0 0-43-16,0 0 27 16,0 0-9-16,0-14 7 15,0 14 11-15,0 0 24 16,0 0 0-16,0 0-14 15,0 0-12-15,0 0-17 16,0 0-19-16,-3 9-14 16,-1 3-14-16,1 12 28 0,0 8 54 15,-4 8 7 1,1 8-6-16,2 3-20 0,-2 1-16 16,0 1-5-16,-1-6-5 15,-1-1-8-15,2-6 0 16,1-4 5-16,-1-5-6 15,1-6 0-15,-1-8 0 16,3-4-13-16,0-6-47 16,3-7-31-16,0 0-33 15,9-21-7-15,5-8-26 16,5-4-385-16</inkml:trace>
  <inkml:trace contextRef="#ctx0" brushRef="#br0" timeOffset="83731.4531">17360 8504 728 0,'0'0'217'16,"0"0"-208"-16,0 0 44 15,0 0-21-15,0 0-18 16,97-67-1-16,-58 61-12 16,0 5 1-16,2 1-2 15,-2 0 0-15,-6 7-11 16,-3 7 9-16,-8 3-6 15,-7 3 2-15,-3-1-1 16,-9 1 7-16,-3 0 0 0,0-2 7 16,-10 0 61-1,-12-1-19-15,-4-1 2 0,-4 0-25 16,-6-5-10-16,-1-4-8 16,-1-4-8-16,6-3-60 15,2 0-25-15,9 0-29 16,7 0-78-16,10 0-130 0</inkml:trace>
  <inkml:trace contextRef="#ctx0" brushRef="#br0" timeOffset="84262.7319">17957 8807 1075 0,'0'0'108'0,"0"0"-101"16,0 0 18-16,-81 7-24 15,44 14 7-15,-5 7 6 16,-3 3 9-16,0 8 24 16,5 1-2-16,6 2 4 15,5-1-11-15,9 2 5 16,7-4-21-16,8 1-2 16,5-1-11-16,0-3 6 0,15-6-13 15,3-3 5-15,2-7-6 16,3-3-1-16,-5-7 0 15,0-7-5-15,-5-3 5 16,0 0 8-16,-4-3 10 16,1-11 12-16,-6-2-5 15,-1-4-25-15,-3-1-2 16,-3-1-9-16,-12 2 10 16,-3 0 1-16,-1 7 0 15,-5-1-8-15,2 7 7 16,-4 2-8-16,4 2-8 0,-2 2-25 15,5 1-19-15,3 0-45 16,9 0-125-16,4 0-139 16,3 0-343-16</inkml:trace>
  <inkml:trace contextRef="#ctx0" brushRef="#br0" timeOffset="84934.6424">18236 8527 858 0,'0'0'117'0,"0"0"-17"16,0 0-23-16,0 0-48 15,0 0 11-15,0 0-8 16,0 0-4-16,6-7 6 16,-6 7-5-16,0 0-7 15,0 0-22-15,0 0-1 16,0 11-21-16,0 5 7 16,0 11 15-16,0 5 34 15,0 8-5-15,0 6-10 16,0 7-11-16,0-3 7 0,0 1-14 15,0-3 0-15,0-2 0 16,-6-4 0-16,3-6-1 16,-3-6-23-16,2-6-10 15,3-7-56-15,1-7-47 16,0-8-81-16,0-2-180 0</inkml:trace>
  <inkml:trace contextRef="#ctx0" brushRef="#br0" timeOffset="85278.3477">18292 8530 819 0,'0'0'273'16,"0"0"-228"-16,0 0-45 15,0 0 0-15,0 0-73 16,0 0 34-16,0 0 39 15,81-59 9-15,-56 55-2 16,1 1-1-16,-6 3-5 16,-4 0-1-16,-2 0-17 15,-2 10 7-15,0 4 10 16,-1 5 7-16,-5 1-7 16,0 3 0-16,-3 1 0 15,-3-2 0-15,0 5 1 16,-9-4 16-16,-10 1-4 0,-7-3-11 15,-9 0 11-15,-6-4-13 16,0 0-11-16,-12-12-107 16,12-5-120-16,12 0-323 0</inkml:trace>
  <inkml:trace contextRef="#ctx0" brushRef="#br0" timeOffset="87372.1283">18491 9158 64 0,'0'0'63'16,"0"0"152"-16,0 0-88 16,0 0-61-16,0 0 7 15,0 0-24-15,0 0 3 16,0 3 14-16,0-3 12 0,0 0 3 16,0 0-9-16,0 0-5 15,0 0 8-15,7-6-22 16,1-7-25-16,1-2-15 15,0-4-13-15,5 0 7 16,6 2 16-16,-5 3-2 16,4 2-5-16,2 4-3 15,0 2-13-15,3 3-1 16,-2 3 0-16,-2 0 0 16,-3 0 1-16,-1 9-29 15,-3 2 27-15,-6 8-5 16,1 2 7-16,-5 1-8 15,-2 5 8-15,-1 3-6 16,-1-1 6-16,-14 4 2 0,-6-2-2 16,-4-2-9-16,-4 0 9 15,0-5 0-15,3-2 0 16,0-5 10-16,4-3-4 16,9-4-6-16,3-4 1 15,2-3 0-15,6-2-1 16,2-1 0-16,0 0 12 15,0 0 14-15,5 0-10 16,6 0-16-16,2 0 1 16,7 0 13-16,6 0 1 15,10 0 1-15,-1 0-9 16,3 0-1-16,-1 0-5 16,-2-4 0-16,-2 1-1 15,-10 0-16-15,0-1-29 0,-8 0-74 16,-4-2-35-16,-2 0-70 15,-4 2-307-15</inkml:trace>
  <inkml:trace contextRef="#ctx0" brushRef="#br0" timeOffset="87747.1352">19122 8801 84 0,'0'0'866'0,"0"0"-791"16,0 0-29-16,0 0-46 15,0 0-23-15,0 0-17 16,0 0 26-16,42-10 14 16,-17 7 53-16,9-1-4 15,5-2-1-15,6 2 8 16,-3-2-22-16,1 2-2 16,-1 1-21-16,-10 0-10 0,1 1 1 15,-4 0-2 1,-9-1-80-16,-1 3-43 0,-6 0-95 15,-10 0-142-15</inkml:trace>
  <inkml:trace contextRef="#ctx0" brushRef="#br0" timeOffset="88044.015">19229 8943 317 0,'0'0'339'16,"0"0"-252"-1,0 0-67-15,0 0 23 0,0 0 11 16,0 0 5-16,0 0-6 16,66 29-6-16,-42-28 32 15,6 2-22-15,0-3-1 16,-1 0-23-16,3 0-18 15,-4 0-15-15,-1 0 2 16,-3 0-2-16,-3 0-17 16,-2-3-67-16,5-1-24 15,-8-2-68-15,1 3-122 0</inkml:trace>
  <inkml:trace contextRef="#ctx0" brushRef="#br0" timeOffset="91387.8085">20048 8574 550 0,'0'0'147'0,"0"0"-109"16,0 0 38-16,0 0-18 15,0 0-19-15,0 0 6 16,0 0 12-16,0-30 14 0,0 30 0 16,0 0-13-16,0 0-26 15,0 0-32-15,0 12-14 16,0 6 14-16,0 10 18 15,0 9 31-15,-1 5 2 16,-1 5-15-16,-1 2-11 16,2 2-4-16,-1-2-2 15,1 0-10-15,-2-2-6 16,-4-2 4-16,4-5-7 16,-4-6 1-16,4-8-1 15,0-2-5-15,2-8-18 16,1-9-38-16,0-4-64 15,0-3-11-15,4-14-9 0,9-9 43 16,0-7-249-16</inkml:trace>
  <inkml:trace contextRef="#ctx0" brushRef="#br0" timeOffset="91684.6926">20129 8576 846 0,'0'0'128'0,"0"0"-63"15,0 0 16-15,0 0-47 16,0 0-27-16,55-76-6 16,-26 69 9-16,6 2-2 15,5 3-7-15,1 2-2 16,-2 0-12-16,-2 7-9 0,-10 7 21 16,-5 5-1-1,-4-1-3-15,-8 2 4 0,-3-1-8 16,-7 0 7-16,0-1-22 15,-13-2 24-15,-9 4 0 16,-9-4 13 0,-8 1-13-16,-6-1-8 0,0-2-25 15,2-4-46-15,-6-1-73 16,15-5-72-16,5-1-108 0</inkml:trace>
  <inkml:trace contextRef="#ctx0" brushRef="#br0" timeOffset="92099.872">20583 8911 362 0,'0'0'867'0,"0"0"-822"15,0 0-45-15,0 0-29 16,0 0 16 0,-66 92 3-16,48-60 9 15,-9 2-1-15,2-2 2 0,-4-2-6 16,1 0 6-16,3-6 8 16,3-2 1-16,5-5-8 15,6-4 12-15,6-6-10 16,5 0-3-16,0-5-18 15,0-2 18-15,13 0 6 16,10 0 20-16,12 0 42 16,10 0-21-16,8-2-12 15,9-5-22-15,-6 3 0 16,-1-2-12-16,-7 5-1 16,-5-1 0-16,-7-2-44 15,-8 4-26-15,-6-3-62 16,-6-1-17-16,-5-2-99 0,-11 2-67 15</inkml:trace>
  <inkml:trace contextRef="#ctx0" brushRef="#br0" timeOffset="92349.8808">20644 9006 1007 0,'0'0'290'15,"0"0"-261"-15,0 0-29 16,0 0-53-16,0 0 53 16,0 80 10-16,1-48 9 15,-1 7-7-15,0-4-3 0,0 0 1 16,0 1-3 0,0-3-6-16,0 0-1 0,0-4-1 15,0-5-93-15,3 0-72 16,7-8-123-16,3-10-88 0</inkml:trace>
  <inkml:trace contextRef="#ctx0" brushRef="#br0" timeOffset="92912.3964">21830 8706 914 0,'0'0'337'16,"0"0"-291"-16,0 0-46 16,0 0-12-16,0 0-46 15,0 0 47-15,0 0 11 16,-8 85 6-16,1-45-5 15,-1 6 13-15,2 3 8 16,0 1-8-16,2 0-14 16,1-4-1-16,2-7 1 15,1-2 0-15,0-11 1 16,0-8 0-16,0-9 5 0,0-6 3 16,0-3 8-16,0 0 6 15,0-7 8-15,13-12-31 16,5-11-5-16,6-3-58 15,6-3 12-15,-2 6 19 16,-3 9 29-16,-1 8 3 16,-4 8 26-16,0 5-20 15,3 3-6-15,-7 12-2 16,2 6 2-16,-4 5-1 16,-10-2-3-16,-1-2-12 15,-3 2-33-15,-7-7 35 16,-15-1 14-16,-8-6 16 15,-6-1 13-15,-6-5-13 0,-2-4-16 16,0 0-2 0,3-4-40-16,1-22-22 0,12 2-122 15,10-2-171-15</inkml:trace>
  <inkml:trace contextRef="#ctx0" brushRef="#br0" timeOffset="93693.6449">22213 8836 147 0,'0'0'883'16,"0"0"-789"-16,0 0-62 16,0 0-32-16,0 0-19 15,0 0 11-15,0 0 8 0,21 74-4 16,-18-45 4-16,2 2 17 15,-2-2-15-15,5-6-2 16,1 0 2-16,3-6-2 16,5-4 0-16,1-6 0 15,2-4 19-15,4-3-10 16,2 0 39-16,-4-13-19 16,4-10-15-16,-4-7-14 15,-2-6-34-15,-3-1-47 16,-2 1 52-16,-6 6 29 15,-5 11 49-15,-4 9 45 16,0 10-21-16,0 0-73 0,-3 12-11 16,-4 12-6-1,-3 11 17-15,4 5 0 0,6 4-8 16,0-2-18-16,4-1 14 16,15-5 12-16,5-3 0 15,5-3 0-15,0-7-10 16,4-7 4-16,2-6-23 15,-1-10 0-15,2 0-9 16,-2-17 6-16,-2-13-8 16,-4-9-37-16,-1-23-82 15,-4-19-40-15,1-23 39 16,-4 8 33-16,-2 17 36 16,-9 28 91-16,-3 22 108 15,0 3 178-15,-2 5-19 16,-1 1-36-16,-3 10-87 0,0 5-72 15,0 2-47-15,0 2-19 16,0 1-6-16,0 0-12 16,0 0-14-16,-2 4-10 15,-5 10 18-15,-2 8 18 16,-1 11 8-16,-4 6 18 16,2 7-1-16,-2 1 0 15,5 6-7-15,-2-1-10 16,5-1-8-16,3-2 1 15,0-3-2-15,3 1-6 16,0-5 7-16,0-2 1 16,7-5 0-16,2-4 0 15,2-5 0-15,1-6-1 0,0-8-26 16,-2-3-70-16,11-9-29 16,-5-5-70-16,3-10-125 0</inkml:trace>
  <inkml:trace contextRef="#ctx0" brushRef="#br0" timeOffset="94006.1601">22637 8828 1073 0,'0'0'112'0,"0"0"-111"0,0 0 0 15,0 0 12 1,0 0 20-16,0 0 12 0,80 39 28 16,-45-32-2-16,3-1-12 15,3-3-14-15,2-2-19 16,-4-1-5-16,-3 0 2 16,-2 0-1-16,-3 0-12 15,-2 0-3-15,-6 0-7 16,-2 0-8-16,-6 0-43 15,2 0-54-15,-5 0-78 16,-2 0-134-16,-1 3-384 0</inkml:trace>
  <inkml:trace contextRef="#ctx0" brushRef="#br0" timeOffset="94818.705">24208 8616 626 0,'0'0'290'16,"0"0"-186"-16,0 0 75 16,0 0-106-16,0 0-73 15,0 0-7 1,0 0-31-16,-9 26 36 0,-1 3 2 16,1 9 27-16,-4 9 21 15,0 5 1-15,3 4 3 16,1 1-20-16,1-2-17 15,4-2-9-15,2-4-6 16,2-6 1-16,0-3-1 16,0-8-18-16,0-5-15 15,0-10-82-15,0-7-15 16,0-10-36-16,0-4-68 16,0-15-85-16</inkml:trace>
  <inkml:trace contextRef="#ctx0" brushRef="#br0" timeOffset="95099.9489">24261 8579 1000 0,'0'0'263'0,"0"0"-218"16,0 0-9-16,0 0-27 16,104-35-2-16,-69 35-5 15,1 0-2-15,0 12-10 16,-6 3 1-16,-11 4-11 15,-1 3 9-15,-10-1-2 16,-5 2-1-16,-3-4-10 0,-3-2 24 16,-18 3 6-1,-8-4 29-15,-5-5-5 0,-5 1-7 16,-4-5-16 0,0-1-7-16,4-5-44 0,6-1-80 15,5 0-47-15,10 0-102 16,9-4-320-16</inkml:trace>
  <inkml:trace contextRef="#ctx0" brushRef="#br0" timeOffset="95646.7965">24405 9138 1057 0,'0'0'113'0,"0"0"52"15,0 0-91-15,0 0-74 16,51-86 0-16,-25 66-19 16,6 6 17-16,1 3-5 15,-7 5 6-15,-2 5-1 16,-4 1-5-16,-4 0 7 15,-2 10 0-15,-3 2-10 0,-2 8 9 16,-3 4 1-16,-6-1 0 16,0 5-1-16,-3 0-6 15,-16 1-7 1,-5-2-5-16,-9 2-20 0,-4-2 5 16,0-5 4-16,2-1 20 15,6-5 10-15,6-3 0 16,8-5 23-16,9-2-23 15,5-3 0-15,1-3 0 16,0 0 35-16,0 0-6 16,3 0 4-16,6 0-14 15,7 0 10-15,7 0 13 16,6 0-11-16,6 0-24 16,3 0 3-16,0 0-8 15,1 0-1-15,-4 0 12 0,0 0-7 16,-4 0-5-1,-3 0 5-15,-4 0-6 0,-3-3-30 16,-4 0-22-16,-1 0-69 16,3-7-68-16,-2-1-54 15,-4-2-349-15</inkml:trace>
  <inkml:trace contextRef="#ctx0" brushRef="#br0" timeOffset="96037.4304">25106 8581 1113 0,'0'0'210'0,"0"0"-200"16,0 0 52-16,0 0-33 15,0 0-29-15,0 0-9 16,0 0-15-16,-6-14 3 16,-5 33 14-16,-3 11 7 15,-1 5 15-15,-2 6 4 16,2 5 18-16,2 3-19 16,1 2 2-16,4 2-3 0,0-1-8 15,3 2 0 1,1-5-9-16,1-3 1 0,1-3 0 15,1-3 0-15,-1-5-1 16,2-8-40-16,0-4-45 16,-1-11-87-16,1-12-13 15,-2 0-39-15,2-9-26 0</inkml:trace>
  <inkml:trace contextRef="#ctx0" brushRef="#br0" timeOffset="96318.6833">25008 8632 1207 0,'0'0'145'15,"0"0"-81"-15,0 0-64 16,0 0-39-16,0 0 10 16,108-40 18-16,-70 40 10 0,-4 0 1 15,-6 7-1-15,-7 4-13 16,-4 5 1-16,-8 0 13 15,-5 0 0-15,-4 1-6 16,0 4 6-16,-3-1 10 16,-13 0-3-16,-8-2-7 15,-6-1 0-15,-4-1-26 16,-7-5 3-16,0-1-39 16,-13-3-43-16,11-1-97 15,8-6-130-15</inkml:trace>
  <inkml:trace contextRef="#ctx0" brushRef="#br0" timeOffset="96787.4454">25409 9028 819 0,'0'0'323'0,"0"0"-192"16,0 0-64-16,0 0-67 15,0 0 0-15,0 0-6 16,0 0 6-16,-113 99 7 16,75-64 4-16,4 4-4 0,4 4 10 15,8-1 4-15,8-1-14 16,7-1-6-16,7-5 12 15,0 1-12-15,9-9 15 16,7-1 14-16,5-6-12 16,1-7-7-16,-1-6-5 15,0-5 3-15,0-2-3 16,-2-1 7-16,-2-13 3 16,-2-9-16-16,-6 2-8 15,-5-4-18-15,-4 5 26 16,0 6 32-16,-7 1 10 15,-8 6-36-15,-5 1-6 0,-2 5-20 16,-3 1-37-16,-1 0-21 16,1 0-95-16,7 1-54 15,9-1-137-15</inkml:trace>
  <inkml:trace contextRef="#ctx0" brushRef="#br0" timeOffset="97099.9709">25724 8831 1190 0,'0'0'257'16,"0"0"-171"-16,0 0-44 15,0 0-42-15,0 0-31 16,0 0 9-16,0 0 22 16,82 0 25-16,-45 0 3 15,2-3-8-15,4 0-1 16,-6-1-12-16,-2 1-6 16,-7 0-1-16,-4-1-29 15,-8 4-65-15,-2-3-112 16,-7 3-139-16,-4 0-333 0</inkml:trace>
  <inkml:trace contextRef="#ctx0" brushRef="#br0" timeOffset="97396.8266">25679 9019 350 0,'0'0'629'15,"0"0"-473"-15,0 0-16 16,0 0-67-16,0 0-25 16,0 0-11-16,92 13 4 15,-60-10-6-15,-1 0-10 16,-1-2-11-16,0-1-2 16,-2 0-2-16,0 0-3 0,1 0-6 15,-4 0 6-15,1 0-5 16,-3 0-1-16,-2 0-1 15,-3 0 0-15,-3 0-35 16,-3-1-39-16,1-5-48 16,-4 3-104-16,-3 0-117 0</inkml:trace>
  <inkml:trace contextRef="#ctx0" brushRef="#br0" timeOffset="106881.4619">26653 8672 527 0,'0'0'486'16,"0"0"-444"-16,0 0 11 15,0 0 36-15,0 0-45 16,0 0-15-16,13-7-20 15,-13 7 27-15,2 0 25 16,-2 0-17-16,0 0-1 16,0 0-5-16,0 0-10 15,0 0-12-15,0 0-6 16,0 0-9-16,0 0-1 16,0 0 0-16,0 3-12 15,-2 1 1-15,-1 5-4 16,0 1 6-16,0 1 9 15,-1 5 2-15,1-2-1 0,-1 5 9 16,1 1-4-16,-2 0-5 16,2 4 0-16,-1-3 7 15,1 0-7-15,0-4 0 16,-2 0 5-16,2-5-5 16,2-4-1-16,-1-5-1 15,2 0 1-15,0-1 1 16,0-2 1-16,0 2 6 15,0-1-8-15,0 1 0 16,-1 6-1-16,-2 3-1 16,1 6 2-16,-1 5 0 15,0 3 0-15,0 0 0 16,0 5 1-16,2 0-1 0,1-4 0 16,0 3 0-16,0-5-1 15,0-2 0-15,0-2-8 16,0-2-33-16,0-5-26 15,0 0-35-15,0-3-68 16,0-6-23-16,0-3-86 16,0-1-68-16</inkml:trace>
  <inkml:trace contextRef="#ctx0" brushRef="#br0" timeOffset="107225.0903">26737 8774 715 0,'0'0'346'0,"0"0"-310"15,0 0 36-15,67-76-20 16,-29 57-36-16,4 5-15 16,-1 5-1-16,-5 6 0 15,-8 3-1-15,-9 0 1 16,-7 0-18-16,-6 5-18 15,-3 7 29-15,-3 3 7 16,0 2-1-16,-6 3 1 16,-9-3 7-16,-6 2 3 15,-4-3 17-15,-4-2-25 0,-4-4-1 16,-2 0 7 0,-2-3-8-16,-2-4-20 0,3-3-44 15,2 0-32-15,2-1-119 16,10-8-45-16,9 2-248 0</inkml:trace>
  <inkml:trace contextRef="#ctx0" brushRef="#br0" timeOffset="107865.814">26942 9075 588 0,'0'0'608'16,"0"0"-600"-16,0 0 34 15,0 0-19-15,98-26-21 16,-63 26-2-16,0 0-9 15,-2 7 9-15,-8 6-6 16,-4 3-7-16,-8 0 13 16,-3 7-1-16,-5 0 1 15,-5 2 10-15,0-3-7 16,-12 4 2-16,-9-3-5 0,-7-2-11 16,-7-4-2-16,-3-5-5 15,2-5 18 1,2-5 0-16,4-2 19 0,5 0-10 15,5-9 2-15,5-1 1 16,8-2-2-16,5 1-10 16,2 1 12-16,5 0-4 15,11 3-8-15,5 1-1 16,7 3-7-16,2 3 7 16,3 0-1-16,0 0-5 15,-2 16 6-15,-2 1-11 16,-4 5 3-16,-3 2 9 15,-5 6 0-15,-4-3 12 16,-4 1-11-16,-4-4 11 16,-5 0-12-16,0-6 1 0,-2-1 8 15,-12-3 7-15,-8-4 5 16,-5-1-2-16,-5-5 1 16,-7-1 2-16,-4-3-16 15,-1 0-4-15,4 0 3 16,1 0-5-16,5-6-32 15,-2 3-93-15,8 2-59 16,8-2-167-16</inkml:trace>
  <inkml:trace contextRef="#ctx0" brushRef="#br0" timeOffset="121311.9811">25076 7119 582 0,'0'0'166'0,"0"0"-67"16,0 0 1-16,0 0-28 16,0 0-24-16,0 0-15 15,0 0-7-15,0 0 6 0,0 0-18 16,0 0-14-16,0 0-6 15,0 4-7-15,0 13 5 16,0 11 8-16,-6 9 14 16,0 10 4-16,0 6-7 15,3 2-3-15,-1 2 4 16,4-4-11-16,0 2 0 16,-2-4 0-16,2-3 7 15,0-7-6-15,-1-3-1 16,-1-10 0-16,1-5 0 15,-2-6-1-15,1-5-1 16,1-6 1-16,1-5 0 16,0-1 0-16,0 0 24 0,0 0 10 15,0-13 2-15,1-10-30 16,10-7-8-16,5-5 4 16,5-5 5-16,2 1-7 15,3 5-6-15,4 4 6 16,0 8 2-16,0 6 14 15,-2 7-15-15,0 6-1 16,-2 3 0-16,-2 1-8 16,-6 17-11-16,-2 6 0 15,-7 6 9-15,-4 0-2 16,-5 3-11-16,0-1 13 16,-5-6 9-16,-11-5 1 15,-2-1 6-15,-6-4 13 16,-6-5-6-16,-4-4 3 15,-2-4 0-15,-3-3-15 0,0 0 0 16,4-7 12-16,3-7-13 16,7-2-32-16,7 2-27 15,5 1-25-15,10 2 10 16,3-1-89-16,7 0-107 16,8 2 19-16</inkml:trace>
  <inkml:trace contextRef="#ctx0" brushRef="#br0" timeOffset="121780.6998">25433 7474 489 0,'0'0'362'0,"0"0"-255"15,0 0-12-15,0 0-54 16,0 0-41-16,0 0-20 15,0 0 11-15,1 36 5 16,-1-11 4-16,-1 5 9 16,-1 1 4-16,1-2-13 15,1 0 1-15,0-5-1 16,1-5-5-16,8-5 5 16,2-4 0-16,-1-4 6 15,-1-5-1-15,0-1 65 16,3 0 17-16,1-7-16 15,4-10-48-15,-1-6-9 16,0-4-14-16,0-2 0 16,-3 7-18-16,-6 5 18 0,-4 7 16 15,-3 9-16-15,0 1-11 16,0 1-7-16,0 16-29 16,0 5 46-16,0 8 1 15,-1 4 7-15,1-2 2 16,0 1-9-16,3 0-8 15,7-6-15-15,7-1-38 16,-1-7-33-16,17-8-21 16,-8-7-70-16,1-4-94 0</inkml:trace>
  <inkml:trace contextRef="#ctx0" brushRef="#br0" timeOffset="122155.7462">25997 7074 1096 0,'0'0'171'0,"0"0"-158"16,0 0-13-16,0 0-41 16,0 0-65-16,0 0 73 15,-11 76 33-15,1-37 1 16,1 8 13-16,0-1 8 15,-3 1 7-15,2-2-2 16,-1 2-4-16,-1-1 3 16,3 1-4-16,-1-2-7 0,2 2 9 15,-1-4-8-15,3 0-4 16,2-4-5-16,2-3 0 16,2-4-7-16,0-4 0 15,0-5-9-15,6-6 9 16,5-5 23-16,4 1 17 15,1-6-21-15,5-4-4 16,6-3-15-16,4 0-27 16,18-25-82-16,-7-3-121 15,-6-4-308-15</inkml:trace>
  <inkml:trace contextRef="#ctx0" brushRef="#br0" timeOffset="122468.1841">25801 7407 479 0,'0'0'504'0,"0"0"-456"16,0 0-16-16,0 0-25 15,0 0 11-15,0 0-7 16,0 0 21-16,51 14 17 16,-36-11-4-16,2-3-17 0,0 0-11 15,2 0-8-15,3 0 2 16,1 0-11-16,1 0-75 16,11 0-71-16,-6-3-80 15,-5-1-188-15</inkml:trace>
  <inkml:trace contextRef="#ctx0" brushRef="#br0" timeOffset="122624.4352">26199 7515 377 0,'0'0'275'0,"0"0"-224"16,0 0-51-16,0 0-165 15,0 0 22-15</inkml:trace>
  <inkml:trace contextRef="#ctx0" brushRef="#br0" timeOffset="126796.3772">30529 6965 59 0,'0'0'251'15,"0"0"-36"-15,0 0-60 16,0 0-15-16,0 0-7 15,0 0-35-15,0 0 3 16,0 0-11-16,0 0-21 16,0 0-19-16,-1 0-2 15,1 0-14-15,0 2-23 0,0-1-1 16,0-1-10-16,0 0 8 16,0 3 3-16,0-2 5 15,8 4 12-15,8-1-9 16,10 3-12-16,15 7 5 15,11 1-4-15,11 2-6 16,2 0 4-16,2 0-5 16,1-1 6-16,-3-4-7 15,-4-2 0-15,-7-3 1 16,-5 0 5-16,-11-4-6 16,-9 1 1-16,-3-4 0 15,-6 2 7-15,0-2-2 16,-1 0-6-16,-3 0-1 0,-5 0 1 15,-5 1-1 1,-4-1 1-16,-2 0-6 0,0 3-3 16,0-3-1-16,0 6-3 15,0 2 0-15,0 5-1 16,0 9 14-16,0 5 7 16,0 9 1-16,0 1-8 15,0 5 0-15,-2 1 12 16,-1 3-11-16,0 1 1 15,-1 3 8-15,-2 2-4 16,3 1-6-16,-2 7 0 16,1-1 2-16,-1 3-1 15,-1 2 0-15,-1-1 0 16,1 2-1-16,-1-2 0 16,-3 6 0-16,0-3 0 0,1 0 0 15,0 0 1-15,-1-2-1 16,4-5 7-16,0 3-7 15,0-4 0-15,1 0 0 16,2-2 0-16,-1 1 1 16,1-1 0-16,0-1-1 15,2-4 1-15,-1 1-1 16,2-2 1-16,0-4 1 16,0 1-2-16,0-5 1 15,0 2 0-15,0-5-1 0,0 1 0 16,0-2 1-1,0-1-1-15,0-3 1 0,0 1 0 16,0-4 1-16,0 3-2 16,0-3 0-16,0 0 1 15,0-3-1-15,0-1 0 16,0 0 0-16,0-5 5 16,0-1-5-16,0-1 0 15,0 0 0-15,0-3 1 16,0-5-1-16,0 4 0 15,0-5 0-15,0-1 1 16,2-1-1-16,-1-2 1 16,1 0 0-16,-2-3 1 15,0-1-2-15,1 0 1 16,-1 0-1-16,0-3 1 0,2 0 1 16,-2 0-1-16,0 0 5 15,0 0 0-15,0 0 1 16,0 0 6-16,0 0-12 15,0 0 8-15,0 0 18 16,0 0 8-16,0 0-7 16,0 0-15-16,-2 0-13 15,-2 0-1-15,-4 0 1 16,-4-3-1-16,-9 0 0 16,-4-1 0-16,-6-2 0 15,-5-1 0-15,-3 4 1 16,-1-4-2-16,-1 3 2 15,1-2 0-15,0 2 2 0,1 1-2 16,2-1 0 0,1 1 0-16,0 0 0 0,-2 0 0 15,-1 3 0-15,-2-1 0 16,0-1 0-16,0 1 0 16,1-2 0-16,-3 0 1 15,2 2-1-15,3-2 1 16,2 0-1-16,1 1 0 15,1-1 0-15,7-1 0 16,3 1 0-16,5 0-13 16,5 2-25-16,3-2-41 15,2-1-29-15,3-2-109 16,4-1-299-16</inkml:trace>
  <inkml:trace contextRef="#ctx0" brushRef="#br0" timeOffset="130437.162">19947 7774 146 0,'0'0'63'0,"0"0"-63"15,0 0 41-15,0 0-41 16,0 0 85-16,0 0-53 16,0 0 27-16,0 5-16 15,0-5 0-15,0 0 12 16,0 0 3-16,0 0-12 16,0 0-14-16,0 0-15 15,0 0-5-15,0 0-11 16,0 0 8-16,0 0-8 15,0 0 6-15,0 0 2 16,0 0 10-16,0 0 10 16,0 0 1-16,0 0-5 0,0 0-8 15,0 0-4 1,0 0-6-16,0 0-5 0,0 0-2 16,0 0 2-16,0 0 0 15,0 0-1-15,0 0 0 16,0 0-1-16,0 0 1 15,0 0-1-15,0 0-1 16,0 0-1-16,0 0-15 16,0 0-16-16,0 2-32 15,0 0-32-15,0 4 11 16,0-2-40-16,0-1-194 0</inkml:trace>
  <inkml:trace contextRef="#ctx0" brushRef="#br0" timeOffset="135094.6287">16183 6605 163 0,'0'0'534'0,"0"0"-423"15,0 0-70-15,0 0-37 16,0 0-4-16,0 0-9 16,-3 3 9-16,0 7 3 15,-3 8 25-15,-3 3 42 16,-1 10-7-16,-3 5 29 15,1 2-11-15,1 3-29 16,-1-1-30-16,1-1-6 16,1-6-15-16,4 0 5 15,0-6-5-15,0-7-1 16,3-4-1-16,3-6-44 0,0-4-34 16,0-6-28-16,0-4-12 15,0-15 21-15,0 0-192 0</inkml:trace>
  <inkml:trace contextRef="#ctx0" brushRef="#br0" timeOffset="135532.1336">16129 6645 153 0,'0'0'349'0,"0"0"-173"16,0 0-36-16,0 0 12 16,0 0-71-16,0 0-51 15,0 0-30-15,30-44-6 16,-21 47 5-16,1 8 1 0,5 2 10 15,2 6 32-15,2 7 21 16,2 4-11-16,-5 1-14 16,2 5 7-16,2-3-16 15,-4 2-16-15,1-4-4 16,2-3-8-16,-3-7 0 16,1-1 0-16,-1-6-1 15,-3-5 1-15,1-3-1 16,-2-6-5-16,-3 0 5 15,4 0 33-15,1-13 38 16,5-10-31-16,1-9-14 16,2-9-19-16,-2-7 0 15,2-6-6-15,-8 2 9 0,2 2-10 16,-6 10 8-16,-1 7 28 16,-5 8 11-16,1 5-23 15,-1 6-17-15,0 4-7 16,-2 3-1-16,-1 4-15 15,-1 0-29-15,2 3-35 16,-2 0-39-16,5 3-129 16,-2 10-84-16,0 1-3 0</inkml:trace>
  <inkml:trace contextRef="#ctx0" brushRef="#br0" timeOffset="135938.3943">16867 6732 717 0,'0'0'283'15,"0"0"-209"-15,0 0 53 16,0 0-65-16,0 0-39 16,0 0-23-16,0 0-10 15,-8-28-24-15,-4 42 15 16,-9 4 19-16,3 5 8 15,-5 1 14-15,10 4-4 16,0-4-17-16,10 0 14 16,3-4-15-16,0-3 0 0,3-4 15 15,10-4 7 1,-3-3-12-16,3-5 13 0,3-1 9 16,-4 0 7-16,2-12-4 15,2-6-19-15,-5-8-1 16,-3-5-15-16,-4 0-33 15,-4 1-25-15,0 9 39 16,-3 5 10-16,-7 10-14 16,-3 3-45-16,0 3-67 15,0 0-57-15,6 0-113 16,1 0-254-16</inkml:trace>
  <inkml:trace contextRef="#ctx0" brushRef="#br0" timeOffset="136235.2761">17305 6456 390 0,'0'0'401'16,"0"0"-251"-16,0 0 13 16,0 0-38-16,0 0-85 15,0 0-40-15,0 0-11 16,-7-4-9-16,-3 23 20 15,0 9 4-15,-5 8 38 16,-3 4-6-16,2 6-4 16,1 0-3-16,0 1-9 15,3-1-8-15,3-3-11 16,-1-1 0-16,-1-4 5 16,3-4-6-16,1-7-46 15,0-6-81-15,-2-9-40 0,3-7-135 16,1-5-190-16</inkml:trace>
  <inkml:trace contextRef="#ctx0" brushRef="#br0" timeOffset="136641.5299">17026 6720 576 0,'0'0'325'0,"0"0"-250"16,0 0-59-16,0 0 10 15,119-13-6-15,-58 6-14 16,8 0-5-16,-1-2 9 16,3-1-10-16,-9-3 6 0,-3-1-3 15,-7 1 29-15,-10-4 39 16,-7 1 1-16,-9 0-20 16,-9 2-16-16,-8 2 9 15,-2 2-8-15,-7 0-3 16,0 2-10-16,-13-1-13 15,-2 2-3-15,-2 3-8 16,-4-1-8-16,3 5 7 16,-5 0-9-16,6 2 2 15,-1 11-3-15,-3 5 1 16,6 6 10-16,-3 1 14 16,9 5-7-16,4-1-7 15,5 1-15-15,0-3 15 16,15-2 1-16,11-2-1 0,4-5 1 15,4-5-1-15,26-4-53 16,-11-8-111-16,-7-1-153 0</inkml:trace>
  <inkml:trace contextRef="#ctx0" brushRef="#br0" timeOffset="138204.0618">16213 7014 104 0,'0'0'75'16,"0"0"-40"-16,0 0-35 0,0 0 34 16,0 0 56-16,0 0-38 15,0 0 20-15,-48 40 19 16,42-37-28-16,-1-2-17 15,4 2 9-15,-2-1 10 16,5-2-11-16,-2 1-10 16,2-1-12-16,0 0-13 15,0 3-6-15,0-2 14 16,0 2-5-16,2 0-12 16,6 0-8-16,2 1 18 15,6 1 10-15,10 1 24 16,2-1 9-16,9 1-15 15,6 0-26-15,4-2-6 0,0 0-7 16,0-1-2-16,0-1-6 16,-2-1 9-16,1-1 3 15,-2 0 0-15,2 0-4 16,-1 0 3-16,-3 0-11 16,1 0 6-16,-4 0-7 15,-4 0 12-15,1 0-11 16,1-1 6-16,-2-2-6 15,1 1 0-15,-2-2-1 16,0 4 2-16,1-3-1 16,1 2 0-16,-5-1 0 15,3 1-1-15,-4 1 0 0,-3-3-1 16,3 3 1-16,0 0 0 16,-2-1 7-16,2-2-7 15,3 0 0-15,-4 0 1 16,3-1-1-16,1-1 1 15,-4-1-1-15,3 0 0 16,-2 1 0-16,-4-2-1 16,0 1-6-16,-1 0 6 15,-1 1-7-15,-2 0-3 16,4 1-1-16,-4-2-4 16,2 2 15-16,-3 0-5 15,3-2 5-15,-4 3-1 16,6-1 2-16,-7-1-1 0,4 0 1 15,-1 1 0 1,-2-1 1-16,-4 2-1 0,-1 2 0 16,-4-2 0-16,-1 0 0 15,-7 3-2-15,-3 0-40 16,0 0-59-16,0 0-37 16,-9 0-34-16,-6 0-113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29T05:17:06.9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7743 15480 674 0,'-191'22'94'16,"-19"5"-68"-16,35 3-25 16,11-1 6-16,12-2 2 15,16-3-6-15,6 5 27 16,0-3-30-16,-1 5-28 0,28-5-19 15,21-7-320-15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4:11.6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1829 3639 67 0,'0'0'75'0,"0"0"-5"16,0 0 15-16,0 0-36 15,0 0-31-15,0 0 8 16,-3 0 13-16,3 0-39 16,0-1-236-16</inkml:trace>
  <inkml:trace contextRef="#ctx0" brushRef="#br0" timeOffset="403.2749">1933 3481 186 0,'0'0'648'0,"0"0"-477"15,0 0-64-15,0 0-81 16,0 0-20-16,0 0-6 16,0 0-64-16,-6-1-100 15,9-1-82-15,5 2 100 16,-2-1-67-16</inkml:trace>
  <inkml:trace contextRef="#ctx0" brushRef="#br0" timeOffset="641.444">1933 3481 476 0,'24'-20'190'0,"-24"19"44"15,0 1-39-15,0 0-15 16,0 0-3-16,0 0-81 16,0 0-83-16,0 11-3 15,0 10 4-15,0 12-14 16,-3 9 38-16,3 9 18 16,0 6-4-16,0 3-17 15,0 1-6-15,9-4-10 16,0-1-17-16,0-6 15 15,4-7-11-15,-5-11-5 16,1-9-1-16,-2-10-53 16,-7-13-46-16,-4-5-61 15,-13-16-13-15</inkml:trace>
  <inkml:trace contextRef="#ctx0" brushRef="#br0" timeOffset="1195.7141">1638 3638 1452 0,'0'0'168'0,"0"0"-90"16,0 0 38-16,0 0-16 16,0 0 0-16,0 0-68 15,55-91-12-15,21 54-5 16,27-5-15-16,-6 5-18 16,-12 11 16-16,-27 9-59 15,-22 9-53-15,3-1-38 16,-2 2-25-16,-7 1-49 0,-12 3 59 15,-12 2 53-15,-6 1 114 16,0 0 7-16,0 0 160 16,-8-2 14-16,0 1 22 15,0-2-41-15,2 2-24 16,3 1-46-16,3 0-16 16,0 0-60-16,0 8-16 15,0 15-22-15,0 13 22 16,3 27 16-16,-3 23-16 15,0 19 2-15,0 7 5 16,0-20-7-16,0-26-5 16,0-26-26-16,0-11 24 15,0-1-8-15,0-3 6 0,0-6-5 16,0-11 14 0,0-8 8-16,6-9-8 0,6-22-38 15,3-9-31-15,10-5 22 16,2 1 47-16,1 11-4 15,-5 10 4-15,2 11 0 16,-4 12-12-16,0 0 12 16,0 19-1-16,1 5-8 15,-1 6 8-15,0 2 1 16,0-1 5-16,1-3-5 16,2-5-37-16,21-16-79 15,-6-7-154-15,-2-4-323 0</inkml:trace>
  <inkml:trace contextRef="#ctx0" brushRef="#br0" timeOffset="1531.9525">2855 3762 1362 0,'0'0'165'16,"0"0"-114"-16,0 0-35 16,0 0-16-16,0 0 2 15,0 0 8-15,0 0 23 16,51 1 7-16,-30-12 5 15,1-10-25-15,2-6-11 16,-9-4 14-16,-6-3-11 16,-9 1-2-16,0 5-10 15,-15 7 3-15,-4 9-3 16,-8 6 53-16,-1 6 14 0,-7 4-48 16,-2 17-9-16,-2 10-10 15,3 12-9-15,8 7 9 16,7 8-10-16,9 2 10 15,12-1 10-15,0-6 9 16,18-8-8-16,15-8-11 16,10-12 13-16,8-9-13 15,37-16-84-15,-11-13-122 16,-11-13-477-16</inkml:trace>
  <inkml:trace contextRef="#ctx0" brushRef="#br0" timeOffset="1885.2036">3397 3614 1568 0,'0'0'219'0,"0"0"-55"0,0 0-98 15,0 0-15 1,0 0-42-16,0 0-5 0,-91 52-4 16,71-10-26-16,1 9 26 15,10 1 0-15,9-1 0 16,0-4-12-16,12-11 3 15,12-8 9-15,4-8 0 16,5-11 8-16,0-9 2 16,3-3-10-16,-8-23-7 15,-4-13-19-15,-9-23-17 16,-8-2 27-16,-7-2-21 0,0 2 12 16,-16 22 25-16,4 4 77 15,-6 14 15-15,6 10-13 16,2 7-46-16,2 3-23 15,5 4-10-15,0 0-71 16,3 6-117-16,11 20-11 16,11-2-114-16,5-4-453 0</inkml:trace>
  <inkml:trace contextRef="#ctx0" brushRef="#br0" timeOffset="2541.1423">3807 4051 901 0,'0'0'163'0,"0"0"-34"15,0 0-55-15,0 0 4 16,0 0 0-16,0 0 11 16,0 0 10-16,0 1-3 15,6-11 51-15,3-11-41 16,6-12-74-16,0-13-13 16,7-9-19-16,-2-1 2 15,-4 2-1-15,2 11 5 16,-9 10 1-16,-3 12 8 15,-6 9 14-15,0 6 21 16,0 3-28-16,-3 3-22 16,-6 0-3-16,-6 3-47 15,3 12 2-15,-4 3-15 0,8 4 10 16,4-1-8-16,4-3 2 16,0-3 33-16,12 0 25 15,7-3 1-15,6 3 0 16,2 0 7-16,6 2-6 15,1 3 12-15,-1 1-12 16,-3 3 7-16,-3 1-1 16,-6 2-6-16,-3 0-1 15,-6 0 0-15,-2-5-1 16,5-6-25-16,-4-6-219 16,2-10-428-16</inkml:trace>
  <inkml:trace contextRef="#ctx0" brushRef="#br0" timeOffset="2869.3177">4325 3776 1579 0,'0'0'199'16,"0"0"-92"-16,0 0-53 15,0 0-18-15,0 0 3 16,0 0-20-16,0 0 1 16,95-17 0-16,-62 3-10 15,0-6-3-15,-5-3-6 16,-8-2 0-16,-7 1 11 15,-7 3-12-15,-6 4 1 16,0 6 2-16,-13 5 40 16,-4 6 1-16,-8 0-44 0,-2 4-7 15,-1 16 5-15,-2 11-14 16,7 8 4 0,1 10 11-16,13 3-18 15,5 1 17-15,4-3-8 0,10-5 10 16,17-7-1-16,4-8-4 15,14-11-41-15,31-17-55 16,-12-2-124-16,-7-10-414 0</inkml:trace>
  <inkml:trace contextRef="#ctx0" brushRef="#br0" timeOffset="3525.8895">4744 3646 1585 0,'0'0'217'16,"0"0"-95"-1,0 0-74-15,0 0-21 0,0 0-27 16,0 0 0-16,102 52-10 16,-74-16-1-16,-1 6 9 15,-11 6-3-15,-4 0-9 16,-3-2-12-16,-6-6-14 16,-3-10 21-16,0-12 2 15,0-8-5-15,-3-10 22 16,-12-9 20-16,-1-23 8 15,-4-15-28-15,4-8-48 16,10-2 32-16,6 4 16 16,0 8 10-16,15 11 34 15,6 7 3-15,-2 9-6 0,5 8-3 16,-3 6-32-16,6 4-6 16,1 3-9-16,2 14 1 15,1 8 7-15,-4 7 1 16,-5 5-2-16,-8 1 2 15,-5 2-21-15,-6-2 15 16,-3-7-1-16,0-8-49 16,0-9 49-16,-3-10-21 15,-6-4 28-15,0-15 66 16,0-20-65-16,0-11-1 16,9-6-1-16,0-5-8 15,15 6 9-15,6 6 7 16,3 10 14-16,1 7 15 0,2 10-24 15,-6 5-10 1,0 7-2-16,-2 6-17 0,2 0 16 16,0 7 1-16,-2 15-13 15,-5 5 7-15,-1 7-4 16,-7 6 9-16,-3 5 0 16,-3 3-17-16,0 4 18 15,-9-1-1-15,-1 0 1 16,4-5 0-16,1-6 1 15,5-9-1-15,0-7 1 16,2-7-1-16,10-7 7 16,13-7-6-16,5-3 11 15,31-36-12-15,-4-4-170 16,-5-10-798-16</inkml:trace>
  <inkml:trace contextRef="#ctx0" brushRef="#br0" timeOffset="3741.0511">5768 3682 1528 0,'0'0'306'0,"0"0"-113"16,0 0-112-16,0 0 11 15,0 0-49-15,0 0-23 16,-2-84-15-16,2 68 1 16,0 4 4-16,3 4-10 15,3 3 0-15,0 4 0 16,3 1-14-16,3 0-1 15,6 1-39-15,-6 24-111 16,-2-1-52-16,-4 2-394 0</inkml:trace>
  <inkml:trace contextRef="#ctx0" brushRef="#br0" timeOffset="3936.9238">5729 4209 965 0,'0'0'255'16,"0"0"54"-16,0 0-107 16,0 0 32-16,0 0-118 15,0 0-57-15,97-51-39 16,-75 34-20-16,-8 6 0 0,-13 5-76 16,-1 6-126-16,-3 0-430 0</inkml:trace>
  <inkml:trace contextRef="#ctx0" brushRef="#br0" timeOffset="4573.3415">2336 4781 713 0,'0'0'715'16,"0"0"-658"-16,0 0 1 15,0 0-4-15,0 0 26 16,0 0-32-16,0 0-47 16,6-20 36-16,5 11-36 15,8-1 11-15,12-2 7 0,26-5-7 16,31-6-1-1,40-4 13-15,23 0-2 0,13 5 23 16,6 2-16-16,0 8-15 16,6 2 5-16,0 4-5 15,-4 3 14-15,-4 3-9 16,-8 0-12-16,-5 0 26 16,-10 0-14-16,-14 0-3 15,-13 0-1-15,-12 0-8 16,-24-3 3-16,-24 2-10 15,-16-2 0-15,-9 2 3 16,3-2-3-16,-2 0 16 16,-4-1 14-16,-8 1-12 0,-11 0 11 15,-4 2-17-15,-7-1-11 16,0 1 13-16,0 1-14 16,0-1-23-16,0-3-44 15,0-2-113-15,3 0-197 0</inkml:trace>
  <inkml:trace contextRef="#ctx0" brushRef="#br0" timeOffset="5645.9756">7152 3584 1094 0,'0'0'222'16,"0"0"-135"-1,0 0-22-15,0 0 21 0,0 0-5 16,0 0-19-16,-3-2-10 16,3 2-2-16,0 0-27 15,0 3-23-15,-3 13-3 16,0 9-8-16,-3 13 11 16,-7 23 0-1,1 21 1-15,-3-3 16 0,3-7-7 16,3-10-2-16,6-18-8 15,0 1 1-15,-1 3 5 16,4-10-6-16,0-7 0 16,0-10-7-16,0-19-87 15,0-2-161-15,0-12-117 0</inkml:trace>
  <inkml:trace contextRef="#ctx0" brushRef="#br0" timeOffset="5851.114">6828 3641 1498 0,'0'0'125'16,"0"0"-36"-16,0 0-26 15,0 0-16-15,30-82-3 16,6 59-31-16,16-1-13 16,12 3-13-16,2 4 13 15,-2 7 0-15,-4 9-23 16,-12 1-43-16,-10 29-154 0,-12 4-137 15,-16 1-219-15</inkml:trace>
  <inkml:trace contextRef="#ctx0" brushRef="#br0" timeOffset="6053.2593">6924 4319 841 0,'0'0'107'15,"0"0"-38"-15,0 0 11 16,0 0 2-16,0 0 5 16,79 31 4-16,-33-31-1 15,9 0-20-15,2-1-44 0,3-10-26 16,19-8-42-16,-15 2-186 16,-9 0-367-16</inkml:trace>
  <inkml:trace contextRef="#ctx0" brushRef="#br0" timeOffset="6368.0876">7991 3540 1573 0,'0'0'178'0,"0"0"-140"15,0 0 44-15,0 0-82 16,-90-51 16-16,66 51-16 15,-1 0 4-15,4 16-4 16,6 8-19-16,2 10-3 0,5 8 22 16,5 9 0-1,3 18-10-15,0 17 10 0,3-5 16 16,5-11-7-16,2-12-9 16,-4-20-1-16,3 4 1 15,-3 2 11-15,1-6-11 16,-7-7 0-16,0-5-17 15,0-8-48-15,-28-11-92 16,-5-5-61-16,-4-2-115 0</inkml:trace>
  <inkml:trace contextRef="#ctx0" brushRef="#br0" timeOffset="6517.1989">7549 4087 1458 0,'0'0'244'0,"0"0"-58"15,0 0-119 1,0 0-24-16,97-99-14 0,-39 63-29 15,8 5-4-15,1 5-5 16,-3 6 9-16,-3 10-12 16,3 10-102-16,-14 0-166 15,-16 10-478-15</inkml:trace>
  <inkml:trace contextRef="#ctx0" brushRef="#br0" timeOffset="7363.2483">10063 3595 1313 0,'0'0'227'15,"0"0"-35"-15,0 0-53 16,0 0-72-16,-88-28-45 16,39 27-22-16,-2 1-7 15,-3 9 6-15,5 11-9 16,7 4 10-16,11 0-1 16,10 0-13-16,12-1 8 0,9-1-28 15,0 1 2 1,15 2 31-16,15 2-5 0,10 2 6 15,8 0 10-15,7 1-10 16,0 0 8-16,-2 0-8 16,-4 0-6-16,-12 1 4 15,-10-3-12-15,-11-1 14 16,-10-3-1-16,-6-3-11 16,0-3 12-16,-12-4 0 15,-13-5 13-15,-8-3 39 16,-10-6-30-16,-5 0 3 15,-4-9-25-15,-6-13-66 16,16 2-127-16,9 2-410 0</inkml:trace>
  <inkml:trace contextRef="#ctx0" brushRef="#br0" timeOffset="7962.0354">11182 3219 1453 0,'0'0'111'0,"0"0"-37"15,0 0-74-15,0 0-7 16,0 0-7-16,-30 102 4 16,18-16 10-16,-7 27 14 15,8 8-13-15,1-10 30 16,10-14-11-16,0-28-12 15,0-16 8-15,0-17 0 16,0-12-15-16,4-1 12 16,-1-5-7-16,0-3-2 15,-3-11 5-15,3-4-3 16,1-9 77-16,6-15 19 16,6-10-77-16,2-5-25 0,6-1 11 15,3 5-11-15,-5 7 0 16,-3 8 8-16,-2 7-6 15,-5 9-2-15,1 4-10 16,-6 3-1-16,6 16-27 16,3 10 37-16,0 5 1 15,4 4-6-15,3-3 6 16,3-1 0-16,-2-4 1 16,3-6-2-16,0-8 7 15,1-5-12-15,18-11-19 16,-7-4-155-16,-6-14-209 0</inkml:trace>
  <inkml:trace contextRef="#ctx0" brushRef="#br0" timeOffset="8628.3032">11813 3725 844 0,'0'0'230'0,"0"0"18"16,0 0-31-16,0 0-10 15,0 0-40-15,0 0-57 16,-34-73-6-16,28 67-58 16,0 3-17-16,-1 3-29 15,-3 3-1-15,-9 19-7 16,-5 15-6-16,-4 13-7 15,1 8 12-15,12 2 5 16,6-5-4-16,9-7 7 16,0-10 2-16,18-10 10 0,7-9-11 15,11-10 1-15,7-9-6 16,5-8 5-16,2-20-25 16,-3-14-22-16,-7-12-47 15,-14-5 33-15,-10 1-24 16,-7 7 59-16,-9 15 26 15,0 12 65-15,0 9 10 16,0 10-16-16,0 2-32 16,0 3 31-16,0 0-58 15,0 0-10-15,0 0 9 16,0 8-23-16,0 9 3 0,0 9 21 16,-3 6-19-1,0 9 19-15,0 4 0 0,3 4 5 16,0-2-5-16,0-4 0 15,0-6-3-15,10-5-55 16,19-11-104-16,-2-7-87 16,1-10-352-16</inkml:trace>
  <inkml:trace contextRef="#ctx0" brushRef="#br0" timeOffset="9037.205">12483 3727 1315 0,'0'0'181'16,"0"0"-40"-16,0 0-21 0,13-91 3 16,-13 76-84-1,0 5 83-15,-10 4-83 0,-2 6-39 16,-12 0-1-16,-1 7-33 16,-1 12 2-16,-2 2 4 15,7 0-27-15,9-2 30 16,2 0-13-16,7-3-8 15,3-4 5-15,0-2 2 16,0 0 5-16,3 0 11 16,10 0 1-16,3 1 22 15,7 0 10-15,6 2-4 16,6 4 13-16,1 1-18 16,0 5 6-16,-7 4-7 0,-6 2 7 15,-7 2-5 1,-15 2-2-16,-1-2 1 0,-5-2 25 15,-16-3 22-15,-6-4 24 16,-8-4 5-16,0-5-25 16,-5-4-3-16,-2-9-49 15,0 0-1-15,-4-10-88 16,16-7-204-16,8 0-543 0</inkml:trace>
  <inkml:trace contextRef="#ctx0" brushRef="#br0" timeOffset="10134.8408">14025 3670 1088 0,'0'0'188'0,"0"0"92"0,0 0-104 16,0 0-37 0,0 0-19-16,0 0-48 0,0 0-38 15,8-69 1-15,4 64-35 16,7 4-29-16,4 1 14 16,0 11 15-16,6 17-7 15,-6 9-12-15,0 13 1 16,-13 6 12-16,-4 5-1 15,-4-2-4-15,-2-5 10 16,0-13-11-16,0-12 12 16,-5-12-12-16,1-8 2 15,1-8 10-15,0-1 21 0,0-20 61 16,3-29-56-16,0-30-26 16,9 0-17-16,12 4-3 15,3 17-36-15,3 23 55 16,-1 4 1-16,3 3 0 15,-10 11 1-15,-5 8 7 16,-2 8-8-16,2 1-9 16,2 1-24-16,3 16 33 15,0 6-9-15,1 7-14 16,-3 7 21-16,-2 6 1 16,-1 6-1-16,-5 2 2 15,-3 1 0-15,2-1-4 16,-2-4 4-16,4-6 0 0,-4-9 0 15,4-3 0-15,2-10 9 16,6-3-9-16,33-14-41 16,-5-2-135-16,9-1-329 0</inkml:trace>
  <inkml:trace contextRef="#ctx0" brushRef="#br0" timeOffset="10546.1253">15947 3798 1397 0,'0'0'236'0,"0"0"-179"16,0 0-32 0,0 0 23-16,0 0 5 0,0 0-2 15,0 0-8-15,24 3-19 16,-6-3 7-16,6-7-24 15,2-3-6-15,3-3 5 16,-7-1 3-16,-2 0 0 16,-14-2-8-16,-3-6-1 15,-3-2-1-15,-3 0-12 16,-13 2 4-16,-3 5 9 16,-4 10 6-16,-7 7-6 15,-9 7-22-15,-6 18 5 16,-7 12 17-16,3 7-1 15,10 5-9-15,10 2 10 16,16-5 1-16,11-2 27 0,2-5-6 16,26-6-2-16,9-9 15 15,30-9-13-15,26-12-22 16,18-15-19-16,-15-15-155 16,-21-9-339-16</inkml:trace>
  <inkml:trace contextRef="#ctx0" brushRef="#br0" timeOffset="10780.7511">16470 3268 1577 0,'0'0'207'0,"0"0"-96"15,0 0-32 1,0 0-19-16,0 0-3 0,0 0-42 16,0 0-15-1,-19-6-43-15,12 50 31 0,-5 27 5 16,-5 22 7-16,7 10 9 15,0-2-9-15,7-9-3 16,3-23 3-16,0-14 10 16,0-15-10-16,13-9-18 15,26-1-76-15,-3-8-86 16,10-10-198-16</inkml:trace>
  <inkml:trace contextRef="#ctx0" brushRef="#br0" timeOffset="11123.0456">16717 3842 1237 0,'0'0'135'16,"0"0"-128"-16,0 0-7 0,0 0 71 15,0 0 20-15,0 0 10 16,0 0-12-16,64 6-16 16,-28-15-24-16,0-7-16 15,-7-6-19-15,-3-3 8 16,-13-3-7-16,-6 0-2 15,-7 0-11-15,0 7 59 16,-16 6-35-16,-7 5-26 16,-10 7-19-16,-6 3 12 15,-2 10 1-15,1 12-1 16,3 11-10-16,6 7 17 0,7 5 0 16,9 5-1-1,9 0 1-15,6-2 6 0,6-4 17 16,24-8 0-16,22-5 2 15,28-8-1-15,25-20-24 16,1-9-85-16,-27-16-282 16,-28-14-963-16</inkml:trace>
  <inkml:trace contextRef="#ctx0" brushRef="#br0" timeOffset="11361.2133">17207 3230 1788 0,'0'0'101'0,"0"0"-9"0,0 0-27 16,0 0-1-16,0 0-15 16,0 0-49-16,0 0-14 15,0-24-20-15,0 31-10 16,0 5-16-16,-1 2 10 16,-1 1 3-16,2-3 10 15,0-3-17-15,0-5-3 16,0-4 6-16,0 0 45 15,10-13-29-15,-1-5-186 16,1-6-910-16</inkml:trace>
  <inkml:trace contextRef="#ctx0" brushRef="#br0" timeOffset="12505.2417">17181 3767 1096 0,'0'0'121'0,"0"0"-61"16,0 0 53-16,0 0 73 15,0 0-49-15,0 0-66 0,16-60-14 16,-2 40-23-16,1 0-2 16,-2 2-7-16,0 3-16 15,-2 3-2-15,-2 9-7 16,-3 3 0-16,1 9-17 15,6 18-17-15,3 10 10 16,1 14 24-16,-2 7-1 16,2 1 0-16,-8-2 0 15,0-11-1-15,-2-11 1 16,-3-16 1-16,0-8 0 16,-1-9 0-16,0-2 14 15,0-17 42-15,7-31-5 16,12-31-36-16,4 1-5 0,-3 7-10 15,0 18 0-15,-8 28-6 16,-1 7 6 0,2 6-2-16,-6 12-12 0,7 7-16 15,-2 21 11-15,-1 10-6 16,2 8 5-16,0 3 18 16,-4-1-2-16,1-6 4 15,1-9 0-15,-4-11 1 16,2-9 7-16,1-13-7 15,7-3 6-15,2-26 22 16,15-28-21-16,-1-2-1 16,2-3 0-16,-5 2 1 15,-14 27-1-15,-3 3 8 16,-6 16-1-16,-3 12-3 0,-1 2-11 16,1 9-25-1,5 15 6-15,0 8 4 0,3 11 6 16,-2 6 3-16,-1 6 5 15,2 2 1-15,-5-2 0 16,4-3 0-16,20-3-75 16,-5-15-128-16,6-14-290 0</inkml:trace>
  <inkml:trace contextRef="#ctx0" brushRef="#br0" timeOffset="13153.9178">18369 3821 1234 0,'0'0'140'16,"0"0"-127"-16,0 0 92 16,0 0-5-16,0 0 1 15,0 0-47-15,110-34-31 16,-67 9-16-16,-1-5 5 16,-14-2 3-16,-8-2-5 15,-16 2 12-15,-4 4-22 16,0 10 44-16,-19 11 8 15,-14 7-52-15,-10 18-8 16,-8 19 8-16,2 12-15 16,7 9 15-16,12 3-10 15,14-3 10-15,16-4 1 0,0-8 5 16,19-9 10 0,15-9 0-16,10-11-16 0,12-10-10 15,9-7-132-15,-1-17-207 16,-2-28-189-16,-13-6-77 15,-16-8 615-15,-14-2 133 16,-12 14 255-16,-4 6 104 16,-3 12-167-16,0 15-79 15,0 8-116-15,3 6-82 16,4 0-48-16,5 13-7 16,5 11-3-16,6 10 9 15,3 7 1-15,-4 4 0 16,-6 0-1-16,-2-5-6 15,-8-11 6-15,-3-8-18 16,-3-12-17-16,0-9 36 0,0-4 5 16,0-33 56-16,12-32-26 15,6-3-26-15,4 3-2 16,4 11-7-16,-3 27-7 16,3 5 7-16,0 8 0 15,-3 16-8-15,-5 5-9 16,0 23-11-16,-3 11 10 15,-1 6 9-15,-5 8 1 16,1 1 7-16,0-1 1 16,-1-5-38-16,11-13-29 15,35-26-84-15,0-7-149 16,0-13-333-16</inkml:trace>
  <inkml:trace contextRef="#ctx0" brushRef="#br0" timeOffset="13393.4652">19678 3254 1646 0,'0'0'205'0,"0"0"-161"16,0 0-44-16,0 0-10 15,0 0-18-15,-7 71 28 16,4-11 0-16,0 22 0 16,-1 22 13-16,-3 9-13 15,0 1 11-15,-2-9-11 16,6-27 0-16,3-19 0 15,0-22 1-15,4-11-1 16,11-1 2-16,6 0-1 0,11-8-1 16,30-19-3-16,-4-16-152 15,0-16-657-15</inkml:trace>
  <inkml:trace contextRef="#ctx0" brushRef="#br0" timeOffset="13559.8512">19385 3746 1197 0,'0'0'165'16,"0"0"-73"-16,0 0 85 15,0 0 8-15,169 6-150 16,-30-6 49-16,21 0-64 16,-12 0-20-16,-47 0-136 15,-38-9-640-15</inkml:trace>
  <inkml:trace contextRef="#ctx0" brushRef="#br0" timeOffset="14308.8007">22086 3173 1298 0,'0'0'259'16,"0"0"-147"-16,0 0 6 15,0 0-1-15,0 0-111 16,0 0 16-16,0 0-44 16,0 59 31-16,0 23-9 15,-16 33 0-15,-8 12 1 16,-3-2 13-16,2-13-14 16,3-20 0-16,6-21 0 15,6-18 0-15,3-21 0 16,4-12 0-16,0-3 0 15,0-3 2-15,3-4-2 16,0-10 0-16,0-7 48 16,19-34 39-16,8-7-62 15,9-13-25-15,2-2-14 0,1 12 13 16,7 4 1 0,-5 15-7-16,-2 14 7 0,-5 8-6 15,0 10-1-15,-3 0-8 16,-3 15-15-16,-3 12 19 15,-1 8 0-15,-5 7-4 16,-2 5 14-16,-4 1-6 16,0-3 7-16,2-5 0 15,0-9 1-15,4-7 0 16,3-7-1-16,6-10-13 16,29-13-105-16,-12-15-209 15,-1-12-945-15</inkml:trace>
  <inkml:trace contextRef="#ctx0" brushRef="#br0" timeOffset="14618.4654">22638 3777 1109 0,'0'0'262'0,"0"0"-201"15,0 0-26-15,0 0 39 16,0 0 9-16,0 0 9 16,0 0-44-16,48-18-46 15,-28 4 18-15,0 0-20 0,-5 3-4 16,-1 2 4-16,-11 5 0 16,-3 2-20-16,0 2-39 15,0 0-112-15,-9 5-9 16,-6 5 100-16,3 1 0 15,6-1 8-15,6-3-87 16,0-3-101-16,1-4-55 0</inkml:trace>
  <inkml:trace contextRef="#ctx0" brushRef="#br0" timeOffset="15208.5927">21762 3231 743 0,'0'0'542'0,"0"0"-465"15,0 0-40-15,0 0-37 16,0 0-8-16,0 0 8 16,-23 83 1-16,-3-19 44 15,3-1 0-15,0 5-7 16,1 1 1-16,4-9-14 15,4 6-12-15,4-3 3 0,6-2-4 16,4-3 12-16,0-7 0 16,0-6 11-16,11-10 4 15,6-7-21-15,8-8 2 16,5-7-1-16,9-7-7 16,7-6-3-16,2-3-9 15,-2-40-120-15,-13 3-206 16,-20-6-765-16</inkml:trace>
  <inkml:trace contextRef="#ctx0" brushRef="#br0" timeOffset="15355.7007">21336 3770 1185 0,'0'0'258'16,"0"0"-61"-16,81-6-94 0,18-3-76 15,30-1-4-15,-7 2-22 16,-25 3-1-16,-12 3-64 15,-37-3-172-15,-5 1-277 0</inkml:trace>
  <inkml:trace contextRef="#ctx0" brushRef="#br0" timeOffset="15773.9701">22729 3896 897 0,'0'0'119'0,"0"0"34"15,0 0 47-15,0 0-5 16,0 0-56-16,85-23-73 16,-59 3-47-16,-2-2 2 15,0-5-21-15,-10-1 12 16,-5 1 4-16,-7 0-7 15,-2 5 20-15,-9 4 6 16,-17 7-28-16,-9 8-7 16,-11 3-13-16,-2 7 12 15,-3 13 1-15,11 5-12 16,7 1 12-16,7 4-11 16,9 2 11-16,6 2 3 15,10 3-2-15,1 1 15 16,9-2 13-16,17 2-10 0,9-8 2 15,8-3-15-15,3-5-6 16,8-11-8-16,3-7-91 16,-6-4-71-16,14-27-82 15,-13-4-121-15,-13-7-279 0</inkml:trace>
  <inkml:trace contextRef="#ctx0" brushRef="#br0" timeOffset="16179.1172">23111 3735 1232 0,'0'0'360'16,"0"0"-149"-16,0 0-89 15,0 0-49-15,0 0-48 16,0 0-25-16,0 0-4 16,94-18-11-16,-64 43 2 15,0 10 1-15,-2 6 11 0,-4 4-12 16,-5-2 0-16,-6-4 13 16,-6-9-12-16,-4-12-4 15,-3-6-4-15,0-11-12 16,0-1 32-16,0-13 49 15,-6-27-2-15,6-27-15 16,0-6-25-16,12 2-5 16,12 9-2-16,6 18-5 15,1 4 5-15,0 4 1 16,-4 13 0-16,-8 11 24 0,-6 6-25 16,-6 6-8-1,-3 3-10-15,-2 18-13 0,-2 10 21 16,0 11-8-16,-8 8-2 15,-8 5 19-15,0 0 0 16,4-1 1-16,7-7 7 16,5-6-6-16,0-6 5 15,11-7-5-15,19-9-1 16,25-7 25-16,46-12-25 16,-5 0-107-16,-4-14-389 0</inkml:trace>
  <inkml:trace contextRef="#ctx0" brushRef="#br0" timeOffset="29345.1506">24978 3645 142 0,'0'0'135'0,"0"0"-92"16,0 0 17-1,0 0 176-15,0 0-106 0,0 0 3 16,-6-9-52-16,4 5-20 16,1 1 8-16,-1 0-39 15,2-1-11-15,-1 0 0 16,-2 0-19-16,-2 1-55 15,1-2-172-15</inkml:trace>
  <inkml:trace contextRef="#ctx0" brushRef="#br0" timeOffset="30229.3339">25028 3443 1058 0,'0'0'324'15,"0"0"-214"-15,0 0-6 16,0 0-36-16,0 0-27 16,0 0-19-16,0 0-21 0,0-10-1 15,0 10 0-15,0 0 0 16,0 0 0-16,0 0-1 16,0 0 1-16,0 0-1 15,0 0 1-15,0 0 0 16,0 0 5-16,0 0-4 15,0 0-1-15,0 0 0 16,0 0 0-16,0 0-1 16,0 0-1-16,0 0 2 15,0 0 4-15,0 0-4 16,0 0 0-16,0 0 0 16,0 0 0-16,0 0-2 15,0 0 2-15,0 0-7 0,0 0 6 16,0 3-9-16,-1 2 9 15,-1 4 0-15,2 1 1 16,-1 3-9-16,1 5 9 16,-3 7 0-16,3 8 1 15,0 7-1-15,0 9 1 16,0 1-1-16,0 4 1 16,0 0 1-16,7-4-2 15,-2 0 0-15,1-7 0 16,-2-4 0-16,2-10 0 0,0-5 0 15,-3-7 1 1,0-5-1-16,-1-5 0 0,1-4 0 16,0-2 0-16,0-1 7 15,0 1-3-15,1 1 2 16,3-1-6-16,-1 3 5 16,2 1-5-16,0-1 0 15,0 0 1-15,0 0 0 16,-2-1-1-16,0 0 1 15,-3-3 0-15,0 0 14 16,3 0-14-16,-5 0 12 16,5 0-13-16,2 0 12 15,1 0-2-15,2-3-8 16,0-1-2-16,0 0 7 16,3 0-1-16,0-2-6 15,2-1 0-15,2 0 0 16,0 0-1-16,-2-2-21 0,5-1-45 15,-4 1-100-15,-4 1-229 16</inkml:trace>
  <inkml:trace contextRef="#ctx0" brushRef="#br0" timeOffset="30927.8269">24736 3749 67 0,'0'0'647'0,"0"0"-529"16,0 0-40-16,0 0 6 15,0 0 33-15,0 0-56 16,0 0-26-16,3-1 43 15,-1 1 6-15,-1 0-10 16,1 0-19-16,5 0-32 16,6 0-4-16,13 0-4 15,24-6-6-15,31-8 24 16,31-7-20-16,9-6-12 16,-17 2 8-16,-26 1-2 15,-30 4-14-15,-7-3-25 0,-1-5-112 16,-2-5-29-16,-5-2-90 15,-14 4-32-15,-15 6 295 16,-4 8 57-16,-6 7 26 16,-11 6 42-16,0 2-21 15,2 2 3-15,5 0-19 16,2 0-46-16,3 10-37 16,3 4 8-16,2 9-8 15,0 7 4-15,0 5 3 16,5 7 27-16,3 6 3 15,-2 6-17-15,2 4-4 16,-4 4-20-16,4 1 16 16,-4-2-4-16,-1-8-11 15,0-10 4-15,-3-12-6 16,2-13-30-16,-2-11-23 0,0-7 32 16,3-4 20-16,1-17 1 15,8-4-28-15,2-2 28 16,6 2 0-16,3 7 32 15,4 7-10-15,1 4-5 16,2 7 17-16,0 0-13 16,-2 4-21-16,-1 12 14 15,1 3-14-15,0 3 0 16,2 0 0-16,11 5-6 16,-8-7-110-16,-5-7-294 0</inkml:trace>
  <inkml:trace contextRef="#ctx0" brushRef="#br0" timeOffset="31278.3739">26179 3897 1031 0,'0'0'598'16,"0"0"-542"-16,0 0-41 16,0 0-5-16,0 0-9 15,0 0-2-15,0 0-10 16,77-28-12-16,-43 11 7 15,1-3-3-15,-8 2 17 16,-11 0 2-16,-8 1 0 16,-8 0 15-16,0-3-5 15,-8-1-1-15,-10 0 5 16,-6 2-12-16,-2 6-2 0,-3 8 15 16,1 5-14-16,-2 0 4 15,-1 18-5-15,-1 9-1 16,4 6 1-16,4 5 0 15,9 6 0-15,6 3-1 16,9 0 3-16,0-1-2 16,17-3 0-16,16-7 0 15,39-3-1-15,-6-12-85 16,-2-11-277-16</inkml:trace>
  <inkml:trace contextRef="#ctx0" brushRef="#br0" timeOffset="31637.6291">26559 4052 768 0,'0'0'777'0,"0"0"-700"16,0 0-14-16,0 0-5 15,0 0-7-15,3-94-21 16,10 57-22-16,4-7-6 16,1-3-4-16,1-3-5 15,-5 2-10-15,-4 6 11 16,-3 7-3-16,-7 9-3 15,0 9 12-15,0 7-8 16,0 7 1-16,-1 3-15 16,-5 0-65-16,2 13 4 15,2 4 10-15,2 6 32 0,2 5 24 16,17 4-2-16,6 4 19 16,7 0 0-1,0 1 0-15,1-1 14 0,-1 2-2 16,-6-5 2-16,-6-2 4 15,-2-4-17-15,-8-6 7 16,1-5-7-16,-4-7-1 16,12-9-24-16,-2-15-165 15,5-10-183-15</inkml:trace>
  <inkml:trace contextRef="#ctx0" brushRef="#br0" timeOffset="31978.8604">27123 3777 660 0,'0'0'597'15,"0"0"-536"-15,0 0-48 16,0 0-12-16,0 0 5 0,0 0 77 16,0 0 18-16,66 13-37 15,-37-13-14-15,4-2-33 16,0-13 2-16,-5-5-10 16,-9-3-6-16,-11-3-6 15,-8 2-3-15,0 3 6 16,-22 5 5-16,-9 4-5 15,-10 6 0-15,-5 6-1 16,-2 0 1-16,1 16 1 16,2 7-1-16,3 8 1 15,9 9 5-15,10 2-5 16,12 6 17-16,11 0-1 16,8 0 5-16,23-4 45 0,15-3-33 15,12-7-12-15,8-7-3 16,1-9-19-16,18-18-56 15,-19 0-136-15,-14-8-975 16</inkml:trace>
  <inkml:trace contextRef="#ctx0" brushRef="#br0" timeOffset="32921.3057">28825 3470 1151 0,'0'0'224'16,"0"0"4"-16,0 0-111 15,0 0-85-15,-101-43-23 16,52 43-5-16,-6 12-2 16,-2 19-2-16,1 11 7 15,4 10-6-15,10 8 4 16,13-3 1-16,14-1-5 15,15-9 28-15,12-4 18 16,22-8-10-16,14-10-11 16,12-9-16-16,5-14 7 0,1-2-17 15,-3-22 0 1,-8-13-1-16,-11-12-4 0,-14-4 4 16,-12 2 1-1,-9 7 0-15,-9 11 20 0,0 14 43 16,0 10-37-16,-6 7-24 15,-3 0-2-15,-3 5-16 16,-3 15 8-16,2 7-4 16,3 5 12-16,7 7-1 15,3 1-3-15,4 1 4 16,15 0 0-16,5-5 1 16,4-5-1-16,5-10-2 0,3-9 2 15,3-12-21-15,3-3 8 16,-2-23-9-16,2-24-7 15,-4-27 14-15,-10-1-20 16,-9 5-16-16,-13 12 23 16,-6 25 28-16,0 4 51 15,0 8 24-15,0 13-15 16,0 8-48-16,0 3-12 16,0 0-29-16,0 13 1 15,0 6 15-15,0 9-5 16,6 5 12-16,12 5-7 15,4 4-2-15,3 2 15 16,3 1-1-16,-2-1 0 0,0 2 0 16,-4-4-6-16,-4-1 7 15,-2-5 0-15,-2-6-10 16,4-11-105-16,-5-9-223 16,3-10-718-16</inkml:trace>
  <inkml:trace contextRef="#ctx0" brushRef="#br0" timeOffset="33299.9692">29658 3710 1577 0,'0'0'202'0,"0"0"-80"15,0 0-72-15,0 0-20 16,0 0 1-16,0 0-9 16,0 0-6-16,37 0-16 0,-11 0 1 15,5-5 13 1,3-6-14-16,1-5 0 0,-6-3 5 15,-6-1-4 1,-8-1-1-16,-8 2 0 0,-7 4 0 16,0-1 16-16,-10 3-10 15,-8 0-6-15,-8 1-2 16,0 4-8-16,-4 6 8 16,-3 2-9-16,-3 5 0 15,-1 15 11-15,-3 8-13 16,2 7 11-16,4 7 1 15,9 3-4-15,8 3 5 16,14-1 0-16,3-2 0 16,15-3 0-16,13-3 0 0,8-9 7 15,3-5-7-15,1-11-9 16,14-14-64 0,-9-6-104-16,-6-14-361 0</inkml:trace>
  <inkml:trace contextRef="#ctx0" brushRef="#br0" timeOffset="34379.8713">30538 3492 1043 0,'0'0'269'0,"0"0"24"0,0 0-93 15,0 0-75-15,0 0-56 16,0 0-27-16,0 0-31 16,67-11-9-16,-40 11-2 15,1 12-8-15,-2 11 8 16,-2 8-11-16,-5 6 5 15,-7 4 5-15,-4 4-5 16,-7 3 6-16,-1 0 1 16,0 0-1-16,-7-3 0 15,-7-4-6-15,-1-9-5 16,2-6 10-16,2-11-15 16,1-7 3-16,2-8 13 0,1 0 2 15,-2-18 10-15,5-10-12 16,2-8 0-16,2-11-1 15,3-5 1-15,16-5 0 16,7 1 1-16,2 4-1 16,2 4 8-16,-2 8-7 15,2 9 0-15,-4 6 14 16,-1 8-15-16,-1 4 13 16,-4 6-8-16,-1 3-5 15,-3 3 0-15,-6 1-2 16,0 0-10-16,-3 5 11 15,-3 11-21-15,-1 3 13 16,0 9 7-16,-1 5-11 0,-1 2 12 16,-1 5 1-1,0-1 0-15,0 2 7 0,0 0 1 16,0 0 1-16,0-1 5 16,0-4-12-16,0-4 4 15,0-6 0-15,0-5-4 16,9-5 4-16,8-9-6 15,17-7-61-15,-1-12-77 16,1-9-349-16</inkml:trace>
  <inkml:trace contextRef="#ctx0" brushRef="#br0" timeOffset="34684.1518">31442 3337 806 0,'0'0'123'15,"0"0"-39"-15,0 0 32 16,29-92-38-16,-22 74 30 16,-1 7 87-16,-3 5-64 15,-1 6-82-15,-2 0-37 16,0 7-12-16,0 14-14 16,-3 9 14-16,-5 7 22 15,1 3 7-15,-1 4 26 16,-1-2-11-16,5 2-9 15,2 0 2-15,1 1-18 0,1 2 0 16,0 1-1-16,0 1-17 16,0 2 17-1,0 0-18-15,-2-2 0 0,-5-1 0 16,-3-4-53-16,2 1-95 16,3-13-165-16,5-8-787 0</inkml:trace>
  <inkml:trace contextRef="#ctx0" brushRef="#br0" timeOffset="35367.7943">31514 4281 576 0,'0'0'501'15,"0"0"-336"-15,0 0-8 0,0 0 1 16,0 0-47-16,0 0-51 15,0 0 1-15,9 1-5 16,0-1-40-16,0 0-5 16,-2 0-11-16,-1 0-1 15,-5 0 1-15,-1 0-18 16,0 10 11-16,0 0 7 16,-10 3-14-16,0-3 14 15,-2-3-7-15,0-1 7 16,4-6 9-16,2 0 3 15,2-3 43-15,4-13 1 16,0-4-37-16,0 1-5 16,7 0-14-16,5 5 0 0,2 7 0 15,-2 4-1-15,0 3 0 16,0 0-5-16,-2 5-11 16,-2 7 17-16,-4 1-7 15,-4 2-2-15,0-1 9 16,-6-1-17-16,-9-1 6 15,-7-5 11-15,-2-4-2 16,0-3 2-16,0 0 1 16,5-13 0-16,4-6 6 15,6 0-6-15,6 0-2 16,3 4 0-16,0 6-2 16,10 4 3-16,5 5 0 15,5 0-5-15,1 0 4 0,2 4 1 16,-2 7-2-1,-7 2-8-15,-6 1-9 0,-6 1 19 16,-2-1-1-16,-9-1-4 16,-7-1 5-16,-4-4 2 15,2-5 11-15,4-3 4 16,3 0 10-16,3-16 51 16,4-4-45-16,4-1-24 15,0 0-9-15,4 6-30 16,6 5 10-16,0 6 10 15,0 4-15-15,-2 0 2 16,-4 4-106-16,-4 3-400 0</inkml:trace>
  <inkml:trace contextRef="#ctx0" brushRef="#br0" timeOffset="37286.8792">6879 4761 712 0,'0'0'98'0,"0"0"94"15,0 0 37 1,0 0-102-16,0 0 5 0,0 0-60 16,0-44-39-16,0 44-7 15,0 7-25-15,0 11-1 16,0 15 0-16,-3 20 6 16,-3 26 36-16,0 0-10 15,0-4 14-15,-1-7-13 16,1-14-32-16,3 4 27 15,0 5-12-15,3-7-16 16,0-6 8-16,0-9-7 16,0-10-1-16,3-10 0 15,3-10-78-15,1-11-83 0,-4-12-111 16,0-12-91-16</inkml:trace>
  <inkml:trace contextRef="#ctx0" brushRef="#br0" timeOffset="37568.079">6794 4884 1505 0,'0'0'176'0,"0"0"-81"15,0 0-54-15,21-98-41 16,9 71-2-16,13 3-8 16,5 6 10-16,4 7-7 15,-7 10 0-15,-5 1-2 16,-12 20-6-16,-11 12-1 15,-14 6-38-15,-3 5 34 16,-14 3 7-16,-11-3 13 0,-8-2 11 16,2-6-2-1,-2-6 7-15,-3-8 7 0,3-8-23 16,5-8 25 0,-2-5-25-16,8 0-3 0,7-8-93 15,9-6-222-15,6 0-654 16</inkml:trace>
  <inkml:trace contextRef="#ctx0" brushRef="#br0" timeOffset="37966.3653">7325 5152 838 0,'0'0'250'15,"0"0"-168"-15,0 0 63 16,0 0 12-16,0 0-40 15,100-10-50-15,-67-7-32 16,-3-4-1-16,1-9-25 16,-4-5 4-16,0-5-12 15,-8 0 6-15,-1 1 3 16,-7 7-9-16,-7 7-1 16,-1 7 54-16,-3 7 49 15,0 5-5-15,-7 1-41 16,-7 2-48-16,-1 0-9 15,-7 3-3-15,-2 0-16 16,-1 3 11-16,-2 11 8 16,4 10-6-16,1 4-2 0,3 6-1 15,2 3 7-15,7 2-7 16,4 1 0-16,6-1 9 16,0 0 0-16,13-5 0 15,7-2-50-15,27 3-51 16,-5-9-22-16,1-10-196 0</inkml:trace>
  <inkml:trace contextRef="#ctx0" brushRef="#br0" timeOffset="38405.6752">7922 5224 730 0,'0'0'784'16,"0"0"-639"-16,0 0-34 15,0 0-7-15,0 0-62 16,0 0-18-16,0 0-23 0,30-106 10 15,-14 58-12-15,-1-7 1 16,0-4-2-16,-3 1-10 16,-3 3 12-16,-6 8-13 15,-3 12-15-15,0 9-17 16,-12 11 26-16,-10 11-26 16,-4 4-55-16,-11 4 25 15,3 14-10-15,4 3 53 16,10 2 0-16,13-3 0 15,7-2 22-15,18-1 10 16,16 0 3-16,12-1 33 16,7-1-11-16,8 0 6 15,-3-2-18-15,-6-2-13 16,-10 2 11-16,-12 0-11 0,-8 1 0 16,-11 4-2-16,-5 5 2 15,-6 4 21-15,0 2 40 16,0 2-32-16,-6 2 7 15,1-2-24-15,2-2 1 16,0-1-3-16,3-3-9 16,0-3 9-16,9-3-10 15,24-18-86-15,0-1-67 16,4 0-233-16</inkml:trace>
  <inkml:trace contextRef="#ctx0" brushRef="#br0" timeOffset="38991.0925">8492 4977 916 0,'0'0'734'0,"0"0"-626"16,0 0-1-16,0 0-53 15,0 0-28-15,0 0-26 16,0 0-1-16,91-10 1 16,-48 10-1-16,-1 10 0 15,-5 6 0-15,-7 9-17 16,-12 3 17-16,-5 5-65 15,-11 2-35-15,-2-4 99 16,0-2-7-16,-15-6 3 16,3-6 6-16,3-7 2 15,2-6 11-15,0-4 37 0,6-5 77 16,-2-20-48 0,3-12-66-16,3-6-13 0,21-5-35 15,6 3 0-15,4 9 27 16,5 14 1-16,-3 12-12 15,1 10 19-15,-6 7-17 16,-1 18 9-16,-7 14-5 16,-4 4 13-16,-7 1-7 15,3 2 7-15,-6-6-1 16,-3-7-14-16,-3-11-7 16,4-8 21-16,-7-10 1 15,3-4 0-15,0-5 45 16,3-21 40-16,8-23-67 0,8-30-12 15,-1 4-6 1,4 5-28-16,-2 19 6 0,-1 27 6 16,-4 4 16-16,0 6 8 15,-2 13-8-15,-2 1-15 16,-1 22-9-16,-1 10 6 16,0 13 18-16,0 4 0 15,-3 4 1-15,0 1 0 16,-2-1 7-16,-1-1-8 15,1-9-58-15,16-6-67 16,-8-12-107-16,6-15-337 0</inkml:trace>
  <inkml:trace contextRef="#ctx0" brushRef="#br0" timeOffset="39371.5058">9594 4885 1542 0,'0'0'189'0,"0"0"-107"15,0 0-60 1,0 0-18-16,0 0-4 0,0 0-23 16,0 0 16-16,26 75 7 15,-16-30 0-15,4 4-6 16,-5-2 6-16,4-5 1 16,-1-8-1-16,0-8 0 15,0-11 0-15,0-9 1 16,4-6 13-16,8-4 13 15,6-23 3-15,10-25-15 0,-1-30-14 16,-9 2 1-16,-7 10 14 16,-10 18-4-16,-9 29-5 15,-1 7 8-15,-3 11 15 16,0 5-30-16,0 25-72 16,-13 26 43-16,-1 6 29 15,1 7 0-15,4 4 0 16,9-12 0-16,0 1-1 15,0-5 0-15,12-5 2 16,22 4-2-16,-6-13-115 16,8-14-466-16</inkml:trace>
  <inkml:trace contextRef="#ctx0" brushRef="#br0" timeOffset="39985.9461">10342 4392 565 0,'0'0'740'16,"0"0"-617"-16,0 0-73 0,0 0-50 15,0 0 7-15,0 0 35 16,6 94 16-16,-6-48-10 15,0 9-5-15,0 4-11 16,0 16-25-16,0 11 11 16,0-7-2-16,0-8-15 15,16-12-1-15,-3-14 13 16,10 2-12-16,1 2 11 16,10-9-5-16,2-8 3 15,9-8 11-15,7-10-21 16,6-8-11-16,20-12-29 15,-13-13-200-15,-9-8-428 0</inkml:trace>
  <inkml:trace contextRef="#ctx0" brushRef="#br0" timeOffset="40180.1349">10212 4957 869 0,'0'0'594'15,"0"0"-540"-15,0 0 3 16,87-44-30-16,-29 29-13 16,6-1-14-16,9 2 0 15,-1 4 5-15,1 2-5 16,-3 2-39-16,21 0-153 16,-18 2-141-16,-10 0-410 0</inkml:trace>
  <inkml:trace contextRef="#ctx0" brushRef="#br0" timeOffset="40551.3967">11158 4823 472 0,'0'0'500'16,"0"0"-289"-16,0 0 5 0,0 0-39 16,0 0-107-16,0 0-22 15,0 0-29-15,-97 28-6 16,61-5-13-16,2 6 7 16,1 8 8-16,6 2-15 15,11 4 0-15,10-2 3 16,6-5-1-16,10-4 19 15,20-7-9-15,12-8 9 16,10-7-2-16,5-10-19 16,5 0-5-16,0-16-9 15,-7-13-23-15,-9-14 15 0,-10-6 21 16,-14-4-5-16,-12 9 6 16,-3 8 21-16,-7 16 72 15,0 13-6 1,0 7-87-16,0 0-2 0,-3 13-15 15,-2 11 3-15,2 9 13 16,0 7 0-16,0 4 1 16,3 3-9-16,0-3 8 15,0-5-8-15,0-4-39 16,14-6-79-16,26-20-128 16,0-6 19-16,5-3-669 0</inkml:trace>
  <inkml:trace contextRef="#ctx0" brushRef="#br0" timeOffset="40808.477">11848 4607 1315 0,'0'0'573'0,"0"0"-513"16,0 0-60-16,0 0 0 16,0 0-31-16,0 0 31 15,0 0-15-15,-41 102 15 16,26-42 5-16,-1 22-5 15,-3-1 0-15,8-8 0 16,5-8 1-16,6-20-7 16,0 4 10-16,0 1-4 15,13-8 15-15,4-8-15 16,2-8 0-16,8-10 0 0,21-16-44 16,-2-7-95-1,-4-15-533-15</inkml:trace>
  <inkml:trace contextRef="#ctx0" brushRef="#br0" timeOffset="41160.0603">11568 5010 1405 0,'0'0'186'16,"0"0"-111"-16,0 0-35 15,0 0-7-15,0 0-2 16,0 0-12-16,148-11-6 15,-45 0-1-15,-6-2-12 16,-15 4-7-16,-28 0-41 0,-11 2-27 16,-1 0-29-16,-4-2-8 15,1 4 70-15,-19 0 42 16,-10 4 33-16,-7 1 72 16,-3 0-36-16,0 6-15 15,0 12-31-15,-10 10-22 16,1 9 36-16,-1 8 2 15,2 3-23-15,2 1 9 16,0 0-25-16,6-4 13 16,0-3-9-16,0-4-4 15,12-7 0-15,25-17-100 0,-4-9-189 16,1-5-1089-16</inkml:trace>
  <inkml:trace contextRef="#ctx0" brushRef="#br0" timeOffset="41310.1662">12441 4679 1674 0,'0'0'147'0,"0"0"-147"16,0 0-26-16,0 0-44 16,0 0-114-16,-52 90-139 15,52-57-354-15</inkml:trace>
  <inkml:trace contextRef="#ctx0" brushRef="#br0" timeOffset="41664.2043">12701 4914 1096 0,'0'0'498'0,"0"0"-450"0,0 0-24 16,0 0-22-16,-103 60 5 15,73-21-7-15,7 7 0 16,13 0 1-16,10-1 14 15,4-2 23-15,25-4 3 16,10-4-4-16,13-5-23 16,3-6 13-16,0-9-17 15,-3-8-1-15,-4-7-1 16,-11-7-8-16,-5-18-1 16,-16-12 1-16,-16-23-20 15,-10-26-9-15,-19 4 7 16,0 11 10-16,-4 19 12 0,12 31 60 15,-3 4-18-15,-5 7-39 16,3 10-1-16,0 0-4 16,4 14-2-16,6 7-44 15,6 5-25-15,23 12-140 16,15-7-104-16,11-6-236 0</inkml:trace>
  <inkml:trace contextRef="#ctx0" brushRef="#br0" timeOffset="42132.399">13217 4814 1495 0,'0'0'234'0,"0"0"-139"15,0 0-66-15,0 0-27 16,0 0-2-16,0 0-17 16,0 0 17-16,67 78 0 15,-46-34 0-15,-5 6-1 16,-6 3 1-16,0-3-1 15,-7-4-15-15,-3-8-26 16,0-8 42-16,0-9-1 16,0-9-29-16,0-7-4 15,0-5 34-15,0-3 10 16,6-22 19-16,7-22-28 16,14-28-1-16,4-1 0 15,2 5-21-15,0 12 12 0,-7 24 1 16,3 5 8-16,1 5 13 15,-6 14-12-15,-3 9 11 16,-2 2-12-16,-3 17-12 16,-2 11 12-16,-5 10 1 15,-6 11-1-15,-3 7 13 16,0 4-13-16,-15 1 2 16,-3-7-2-16,6-4 4 15,2-10-4-15,7-9 1 16,3-7-1-16,6-5 19 15,17-8 11-15,12-6-6 16,8-5-24-16,29-1-25 16,-11-12-64-16,-3-1-233 0</inkml:trace>
  <inkml:trace contextRef="#ctx0" brushRef="#br0" timeOffset="43719.361">14937 4500 1182 0,'0'0'194'0,"0"0"-94"16,0 0 20-16,0 0-67 0,0 0-3 15,0 0-16-15,0 0-34 16,-45-3 14-16,29 14-4 16,-10 12-4-16,-6 9-6 15,-16 22 0-15,-14 24 7 16,-7 29 3-16,0 13 17 15,18-3-7-15,23-11 1 16,16-16 8-16,12-7-15 16,15 1 13-16,9-15-17 15,9-12 3-15,4-14 14 16,2-4-21-16,13 4-5 16,12-1-1-16,8-1-15 15,19-10-77-15,-18-13 20 0,-15-15-283 16</inkml:trace>
  <inkml:trace contextRef="#ctx0" brushRef="#br0" timeOffset="45071.2055">14992 4903 1086 0,'0'0'349'16,"0"0"-195"-16,0 0-9 0,0 0-84 16,0 0-19-16,11-73 1 15,-2 64-14-15,-2 2-4 16,2 6-25-16,1 1 0 16,7 0 0-16,2 15-16 15,4 12 4-15,-4 10 12 16,-3 10-11-16,-2 3 11 15,-11 7-14-15,0-5 1 16,-3-7 13-16,0-10-1 16,0-9 0-16,0-10-12 0,0-9 13 15,0-6 0 1,0-1 15-16,0-7 24 0,3-19 33 16,6-15-59-16,9-12-13 15,1-6-34-15,0 3 34 16,4 12 0-16,-10 12-7 15,0 14 7-15,-3 10 17 16,-4 6-17-16,1 2-9 16,3 2-34-16,4 17 43 15,4 10 0-15,-2 9-32 16,1 7 22-16,-8 0 10 16,1-3-29-16,-4-6 18 15,-2-10-8-15,1-7 19 16,-1-9 0-16,-1-6 11 15,5-4-10-15,-2-3 34 16,3-21 27-16,11-24-62 0,2-6 0 16,4-8 0-16,3 2 0 15,-10 16-9-15,1 6 9 16,-7 14 17-16,-6 11-15 16,-2 7-4-16,0 6-31 15,-5 0 23-15,0 0 10 16,0 10-62-16,4 9 62 15,-1 8 6-15,0 6-6 16,0 7-2-16,0 3-15 16,-3 3 17-16,3-1 0 15,3-1-12-15,-3-4 12 16,5-4 0-16,5-5-13 0,-1-10-29 16,22-14-212-16,-7-7-4 15,6-3-551-15</inkml:trace>
  <inkml:trace contextRef="#ctx0" brushRef="#br0" timeOffset="45455.2355">16071 4853 1046 0,'0'0'542'16,"0"0"-486"-16,0 0-39 15,-108 17-17-15,67 8-3 16,-1 7 3-16,5 8 0 0,11 2-4 15,16 1 4-15,10-4 10 16,11-5-1-16,18-7-9 16,7-9 19-16,3-7-19 15,2-8 0-15,2-3 30 16,-4-11-25-16,-4-13 17 16,-5-11-22-16,-11-8 0 15,-6-3 10-15,-6 3-10 16,-4 10 24-16,-3 11 14 15,0 12 89-15,0 10-95 16,-3 0-32-16,-2 12-25 16,0 12-27-16,4 7 52 15,1 7 0-15,0 1-30 16,3 1 14-16,12-7 16 16,4-6-48-16,7-5 14 0,2-10-63 15,28-12 31-15,-4 0-156 16,-3-14-366-16</inkml:trace>
  <inkml:trace contextRef="#ctx0" brushRef="#br0" timeOffset="45711.4174">16620 4785 1277 0,'0'0'331'16,"0"0"-133"-16,0 0-144 16,0 0 7-16,0 0-61 15,0 0-28-15,0 0 27 16,-49 110-21-16,29-35 22 0,7 21 0 15,4 2 6 1,6-5-6-16,-1-8 9 0,4-7-8 16,0 1-2-16,4 0 8 15,2-13-7-15,0-14 0 16,-2-13 14-16,1-10-16 16,-2-1 2-16,-2-4-41 15,2-9-36-15,-3-32-155 16,-4-18 117-16,-2-14-950 0</inkml:trace>
  <inkml:trace contextRef="#ctx0" brushRef="#br0" timeOffset="45965.5988">16623 4884 1579 0,'0'0'142'0,"0"0"-108"0,0 0-34 15,85-77 15-15,-40 73-15 16,7 4 0-16,-1 14-15 15,-2 16-19-15,-16 8 20 16,-13 6-79-16,-15 0-41 16,-5-2-65-16,-28-3 151 15,-11-6 38-15,-13-9 10 16,-7-10 77-16,1-5 8 16,5-9-19-16,8 0-37 15,9-16-29-15,17-4-29 16,22-3-105-16,16 5-157 15,14 6-436-15</inkml:trace>
  <inkml:trace contextRef="#ctx0" brushRef="#br0" timeOffset="46240.8586">17325 4854 1069 0,'0'0'657'0,"0"0"-580"15,0 0-33-15,0 0-44 16,0 0-9-16,0 0-20 16,-14 80 26-16,0-1 3 15,-5 23 0-15,-7 14 10 16,7-8 2-16,3-22-11 16,13-25 18-16,0-16-9 15,3-6-9-15,0 1 12 0,0 1-13 16,6-3-1-1,0-15-30-15,5-23-115 0,0-16-18 16,3-13-48-16</inkml:trace>
  <inkml:trace contextRef="#ctx0" brushRef="#br0" timeOffset="46484.0368">17324 4984 1523 0,'0'0'222'15,"0"0"-132"-15,9-78-89 16,1 52 65-16,10 7-66 15,3 6 25-15,9 8-25 16,4 5 0-16,3 4-9 16,-5 16 0-16,-4 8-63 0,-10 4 71 15,-13 1-52 1,-7 2-86-16,-15-4 120 0,-16-1 19 16,-14-8 13-16,-7-5 11 15,-3-4-13-15,3-9 2 16,9-4-13-16,27-8-81 15,10-11-127-15,6 1-464 0</inkml:trace>
  <inkml:trace contextRef="#ctx0" brushRef="#br0" timeOffset="46725.2109">17912 4782 1597 0,'0'0'289'15,"0"0"-134"-15,0 0-96 16,0 0-55-16,0 0-4 16,0 0-25-16,-15 92 24 15,3-19-5-15,-1 2 6 16,1-5 0-16,1-10 1 16,4-15 8-16,2 1-9 15,2 1-32-15,3-10-60 16,5-22-76-16,13-11-153 15,-3-4-627-15</inkml:trace>
  <inkml:trace contextRef="#ctx0" brushRef="#br0" timeOffset="46860.3005">17894 4552 1770 0,'0'0'128'0,"0"0"-100"16,0 0-28-16,0 0-118 15,0 0-410-15,0 0 237 16,60 83-509-16</inkml:trace>
  <inkml:trace contextRef="#ctx0" brushRef="#br0" timeOffset="47250.3437">18142 4868 907 0,'0'0'718'0,"0"0"-581"16,0 0-4-16,0 0-99 0,0 0-25 15,107-27-3-15,-65 41-6 16,3 15-1-16,-2 10-1 16,-7 8-17-16,-10 6 18 15,-7 1 1-15,-12-6-35 16,-7-6 23-16,0-8-6 16,0-10 9-16,-14-10 8 15,2-7 2-15,-1-7 14 16,3-5 8-16,0-23-1 15,9-14-7-15,1-10-15 16,21-4-59-16,15 1 30 16,6 11 23-16,0 13 6 15,-3 12 0-15,-6 12 0 0,-4 7-1 16,-10 0 0 0,1 15-6-16,-8 13-6 15,-6 11-6-15,-2 15 19 0,-4 4-13 16,0 2-5-16,-7-3-21 15,7-6-56-15,0-11-30 16,36-17 13-16,2-9 25 16,8-14-130-16</inkml:trace>
  <inkml:trace contextRef="#ctx0" brushRef="#br0" timeOffset="47663.6383">19204 4799 1363 0,'0'0'343'0,"0"0"-264"15,-117 18-69-15,56 12-10 16,5 11 2-16,4 5-2 16,16 5 0-16,19-4 0 15,17-8 5-15,8-8 6 16,26-9 7-16,14-12-3 16,12-10-14-16,-1-5-1 15,-1-23-25-15,-7-13-16 16,-15-13 27-16,-9-5 3 15,-17 3 11-15,-5 10 3 16,-5 15 91-16,0 19 22 16,0 12-105-16,-6 0-11 15,-3 21-7-15,1 11-5 16,1 12 12-16,7 10 0 0,0 6 6 16,8 4 22-1,8 1-14-15,-5-2-12 0,-5-1 12 16,-6 0-14-16,-7-1 3 15,-20-6-3-15,-7-2-11 16,-6-11 9-16,2-12-8 16,5-14 4-16,7-11 6 15,3-5 6-15,14-50-6 16,6 2-139-16,3-4-895 0</inkml:trace>
  <inkml:trace contextRef="#ctx0" brushRef="#br0" timeOffset="48424.1742">20244 4409 916 0,'0'0'209'0,"0"0"-2"16,0 0-24-16,0 0-40 16,0 0-63-16,0 0-48 15,1 15-32-15,-11 14 1 16,-9 25 6-16,-17 33 22 16,-15 40 11-16,-18 25-13 0,1-2 3 15,3-12 12 1,16-25-14-16,14-14-10 0,12-21-4 15,11-20-14-15,8-16 6 16,4-12 5-16,0 2 7 16,0-6-18-16,0-6-66 15,10-20-104-15,9-15 24 16,4-12-375-16</inkml:trace>
  <inkml:trace contextRef="#ctx0" brushRef="#br0" timeOffset="48766.0493">21174 4603 1048 0,'0'0'372'0,"0"0"-202"15,-16-82 5-15,-1 55-48 16,-3 9-46-16,-5 6-35 16,-8 8-38-16,0 4-8 15,-1 7-8-15,-1 19-7 16,4 12 14-16,3 23-7 16,5 20 7-16,13 24-8 15,8 8 9-15,2-9 12 16,18-22-5-16,2-25-6 0,-7-17 21 15,2-4-22-15,-3 2-2 16,-1 0-17-16,-4 0-73 16,-7-16-82-16,-10-9-188 15,-7-13-440-15</inkml:trace>
  <inkml:trace contextRef="#ctx0" brushRef="#br0" timeOffset="48940.0701">20735 5056 1288 0,'0'0'639'16,"0"0"-527"-16,0 0-6 16,0 0-23-16,30-79-64 0,25 52-19 15,30-6-16 1,27 2-27-16,-7 8-23 0,-20 8-47 16,-14 10-82-16,-37 3-102 15,-4-1-270-15</inkml:trace>
  <inkml:trace contextRef="#ctx0" brushRef="#br0" timeOffset="49316.2965">21414 4802 1307 0,'0'0'246'15,"0"0"-59"-15,0 0-101 16,0 0-33-16,0 0-32 16,0 0-21-16,0 0-18 15,11 28-8-15,-11 19 1 16,-4 5 25-16,-6 8 1 15,2 1 0-15,6-12 5 0,2-3 0 16,5-10 10-16,16-10-15 16,12-10 7-16,4-12 9 15,8-4-17 1,5-17-21-16,6-29-8 0,-11-26-28 16,-16-1 14-16,-9 8-8 15,-17 14 44-15,-3 28 7 16,0 6 114-16,-2 7-42 15,-5 10-72-15,-7 5-6 16,1 21 0-16,-3 9-6 0,2 12 12 16,3 6 0-16,3 2 0 15,3-4 6-15,4-1-6 16,1-7-1-16,0-8-43 16,14-8-89-16,5-10-96 15,3-13-174-15</inkml:trace>
  <inkml:trace contextRef="#ctx0" brushRef="#br0" timeOffset="49681.5425">21882 4902 1220 0,'0'0'356'15,"0"0"-199"-15,0 0-39 16,0 0-87-16,0 0-31 16,0 0-20-16,0 0 6 15,87 62 13-15,-62-11-9 16,-1 5 9-16,-9-2-9 0,-7-5-31 15,-6-8 11 1,-2-10 6-16,0-11 12 0,0-10 12 16,0-10 1-1,0 0 54-15,-3-22 30 0,3-14-53 16,1-23-32-16,18-2-19 16,10-2-10-16,9 5 22 15,0 21-5-15,0 7 12 16,-6 15 1-16,-5 12-1 15,-6 3-11-15,-6 18-6 16,-4 14-2-16,-4 8 18 16,-6 11 0-16,-1 4 1 15,0 2 0-15,-1-1-8 16,-1-4-20-16,2-6-101 16,38-17-72-16,5-12-38 0,9-16-930 15</inkml:trace>
  <inkml:trace contextRef="#ctx0" brushRef="#br0" timeOffset="49892.7068">22962 4865 1088 0,'0'0'699'0,"0"0"-622"16,-87-11-57-16,31 11-19 16,-8 19 6-16,-2 11-7 15,8 13 0-15,12 7 0 16,19 4-10-16,18 1 10 15,9-4 16-15,27-2 6 16,32 0-3-16,34-2-10 0,28-16-9 16,2-21-50-1,-25-10-230-15,-34-14-571 0</inkml:trace>
  <inkml:trace contextRef="#ctx0" brushRef="#br0" timeOffset="50132.3329">23355 4603 1650 0,'0'0'231'16,"0"0"-61"-16,0 0-104 16,0 0-66-16,0 0-12 15,0 0-23-15,0 0 22 16,-6 117 13-16,-7-30 1 0,2 25-1 16,2-8 0-16,4-19 0 15,5-26 1-15,0-22-1 16,8 5 0-16,9 2-5 15,5 1 5-15,4-10-22 16,26-20-45-16,-7-11-101 16,0-4-548-16</inkml:trace>
  <inkml:trace contextRef="#ctx0" brushRef="#br0" timeOffset="50480.4618">22995 5035 1617 0,'0'0'200'0,"0"0"-142"16,155-12-36-16,-15-2-22 15,20-3-5-15,-8 0 4 16,-38 2-49-16,-47 5-10 16,-23-1-22-16,-12-1-109 15,-11 1 58-15,0 1 75 16,-11 0 58-16,-6 5 142 15,-4 0 51-15,0 4-79 16,0 1 15-16,-4 0-43 16,3 0-36-16,-2 0-47 15,0 11-3-15,-5 10-6 16,0 12 6-16,0 10 11 0,2 9 12 16,1 1-11-1,5-1 3-15,0-1-15 0,0-3 0 16,0-4 0-16,18-6-92 15,-1-13-176-15,5-15-693 0</inkml:trace>
  <inkml:trace contextRef="#ctx0" brushRef="#br0" timeOffset="50641.5709">24023 4564 1092 0,'0'0'939'15,"0"0"-852"-15,0 0-86 16,0 0-1-16,0 0-130 0,0 0-84 16,-8 85-18-16,16-35-257 15</inkml:trace>
  <inkml:trace contextRef="#ctx0" brushRef="#br0" timeOffset="50929.7858">24290 4942 95 0,'0'0'1304'0,"0"0"-1167"16,0 0-92-16,0 0-38 16,-84 54 5-16,44-15 14 15,6 5-24-15,7 5 6 16,17-3 5-16,10-3 1 16,20-7 16-16,16-5-6 0,9-6-4 15,0-11 9-15,-1-9-13 16,-5-5-3-16,-8-12-2 15,-7-18-11-15,-12-13-1 16,-10-20-30-16,-2 2 19 16,-11-2 12-16,-13 5 0 15,1 20 41-15,-6 8-34 16,3 12-7-16,-7 18-51 16,7 0-172-16,11 4-171 0</inkml:trace>
  <inkml:trace contextRef="#ctx0" brushRef="#br0" timeOffset="51379.7655">24645 4895 1438 0,'0'0'237'16,"0"0"-127"0,0 0-71-16,0 0-30 0,0 0-8 15,0 0-1-15,87 44-1 16,-61-4 1-16,-2 9 0 15,-9 2 1-15,-9 1-1 16,-6-5-13-16,0-5-1 16,-13-8-14-16,-4-8 4 15,2-6 11-15,5-11-2 16,3-9 15-16,7-2 22 0,0-25-6 16,13-12 5-1,21-25-6-15,20-26-15 16,0 5 0-16,-4 13-39 0,-9 22 16 15,-16 30 23-15,-1 4 10 16,-2 6 3-16,-4 10-13 16,-2 7-16-16,-3 17 15 15,-4 13-11-15,-2 8 12 16,-7 8 1-16,0 4 0 16,-5-2 1-16,-9-3-2 15,-3-2 0-15,2-5 8 16,5-3-8-16,7-4 6 15,3-4-5-15,9-4-1 16,20-8 13-16,58-12-13 16,-6-7-19-16,5-3-563 0</inkml:trace>
  <inkml:trace contextRef="#ctx0" brushRef="#br0" timeOffset="52139.3584">25622 4586 1147 0,'0'0'177'16,"0"0"42"-16,0 0-47 15,0 0-33-15,0 0-44 16,0 0-45-16,2-17-41 0,5 21-9 15,9 16-28-15,10 14 27 16,13 25-13-16,10 30 13 16,11 27 1-1,-2 6 0-15,-9-7 0 0,-18-16 0 16,-20-22-6-16,-11-1 6 16,-2-12 6-16,-14-12 1 15,-8-11 25-15,-4-3-12 16,-13 4 8-16,-8 2-16 15,-9 1-3-15,3-6-9 16,7-10-45-16,11-9-51 16,22-16-59-16,12-4-218 15,3-2-667-15</inkml:trace>
  <inkml:trace contextRef="#ctx0" brushRef="#br0" timeOffset="52748.789">27228 4881 1463 0,'0'0'194'0,"0"0"-140"16,0 0 4-16,0 0-5 0,0 0 1 16,0 0 16-1,0 0-36-15,65-58-33 0,-55 59-1 16,4 13-6-16,5 9 5 16,2 8 1-16,3 7-3 15,0 6 3-15,-2 2 0 16,-4 1 0-16,-3-2 8 15,-6-3-8-15,-7-2 9 16,-2 0-9-16,-9-4 6 16,-14 3-6-16,-5-5 1 15,-5-1-1-15,-1-6 17 16,1-5-15-16,0-6 12 16,2-6-7-16,1-5-1 15,2-5 10-15,1 0-5 16,0-1-3-16,2-13 23 0,2-4-14 15,1-5-6-15,3-2 3 16,3-5-14-16,6-4 28 16,7-3-8-16,3-3-8 15,3-7 10-15,17-2-22 16,0-1-10-16,5 1 0 16,0 3-6-16,-1 6 15 15,1 6-4-15,-1 6-5 16,-5 7 3-16,2 5-36 15,-2 5-19-15,-2 5-21 16,8 6-59-16,-4 0-71 16,-3 6-297-16</inkml:trace>
  <inkml:trace contextRef="#ctx0" brushRef="#br0" timeOffset="53430.2648">27588 4857 1202 0,'0'0'203'0,"0"0"-55"16,0 0-39-16,0 0-59 16,0 0-15-16,0 0-30 15,0 0-4-15,94 13-2 0,-67 8 1 16,-5 7-1-1,-5 6-8-15,-6 5 4 0,-7 5 5 16,-4-1 9-16,0 2 4 16,-4-5 1-16,-10-1-13 15,0-6-1-15,0-6 0 16,3-7 0-16,1-7 0 16,6-6-10-16,1-4-12 15,1-3 22-15,1 0 1 16,1-6 12-16,0-10 2 15,0-4-8-15,0-5 30 16,1-6-20-16,8-6 7 16,6-5-6-16,5-8-17 0,3-1 3 15,7-2-4 1,4 5-6-16,-1 9 6 0,0 6 0 16,-3 9 0-16,-3 7-1 15,-5 8-3-15,-3 2 4 16,-1 2 0-16,0 5-9 15,-3 0 8-15,-2 0-4 16,-2 2-8-16,-3 6 13 16,-4 2-13-16,0 1 5 15,-4 6 8-15,0 2-9 16,0 2 9-16,0 4 0 16,0 2 2-16,0 4 3 0,0 1-5 15,0 4 0 1,-2 0 3-16,-3 1 3 0,-1 1 3 15,-3 0 13-15,0 2-13 16,0-2 8-16,3-1-16 16,5-2 6-16,1-4 7 15,1-4-13-15,18-7-2 16,14-9-9-16,42-11-15 16,-5-14-44-16,2-9-431 0</inkml:trace>
  <inkml:trace contextRef="#ctx0" brushRef="#br0" timeOffset="54174.583">29674 4678 26 0,'0'0'1384'0,"0"0"-1171"16,0 0 2-16,0 0-110 16,0 0-70-16,0 0-24 15,0 0-11-15,-92-35-5 16,46 35 5-16,-5 0-1 15,0 8-4-15,2 6 3 16,7 4 2-16,6 2-1 0,6 0 0 16,8-1-2-16,4 0-3 15,8-2 6-15,4-2-6 16,4-1 6-16,2-3 0 16,0 1 11-16,9-1-10 15,12-1 12-15,6-3 5 16,6 0-9-16,6-4-2 15,1 0 7-15,3-1-13 16,-3-2 5-16,-1 1-6 16,-1 2 1-16,-1 2-2 15,-5 6 0-15,0 3-6 16,-2 5 6-16,-6 2 1 16,-2 5-1-16,-4-1 1 15,-5 3-12-15,-1 0 11 0,-4 2 1 16,-4-2 0-16,-1-1-2 15,-3-2 2-15,0-2 0 16,0 0-1-16,-13-2 1 16,-7-2-1-16,-6 0-5 15,-7-2 6-15,-5-3 5 16,-8-3-5-16,0-4 0 16,-2-2 5-16,2-5-5 15,0 0 0-15,7 0-2 0,1-10 2 16,7-6 4-1,1-2-3-15,7-2 5 0,2 0-6 16,9 4-8-16,3 1 8 16,6 7-7-16,1 2-21 15,2 3-16-15,0 2-40 16,2 1-47-16,7 0-205 16,3 0-326-16</inkml:trace>
  <inkml:trace contextRef="#ctx0" brushRef="#br0" timeOffset="54714.9709">30341 5429 95 0,'0'0'218'0,"0"0"7"15,0 0-150-15,0 0-20 16,0 0 29-16,0 0 0 16,0 0-6-16,-59-16 39 0,59 9-16 15,0 1 29-15,0 2 14 16,6 3-38-16,1-1-51 16,-1 2-36-16,0 0-13 15,0 0 0-15,-1 0-4 16,-1 2-2-16,-3 5 0 15,-1 0-2-15,0 0 2 16,0 0-2-16,0-2 2 16,0-2 0-16,-4-3 1 15,3 0 27-15,1 0 40 0,0-6 20 16,0-3-55 0,0-1-22-16,0 3-10 0,4 1-1 15,3 5-5 1,2 1-9-16,-1 1-54 0,-1 6-236 0</inkml:trace>
  <inkml:trace contextRef="#ctx0" brushRef="#br0" timeOffset="58972.3682">2115 6282 333 0,'0'0'0'0,"0"0"-1"0,0 0-34 16,0 0 14-16,0 0 21 15,0 0 63-15,3-38-41 16,-3 38-21-16,0 0-1 15,0 0-54-15</inkml:trace>
  <inkml:trace contextRef="#ctx0" brushRef="#br0" timeOffset="60301.122">2030 6397 227 0,'0'0'37'16,"0"0"-37"-16</inkml:trace>
  <inkml:trace contextRef="#ctx0" brushRef="#br0" timeOffset="60950.1056">2124 6311 1326 0,'0'0'314'0,"0"0"-70"16,0 0-115-16,0 0-85 15,0 0-44-15,0 0-6 0,0 0-29 16,-16 46 34-1,1 7-5-15,-1 26 5 0,-4 26 1 16,4-5 10-16,5-17 0 16,5-25-6-16,6-18-3 15,0 3-2-15,0 1-4 16,0-3-19-16,0-13-57 16,9-15-50-16,9-24-46 15,-3-19 27-15,3-9-535 0</inkml:trace>
  <inkml:trace contextRef="#ctx0" brushRef="#br0" timeOffset="61263.0782">2151 6727 1137 0,'0'0'405'16,"0"0"-165"-16,0 0-83 15,0 0-81-15,0 0-56 16,0 0-20-16,0 0-1 0,76-19 1 16,-28 9 0-16,7-4 0 15,6-6 1-15,0-2-2 16,-10-5-5-16,-8-3-19 15,-13-1 24-15,-13-1-16 16,-13 1-23-16,-4 3-18 16,0 8 58-16,-7 9 13 15,-1 5 6-15,-1 6-14 16,-1 0-5-16,-1 17-17 16,-3 12 17-16,-6 11 0 15,4 7 8-15,-1 6 17 16,1 2-4-16,4 7-14 15,-3 1-5-15,9-3 4 0,3-3-6 16,3-9-100 0,39-21-67-16,4-16-76 0,5-11-129 0</inkml:trace>
  <inkml:trace contextRef="#ctx0" brushRef="#br0" timeOffset="61742.4175">2812 6792 573 0,'0'0'864'15,"0"0"-787"-15,0 0-76 16,0 0-1-16,0 0 11 16,0 0 42-16,0 0-2 15,76-6-18-15,-40-7-2 16,3-7-30-16,-5-1 8 16,-7-1-8-16,-14-2 10 0,-7 1 17 15,-6 5-15 1,-10 4 42-16,-13 5-6 0,-11 5-42 15,-6 4-5 1,-5 13-1-16,-1 12-1 0,1 9 0 16,9 7-5-16,9 5 5 15,13-1 1-15,14 1 0 16,1-8 12-16,26-6 27 16,13-5-14-16,5-8 11 15,4-11-27-15,9-8 14 16,-4-4-6-16,1-20-12 0,-3-12-5 15,-8-7 6 1,-4-7-1-16,-9 2 0 0,-5 4-6 16,-7 14 0-16,-10 11 8 15,1 13-8-15,-5 6 0 16,1 5-17-16,0 16-8 16,3 8 24-16,1 7-16 15,-2 5 17-15,-2-2 5 16,0 4-4-16,1-4-1 15,2-2 0-15,27-12-94 16,0-11-142-16,10-14-664 0</inkml:trace>
  <inkml:trace contextRef="#ctx0" brushRef="#br0" timeOffset="62074.0536">3767 6799 1328 0,'0'0'204'0,"0"0"-159"0,0 0-41 15,0 0-1-15,0 0-3 16,0 0 49-16,0 0 13 16,71 50-5-16,-26-67-38 15,3-5-5-15,-9-6-5 16,-8-5-9-16,-12-2 12 16,-13 5-12-16,-6 3 56 15,-8 13 68-15,-21 9-73 16,-28 5-35-16,-4 15-16 15,-6 15 1-15,-3 11-1 0,22 7 11 16,2 2 5-16,21 6 24 16,22-9-11-16,3-1 43 15,49-3 16 1,30 0-8-16,33-12-6 0,9-12-43 16,-21-14-31-16,-9-10-73 15,-36-12-227-15,-18-1-790 0</inkml:trace>
  <inkml:trace contextRef="#ctx0" brushRef="#br0" timeOffset="62613.8215">5696 6740 1340 0,'0'0'558'16,"0"0"-368"-16,0 0-67 16,0 0-98-16,0 0-25 15,0 0-1-15,0 0-11 16,-33 82 9-16,17-35 1 16,2 6 2-16,-2 6 0 15,4 1-2-15,0 1 2 0,2-4-10 16,5-10-102-1,5-8-30-15,9-28-47 0,12-11-155 16,7-7-402-16</inkml:trace>
  <inkml:trace contextRef="#ctx0" brushRef="#br0" timeOffset="62761.927">5926 6556 1780 0,'0'0'239'16,"0"0"-109"-16,0 0-84 15,0 0-46-15,0 0-44 16,0 0-168-16,0 0-331 16,61 12 168-16,-18 18-123 0</inkml:trace>
  <inkml:trace contextRef="#ctx0" brushRef="#br0" timeOffset="63002.2346">6475 6704 948 0,'0'0'340'0,"0"0"32"16,0 0-151-16,0 0-15 15,0 0-92-15,-33-73-63 16,18 67-43-16,-6 6-8 16,2 0-1-16,-4 13-16 15,-2 15-7-15,1 10 22 16,5 15-15-16,1 18 17 16,0 18 0-16,3 18 9 15,2 5-7-15,-1-20-2 16,5-25 0-16,2-27 8 0,1-7-8 15,0 0-9 1,-2-1-63-16,-5-9-95 0,4-12-129 16,3-11-577-16</inkml:trace>
  <inkml:trace contextRef="#ctx0" brushRef="#br0" timeOffset="63160.441">5896 6968 1748 0,'0'0'155'0,"0"0"-63"16,167-36-67-16,-28 25-9 16,13 3-16-16,-9 4 1 15,-40 2-8-15,-21-2 7 16,-25 0-167-16,-23 1-358 0</inkml:trace>
  <inkml:trace contextRef="#ctx0" brushRef="#br0" timeOffset="63876.7349">8668 6721 1242 0,'0'0'254'0,"0"0"-56"15,0 0-4-15,0 0-45 16,0 0-37-16,0 0-88 16,0 0-24-16,-103-69-2 15,48 88-4-15,-3 11-2 16,10 7 6-16,9 4-11 15,18 0-3-15,18-3 16 16,6-3-27-16,30-1 27 0,16-3 0 16,8 3 1-16,10-2 9 15,0 1-10 1,-7 0 0-16,-12 0 0 0,-14 0-12 16,-10-3 11-16,-18-1-4 15,-6-5-7-15,-12 0-4 16,-33-3 16-16,-34-10 8 15,-24-11-8-15,2-1-3 16,10-37-32-16,35 1-152 16,34-3-342-16</inkml:trace>
  <inkml:trace contextRef="#ctx0" brushRef="#br0" timeOffset="64051.3951">9220 6843 1335 0,'0'0'238'0,"0"0"-112"16,0 0-43-16,115-12-50 16,-79 10-12-16,1 2-21 15,0 0 1-15,-4 0-1 16,0 0-17-16,-8 0-68 16,-8 0-257-16</inkml:trace>
  <inkml:trace contextRef="#ctx0" brushRef="#br0" timeOffset="64225.5185">9211 7053 1185 0,'0'0'519'0,"0"0"-327"0,0 0-36 16,0 0-57-16,0 0-52 16,121 8-29-16,-60-8-6 15,8 0-12-15,2-4-64 16,23-23-73-16,-19 1-129 15,-11 0-384-15</inkml:trace>
  <inkml:trace contextRef="#ctx0" brushRef="#br0" timeOffset="64716.8674">10698 6502 1637 0,'0'0'185'0,"0"0"13"15,0 0-109-15,0 0-78 16,0 0-11-16,-110-70-37 16,52 70-1-16,-1 1 38 15,9 23-13-15,9 7 12 16,15 7-23-16,17 4 14 16,9 7 9-16,0 1 0 15,22 1-2-15,1 1 3 16,5-1 10-16,-4-3 0 15,-5 1-10-15,-10 0-3 16,-9-3-4-16,0 1 7 16,-25-4-6-16,-11 1 6 15,-9-9 0-15,-1-8 12 0,1-8-11 16,5-14 0 0,6-5 16-16,10-7-10 0,9-14-7 15,9-5 0-15,6 0-29 16,12 3 5-16,14 5 14 15,9 6 10-15,-2 8-1 16,-3 4-11-16,-8 0-4 16,-4 17 0-16,-3 10-3 15,-6 7 5-15,-3 4 13 16,1 3 1-16,-1 0 1 16,1-3 0-16,6-6-1 15,3-2 7-15,11-10-7 0,37-17-46 16,-6-3-78-1,8-9-733-15</inkml:trace>
  <inkml:trace contextRef="#ctx0" brushRef="#br0" timeOffset="65108.1581">11218 6762 1672 0,'0'0'214'0,"0"0"-62"16,0 0-114-16,0 0-38 15,-84-38 0-15,47 38-13 16,4 10 12-16,-5 12 0 16,6 9-9-16,2 4 8 15,8 8 2-15,5-1 1 16,11-1-1-16,6-4 10 0,0-5-2 16,12-8 6-16,12-7-2 15,6-8 0-15,5-9 11 16,10-4-12-1,3-22-10-15,-2-9-1 0,-1-9 0 16,-9-1 0-16,-12 4-1 16,-9 8 1-16,-9 15 7 15,-6 12-7-15,0 6-7 16,0 7-15-16,-6 20 8 16,-3 9 13-16,-4 7-9 15,5 7 10-15,-1 5 0 16,3 1-1-16,3-1-52 15,15 3-106-15,12-13-151 0,11-18-280 16</inkml:trace>
  <inkml:trace contextRef="#ctx0" brushRef="#br0" timeOffset="65307.6436">11750 7000 1498 0,'0'0'316'16,"0"0"-191"-16,0 0-100 15,0 0-25-15,0 0-8 16,0 0 8-16,-46 86 17 16,31-46 0-16,-5 2-8 15,6 2 9-15,2 1-18 16,3-4 0-16,3-6-4 0,9-8-149 16,15-13-82-1,9-8-264-15</inkml:trace>
  <inkml:trace contextRef="#ctx0" brushRef="#br0" timeOffset="65745.0548">12305 6628 75 0,'0'0'1726'16,"0"0"-1537"-16,0 0-127 15,0 0-62-15,0 0-19 16,0 0-10-16,0 0 29 0,-31 93-1 15,16-41 2-15,0 17 8 16,-1-2-7-16,-2 2-2 16,3 1 14-16,3-16-14 15,-3-2 1-15,9-13 0 16,0-13-1-16,6-10 6 16,0-12-6-16,0-4 24 15,16-13 76-15,16-18-23 16,14-11-77-16,5-8-40 15,4 7-7-15,-2 7 22 16,-3 16 8-16,-12 13-3 16,-6 7 14-16,-13 16-24 15,-5 14 14-15,-14 9-1 16,0 2-5-16,-9 4 12 16,-12-4-5-16,-1-5 12 0,-5-7 3 15,-3-8 0-15,-4-7 2 16,-5-8 6-16,-6-6 1 15,-4-11-9-15,-6-36-74 16,16 2-205-16,12 0-568 0</inkml:trace>
  <inkml:trace contextRef="#ctx0" brushRef="#br0" timeOffset="66320.6511">12906 6436 1043 0,'0'0'683'0,"0"0"-606"16,0 0-40-16,87-69-27 16,-51 56 8-16,3 3-16 15,1 6-1-15,-5 4-1 16,-6 0 0-16,-11 10-1 15,-9 11-27-15,-9 10 2 16,-6 9 17-16,-15 6 9 16,-14 5 2-16,-2 1 17 15,5 0-5-15,2-4 1 16,9-1-14-16,6-5 0 0,12-4 18 16,3-4-18-1,9-3 15-15,24-5 2 0,10-7 0 16,12-6 2-16,5-9-20 15,1-4 0-15,-13 0 8 16,-12-8-8-16,-14 2 0 16,-18 3 0-16,-4 3-7 15,-7 0-13-15,-18 20-30 16,-8 10 50-16,-3 6-3 16,1 8 3-16,9 5-9 15,6 3 2-15,10 1-2 16,7-1 8-16,3-1-12 15,0-5 13-15,0-4 7 16,3-6-7-16,0-5-1 16,-3-4 0-16,0-7 1 0,0-5-1 15,-12-5 1-15,-12-6 0 16,-4-4 23-16,-8 0-23 16,-4-1-23-16,-14-15-112 15,11 7-205-15,5-1-648 0</inkml:trace>
  <inkml:trace contextRef="#ctx0" brushRef="#br0" timeOffset="67043.06">14178 7479 1468 0,'0'0'185'15,"0"0"-163"-15,0 0-22 16,0 0-4-16,0 0 4 15,0 0 27-15,3 80 5 16,-3-57 19-16,-12 1 6 16,-8 1 4-16,-8 2 11 15,-12 0-44-15,-26 2 4 0,-34 1-32 16,12-4-82-16,6-13-303 16</inkml:trace>
  <inkml:trace contextRef="#ctx0" brushRef="#br0" timeOffset="69130.2264">15367 6892 29 0,'0'0'879'0,"0"0"-792"15,0 0-66-15,0 0-21 0,0 0-38 16,0 0 12-16,0 0 20 16,61-70-1-16,-61 70-57 15,0 0-10 1,0 0 74-16,0 0 9 0,-3 0 95 16,0 0 9-16,3 0 26 15,-3 0 10-15,-4-2 48 16,-3-5-85-16,0 3-61 15,-6-2-20-15,-7 6-6 16,-5 0-17-16,-5 6 4 16,-7 13-12-16,-5 12 0 15,3 13 15-15,5 7-5 16,9 8 7-16,9 2 4 16,15-5-21-16,4-1 27 15,23-11-21-15,13-12 8 0,16-12 13 16,9-13-14-16,7-7 0 15,4-21-13-15,-10-14-8 16,-6-12 8-16,-16-8-6 16,-10 2-15-16,-14 0 1 15,-5 13-4-15,-11 11 24 16,0 15 57-16,0 11-10 16,-7 3-47-16,-10 7 0 15,1 16-17-15,-6 8 17 16,2 4-13-16,8 10 13 15,0-1-1-15,10 3-15 16,2-4-55-16,23 0-39 16,5-14-120-16,3-10-275 0</inkml:trace>
  <inkml:trace contextRef="#ctx0" brushRef="#br0" timeOffset="69538.5171">15877 6928 791 0,'0'0'917'0,"0"0"-793"16,0 0-57-16,0 0-43 16,0 0-24-16,0 0-12 15,0 0-6-15,37 36 10 16,-26-3-10-16,-8 10 8 16,-3 1 0-16,0 1 4 15,0-7 4-15,-6-9-2 0,3-9-6 16,-1-11 4-1,4-9 6-15,0-3 27 0,0-23 21 16,7-10-39-16,5-11-9 16,4-2-28-16,5 6 27 15,-3 10 1-15,-4 10 18 16,2 9 8-16,-3 7-14 16,-4 1-12-16,0 6 0 15,3 0 0-15,-3 6-17 16,-3 14 0-16,0 11-12 15,-2 11 23-15,-2 10 5 16,-2 8-5-16,1-1 4 16,6-4-55-16,6-9-4 15,10-12 14-15,35-20-36 0,1-11-135 16,-5-3-324-16</inkml:trace>
  <inkml:trace contextRef="#ctx0" brushRef="#br0" timeOffset="69920.7888">16893 6556 958 0,'0'0'761'15,"0"0"-720"-15,0 0-41 16,0 0-39-16,0 0-2 16,-17 82 40-16,4 0-11 15,0 25 11-15,-7 10 1 16,8-3-3-16,2-23 3 15,4-31-6-15,-1-15 6 16,7-15 1-16,-4-3-1 0,1-6 0 16,2-6 6-16,-4-13-6 15,-1-4 47-15,-11-36 65 16,-16-29-111-16,-3-5 7 16,-2 5-8-16,-1 14 0 15,6 26 28-15,-9 6 7 16,-7 7-14-16,1 14-21 15,5 5 1-15,11 16-2 16,19 9 4-16,13 4-3 16,36 8 41-16,52 6 9 15,48 0-4-15,23-10-46 0,-4-20-7 16,-41-15-154 0,-49-3-382-16</inkml:trace>
  <inkml:trace contextRef="#ctx0" brushRef="#br0" timeOffset="70683.3307">19330 6776 1129 0,'0'0'242'16,"0"0"-31"-16,0 0-147 15,-84-42-64-15,35 37 20 16,-11 4-13-16,4 1 22 16,3 10-23-16,10 9-4 0,15 10-4 15,12 2-4-15,16 5 6 16,6 4 9-16,37 5 10 16,7-5 16-16,13 0-10 15,1-4-13-15,-12-6 3 16,-5-1-15-16,-12 1-1 15,-22-3-20-15,-10 1 21 16,-3 0 0-16,-22 0 12 16,-30 2 29-16,-30-3-5 15,-29-10-15-15,5-10-10 16,18-7-11-16,23-24-7 16,33-6-104-16,19-9-192 0</inkml:trace>
  <inkml:trace contextRef="#ctx0" brushRef="#br0" timeOffset="71044.8249">19840 7093 796 0,'0'0'621'16,"0"0"-615"-16,0 0-12 16,0 0 18-16,0 0-3 15,0 0 65-15,0 0-9 16,16-1 37-16,-3-10-6 15,10-7-91-15,-4-5-5 16,-1-3-21-16,-7 7 21 0,-4 2 46 16,-7 4 34-1,0 5 40-15,-17-1-69 0,-5 5-43 16,-9 2-8-16,-6 2-6 16,-8 0-9-16,-5 9 14 15,9 8 1-15,-2 7-8 16,11 2 7-16,9 3-9 15,10 2 9-15,13 0 0 16,2 0 2-16,29 3 26 16,30 1-9-16,36-6-18 15,27-18 0-15,6-11-126 16,-33-7-117-16,-30-19-404 0</inkml:trace>
  <inkml:trace contextRef="#ctx0" brushRef="#br0" timeOffset="71321.5131">20606 6607 1815 0,'0'0'219'15,"0"0"-116"-15,0 0-69 16,0 0-34-16,0 0-6 16,0 0 5-16,0 0-36 15,-16 27 18-15,-1 3 17 16,-6 13 2-16,-6 6 0 15,-6 8 0-15,-1 6 0 16,-2 2-1-16,7 1 1 16,6 1 0-16,11-5-7 15,11-6 11-15,3-6-4 0,20-11 15 16,9-8-9-16,15-10-6 16,23-11-14-16,27-15-110 15,-10-18-166-15,-13-8-577 0</inkml:trace>
  <inkml:trace contextRef="#ctx0" brushRef="#br0" timeOffset="71536.6603">20275 6888 1295 0,'0'0'369'16,"0"0"-242"-1,0 0-17-15,0 0-15 0,0 0 3 16,0 0-26-16,146-2-55 15,-61 12 0-15,-1-3-17 16,-13-3 1-16,-19-2-2 16,3-2-63-16,-3 0-62 15,-10-5-84-15,-13-3-186 16,-9 0-622-16</inkml:trace>
  <inkml:trace contextRef="#ctx0" brushRef="#br0" timeOffset="86572.5101">22430 6790 472 0,'0'0'682'15,"0"0"-452"-15,0 0-13 16,0 0-74-16,0 0 7 16,0 0-91-16,-33-58-18 0,15 54-19 15,-8 3-20 1,-8 1-2-16,-9 5-5 0,-7 16 5 15,-6 13 0-15,-1 8-9 16,8 5 9-16,10 2 0 16,15-2 1-1,17-2 4-15,7-8-4 0,18-3-1 16,17-9 20-16,10-8-11 16,11-11 7-16,0-6 1 15,2-14-9-15,-4-16 4 16,-8-11-11-16,-11-10 13 15,-12-7-14-15,-13-2-14 16,-10 0-10-16,-3 8 13 16,-21 11 11-16,-8 10 0 0,-3 9-2 15,-3 7-4-15,4 7 5 16,5 2-18-16,10 5-6 16,12 1-92-16,16-1-58 15,18-1-202-15,7-1 27 0</inkml:trace>
  <inkml:trace contextRef="#ctx0" brushRef="#br0" timeOffset="86858.6877">23049 6495 1513 0,'0'0'203'0,"0"0"-9"0,0 0-73 16,0 0-41-16,0 0-65 15,0 0-2-15,0 0-13 16,-86-53-19-16,45 74 13 16,-4 12-9-16,-3 13 15 15,6 7-1-15,7 8-12 16,6 3 12-16,9-1 1 16,3 2-5-1,4-4 5-15,5-3 0 0,5-4 0 16,2-1-12-16,-2-5-119 15,-6-10-24-15,1-10-206 16,-2-20-587-16</inkml:trace>
  <inkml:trace contextRef="#ctx0" brushRef="#br0" timeOffset="87044.5314">22491 6868 1672 0,'0'0'318'0,"0"0"-161"16,0 0-78-16,82-29-40 15,15 21-39-15,41-3 0 16,12 2 0-16,-9 4-1 16,-24-1-60-16,-49 3-117 15,-17-2-196-15</inkml:trace>
  <inkml:trace contextRef="#ctx0" brushRef="#br0" timeOffset="87812.2004">24572 6680 1553 0,'0'0'238'16,"0"0"-196"-16,0 0-42 0,0 0-8 15,-58 73 8 1,25-15 16-16,-2 24 10 0,3 20-10 15,8 10 15-15,12-6-8 16,6-24-23-16,6-27 12 16,0-14-12-16,-1-5 1 15,1 1 13-15,-2 3-14 16,1-5-28-16,1-8-64 16,0-27-75-16,1-4-173 15,9-25-16-15</inkml:trace>
  <inkml:trace contextRef="#ctx0" brushRef="#br0" timeOffset="88073.2157">24463 6937 1527 0,'0'0'240'15,"0"0"-171"-15,51-91-24 16,-15 58-28-16,10 9-16 16,5 5-2-16,1 11-2 15,-5 8-3-15,-8 0 5 16,-6 20-15-16,-11 5 5 15,-11 6 0-15,-11 4-15 16,-3 1 25-16,-26-1 1 16,-11-1 0-16,-14-8 24 15,-8-2-8-15,-7-8-2 16,-4-9-6-16,8-7-8 16,8 0-23-16,23-21-120 0,17 1-161 15,17-2-407-15</inkml:trace>
  <inkml:trace contextRef="#ctx0" brushRef="#br0" timeOffset="88430.9282">25194 7014 950 0,'0'0'667'0,"0"0"-581"15,0 0 0-15,0 0-32 16,0 0 14-16,0 0-10 15,0 0-48-15,58-52-10 0,-33 25-7 16,2 1-2 0,-6 2 9-16,-3-2 0 0,-9 6 7 15,-7 2 5-15,-2 0 6 16,0 2 56-16,-15 2-43 16,-6 1-31-16,-7 5 0 15,-8 5-10-15,-6 3 9 16,-4 10-9-1,-1 14-3-15,1 10 11 0,7 7-13 16,8 5 3-16,10 4 11 16,15 0-6-16,6 6 7 15,15-6 1-15,24-3-1 16,29-5 0-16,50-15-42 16,-12-11-118-16,-4-16-421 0</inkml:trace>
  <inkml:trace contextRef="#ctx0" brushRef="#br0" timeOffset="88771.1713">25622 7203 606 0,'0'0'976'0,"0"0"-830"16,0 0-29-16,0 0-63 16,0 0-4-16,36-83-37 15,-11 42-6-15,5-7-7 16,5-5-9-16,-1-3 9 15,-3 6-2-15,-5 5-1 16,-7 10 3-16,-7 6 0 0,-6 9 0 16,-5 6 0-1,-1 6-20-15,0 4 20 0,0 4-13 16,-7 0-38-16,-4 1-29 16,-2 15 15-16,1 7 39 15,3 9 19-15,3 6-12 16,6 4 18-16,0 6-21 15,10 3 22-15,7-2 10 16,7 2-3-16,4-6-1 16,7-2-3-16,17-10-3 15,-9-6-104-15,-4-17-227 0</inkml:trace>
  <inkml:trace contextRef="#ctx0" brushRef="#br0" timeOffset="89337.5983">26283 6750 1595 0,'0'0'238'0,"0"0"-53"16,0 0-112-16,0 0-29 15,0 0-44-15,0 0-13 16,0 0-11-16,43 32 8 16,-23 3 16-16,-1 7 0 15,-3 6-9-15,-7-1 8 16,-5-2-11-16,-4-7-15 15,0-11 13-15,0-7-15 16,0-11 5-16,0-9 24 16,0-4 7-16,0-22 88 15,0-16-95-15,13-11-7 0,9 0 7 16,5 3 0 0,5 10 12-16,-1 15 3 0,-1 11-15 15,-2 11-1-15,0 3-18 16,-2 20-8-16,-5 9 26 15,-2 8-18-15,-7 8 12 16,-2 2 6-16,-7-4-5 16,0-3 5-16,-1-7 1 15,1-13-3-15,0-11 3 16,3-9 6-16,6-9 34 16,11-34-7-16,12-26-33 15,1-1 0-15,-4 4 0 0,-2 14 0 16,-9 22 10-1,-1 6-9-15,-3 5 18 0,-3 13-17 16,-2 6-2-16,-2 6-18 16,1 20-1-16,1 7-9 15,-5 12 28-15,-4 6-15 16,-3 4 15-16,0-1 5 16,0 1-5-16,0-8 0 15,0-8-58-15,32-22-62 16,2-13-34-16,6-4-232 0</inkml:trace>
  <inkml:trace contextRef="#ctx0" brushRef="#br0" timeOffset="89694.855">27381 6714 1582 0,'0'0'255'0,"0"0"-86"16,0 0-128-16,0 0-41 15,0 0-47-15,0 0 37 16,0 85 4-16,-3-39 6 15,2 4 0-15,1-3 1 16,0-4-1-16,6-8 0 16,7-7 1-16,2-12 11 15,3-12-11-15,4-4 6 16,11-24 16-16,15-25-18 16,-3-8-5-16,1-3-14 15,-10 0 14-15,-16 21 8 0,-4 7 7 16,-10 17 32-1,-6 14-47-15,0 4-1 0,-5 22-48 16,-12 26 19 0,-6 24 22-16,2-2 1 0,6-1 7 15,9-12 0-15,6-11 1 16,6 1 0-16,18 0-1 16,10-14-2-16,36-30-67 15,-9-6-61-15,1-18-236 0</inkml:trace>
  <inkml:trace contextRef="#ctx0" brushRef="#br0" timeOffset="89933.0987">28263 6313 1785 0,'0'0'219'0,"0"0"-112"16,0 0-92-16,0 0-15 15,0 0-31-15,0 0 25 16,-39 123 5-16,30-21 2 15,3 16 9-15,3-1 0 16,3-4-9-16,0-17 9 16,0-6-10-16,0-16 0 15,3-17 9-15,5-17-8 16,2-11 3-16,7-2-4 16,29-14-71-16,-4-6-74 0,7-8-212 15</inkml:trace>
  <inkml:trace contextRef="#ctx0" brushRef="#br0" timeOffset="90405.5921">28130 6813 1609 0,'0'0'235'16,"0"0"-114"-16,0 0-94 15,114 9-17-15,12-9 6 16,27-1-15-16,3-17-1 15,-32-3-17-15,-47 1-82 16,-29 1-4-16,-18 8 29 16,-6 0 62-16,-8 3 12 15,-8 3 72-15,-8 5 14 16,-9 0-63-16,-21 12-23 16,-10 8 19-16,-10 9-4 15,-5 5 18-15,3 5-8 0,12-2-23 16,15 1 12-16,15-3-5 15,10-2-7-15,22-5 22 16,31-7-8-16,31-17 8 16,1-4-8-16,-6-20-7 15,-12-16-9-15,-21-4 0 16,-5-3 0-16,-7 7 6 16,-15 11 31-16,-13 14 81 15,-6 11-87-15,-1 1-31 16,-13 20-37-16,-5 9 31 15,0 9 5-15,5 8-2 16,5-2 3-16,9-1-10 0,1-5-14 16,25-6-45-1,39-29-54-15,-2-4-91 0,1-10-952 16</inkml:trace>
  <inkml:trace contextRef="#ctx0" brushRef="#br0" timeOffset="90618.0343">29776 6351 1137 0,'0'0'821'0,"0"0"-714"16,0 0-107-16,0 0-16 15,-60 72 9-15,27 4 14 16,3 27 3-16,8 13-1 16,16-3 6-16,6-12 7 0,18-12-21 15,9-4 0-15,3-16 6 16,0-18-6-16,-4-19-2 15,1-12-40-15,22-20-59 16,-8-3-118-16,-1-20-785 0</inkml:trace>
  <inkml:trace contextRef="#ctx0" brushRef="#br0" timeOffset="90906.4507">29500 6806 1145 0,'0'0'268'15,"0"0"-92"-15,0 0-129 16,143 26 23-16,-15-16-16 16,14-10-35-16,-16 0-19 0,-35-11-6 15,-44-9-61-15,-14 1-134 16,-6 0 18-16,-8 2 183 16,-5 7 231-16,-13 7-52 15,-1 3-132-15,-8 13-41 16,-11 14 5-16,-5 8 65 15,-4 9-26-15,0 7-6 16,4 1-25-16,1 1-5 16,9 0-5-16,6-5-9 15,14-10-66-15,16-13-178 16,11-18-653-16</inkml:trace>
  <inkml:trace contextRef="#ctx0" brushRef="#br0" timeOffset="91046.9861">30417 6529 1386 0,'0'0'598'0,"0"0"-504"16,0 0-94-16,0 0-1 15,0 0-13-15,-74 82-53 16,74 0-76-16,16-8-105 16,14-9-306-16</inkml:trace>
  <inkml:trace contextRef="#ctx0" brushRef="#br0" timeOffset="91300.7837">30663 6913 1114 0,'0'0'259'0,"0"0"-52"0,-88-4-129 16,36 13 8-16,-1 14-7 15,5 10-13-15,10 6-28 16,16 2-25-16,21 5-2 16,11 0 9-16,45-4-5 15,8-12 13-15,10-13-28 16,3-17-5-16,-16-13-2 15,2-39-4-15,-15-29 10 16,-19-1-21-16,-16 9-28 16,-12 14 50-16,-18 29 6 15,-10 7 4-15,-8 10-10 16,-6 13-18-16,-1 16-86 16,10 11-244-16,24-1-875 0</inkml:trace>
  <inkml:trace contextRef="#ctx0" brushRef="#br0" timeOffset="91710.4754">31153 6832 1452 0,'0'0'212'0,"0"0"7"15,0 0-116-15,0 0-77 16,0 0-26-16,0 0-10 16,0 0 3-16,65 99 5 15,-53-45 2-15,-1 2-10 16,-2-4-31-16,-5-2-22 15,-1-15-22-15,-1-14 22 16,-2-12 12-16,0-9 51 16,4-13 81-16,9-22-44 15,19-22-6-15,29-23 24 0,5 1-18 16,1 8-22-16,-3 16-14 16,-19 29 37-16,0 7-8 15,-5 12-13-15,-13 7-17 16,-11 30-9-16,-12 13-9 15,-4 21 17-15,-23 18-4 16,-6-4 5-16,3-11 0 16,6-8 0-16,13-16 0 15,5 0 2-15,2 0-2 16,21-12-7-16,33-7-18 16,35-9 12-16,26-9-95 15,-11-3-229-15,-23-3-459 0</inkml:trace>
  <inkml:trace contextRef="#ctx0" brushRef="#br0" timeOffset="93041.6898">2466 8100 950 0,'0'0'785'0,"0"0"-680"0,0 0-7 16,0 0-69-16,0 0-21 15,-105-9-8-15,55 38-2 16,-7 11 2-16,-7 25-27 15,9-4 27-15,10 8 12 16,12-6-12-16,21-14-8 16,11-3 8-16,2-9 1 15,26-12 3-15,13-8 12 16,8-7 2-16,9-10 14 16,1 0-15-16,-3-19-16 15,-10-4 9-15,-9-11-10 0,-17-9 1 16,-13-9-1-16,-6-3-19 15,-12-3 8-15,-15 6-17 16,-3 10 24-16,-1 12 3 16,6 13 1-16,1 10-22 15,4 7-63-15,7 14-145 16,4 8-104-16,9-6-389 0</inkml:trace>
  <inkml:trace contextRef="#ctx0" brushRef="#br0" timeOffset="93505.0397">2682 8131 1355 0,'0'0'179'0,"0"0"-47"0,0 0-46 16,0 0-61-16,0 0-25 16,0 0-1-16,102 45-9 15,-71-4 9-15,-7 11 0 16,-8 8-10-16,-8 3 5 15,-8-1-3-15,0-9-3 16,-2-7 11-16,-7-16 1 16,5-10 0-16,1-10 5 15,0-10-5-15,0 0 92 16,0-17 44-16,3-14-89 16,0-28-13-16,9-3-24 15,15-10-10-15,10 1-17 16,2 16-8-16,10 6 24 0,-4 15-8 15,-2 14 8-15,-1 15-5 16,0 5-5-16,-5 8 4 16,-4 16-3-16,-8 9-9 15,-8 7 18-15,-4 6-12 16,-10 0 3-16,0 5 8 16,-3-3-1-16,-7-4 3 15,-1 1 0-15,2-7 1 16,6-3 2-16,3 1-2 15,6-5-1-15,17-3 13 16,14-1-13-16,42-9-93 16,-3-7-251-16,-3-11-848 0</inkml:trace>
  <inkml:trace contextRef="#ctx0" brushRef="#br0" timeOffset="93912.3119">4714 8424 1588 0,'0'0'225'15,"0"0"-76"-15,0 0-76 16,0 0-73-16,-83-13-1 16,32 13-60-16,-7 0 12 15,-2 13-4-15,11 4 20 16,10 0 9-16,11 6 8 0,11 2 15 15,7-1-18 1,10-1-26-16,3-1-6 0,22-1 51 16,11 3 7-16,7-1 12 15,11 4-2 1,0 1-17-16,1 2 16 0,-6 0-14 16,-10 3-1-16,-11 0 1 15,-14-6 4-15,-11-1-6 16,-3-2 0-16,-17-4 13 15,-20-5-12-15,-14-5 52 16,-22-3-14-16,0-7-23 16,0 0-8-16,0-7-8 15,19-6-24-15,-4-7-83 0,15 1-180 16,17 6-355-16</inkml:trace>
  <inkml:trace contextRef="#ctx0" brushRef="#br0" timeOffset="95667.505">6163 8483 426 0,'0'0'546'0,"0"0"-433"15,0 0 15-15,0 0 62 16,0 0-40-16,0 0-39 16,0 0-46-16,13-45-18 15,-13 45 1-15,0 0 9 16,0 0-10-16,0 0-22 16,0 0-23-16,0 3-2 15,0 10-15-15,0 7 12 16,-4 6 3-16,-2 11 15 15,0 8 7-15,0 3 1 16,-3 3-14-16,0-3 0 16,-3 1-8-16,3-3-1 15,-1-6 0-15,1-3-27 16,-9-7-94-16,3-11-135 0,2-13-338 0</inkml:trace>
  <inkml:trace contextRef="#ctx0" brushRef="#br0" timeOffset="95966.6797">6351 8186 196 0,'0'0'1458'0,"0"0"-1324"16,0 0-116-16,0 0 42 15,0 0-50-15,0 0-10 0,0 0-41 16,-21-29 4-1,-3 29 5-15,-3 0-20 0,-4 0 8 16,4-7 44-16,5-3 9 16,11-4 45-16,5-2-30 15,6 0 3-15,0 3 28 16,0 7-55-16,3 5 15 16,8 1-24-16,11 0 9 15,5 16 0-15,12 15-83 16,-8 1-143-16,-4-5-271 0</inkml:trace>
  <inkml:trace contextRef="#ctx0" brushRef="#br0" timeOffset="96392.7994">6818 8563 1309 0,'0'0'245'0,"0"0"-91"16,0 0 14-16,0 0-80 15,-9-88-35-15,-10 74-47 16,-10 7-6-16,-5 4-36 16,-2 3 0-16,-1 10 24 15,4 10-10-15,6 5 6 16,12 2-3-16,12 1-12 0,3 1 22 15,3 0-23-15,20 1 12 16,11-4 12-16,6 1 8 16,8-3 8-16,4-1-7 15,-7-1 1-15,-2 4 5 16,-10-2-7-16,-11 2-9 16,-14 1 8-16,-8 3-8 15,0-1-4-15,-21 1 13 16,-12-3 0-16,-9-6 0 15,-10-6 1-15,-6-9-1 16,-6-6 0-16,-5 0-20 16,-8-15 9-16,21-3-249 15,13-2-290-15</inkml:trace>
  <inkml:trace contextRef="#ctx0" brushRef="#br0" timeOffset="97348.1966">9475 8131 9 0,'0'0'1423'16,"0"0"-1203"-16,0 0-92 0,0 0-82 15,0 0-38-15,-98-20-8 16,47 20-1-16,-12 9 1 16,2 4-7-16,0 4 7 15,4 0 0-15,8 6 0 16,7-3 3-16,8 3-3 15,7 0-1-15,5 0 1 16,8-1-6-16,8 2 5 16,6 0 0-16,0 2-11 15,20-1 11-15,14 0 0 16,15 1 1-16,11-2 6 16,10-2-5-16,3 1-1 15,-6 3 0-15,-1-1 0 16,-11 3 1-16,-10 2-1 0,-9 2-1 15,-14-1 1-15,-10 5-1 16,-11-3-1-16,-1 0-7 16,-16-1 9-16,-17-1 15 15,-13-1-14-15,-5-6-1 16,-7-6 15-16,-3-11-14 16,-2-4 13-16,-1-3-2 15,6-13-11-15,6-6-2 16,10-7-25-16,15-8-73 0,15 8-197 15,12 2-543-15</inkml:trace>
  <inkml:trace contextRef="#ctx0" brushRef="#br0" timeOffset="97953.3084">9832 9144 590 0,'0'0'280'0,"0"0"-140"15,0 0 70-15,0 0 4 16,-91-69-54-16,83 40-24 0,8 1-8 15,5 3-56-15,20 4-38 16,5 5-33-16,9 6 15 16,0 4-16-16,5 6-2 15,-5 0 2-15,-3 6-9 16,1 11 3-16,-10 6 5 16,-3 8-11-16,-11 4 11 15,-7 5-9-15,-6 2 6 16,0 2 4-16,-22 2 0 15,-5-1 1-15,-12-1 2 16,-1-7 3-16,-6-5-1 16,1-5-4-16,-1-7-1 15,4-7 11-15,6-2-11 16,6-6 6-16,11 1-6 16,10-5 0-16,6-1 2 0,3 0-1 15,0 3 13-15,3-3 20 16,12 4-24-16,12-1-4 15,10 3 16-15,17-2-12 16,7-1 15-16,9 3-16 16,3-2-3-16,-1 0 7 15,-5 2-13-15,-6 0 0 16,-11-2-1-16,-9 3-8 16,-5 0 9-16,-6-4-56 15,16-3-49-15,-7-7-63 16,-1-10-335-16</inkml:trace>
  <inkml:trace contextRef="#ctx0" brushRef="#br0" timeOffset="98201.0093">10977 8838 1016 0,'0'0'730'0,"0"0"-617"16,0 0 17-16,0 0-49 15,0 0-36-15,0 0-8 16,0 0-21-16,36-23-10 16,-6 23 4-16,12 0-10 0,7 3 0 15,5 4 0-15,-2-1 1 16,-3 1 3-16,-4-2-4 16,-6-1-85-16,-6 0-78 15,-11-2-165 1,-13-2-505-16</inkml:trace>
  <inkml:trace contextRef="#ctx0" brushRef="#br0" timeOffset="98423.1651">10931 9036 1132 0,'0'0'260'0,"0"0"-66"15,0 0-73-15,0 0 17 16,0 0-34-16,0 0-47 15,94 26 20-15,-40-19-25 0,4 0-26 16,3-4-6-16,-4 0-20 16,0-3 0-16,-2 0 0 15,-6 0-52-15,9-3-56 16,-16-4-129-16,-9 1-646 0</inkml:trace>
  <inkml:trace contextRef="#ctx0" brushRef="#br0" timeOffset="99553.0207">13237 8108 424 0,'0'0'856'0,"0"0"-675"0,0 0 4 15,3-77-105-15,-20 58-51 16,-7 2-27-16,-16 7-2 15,-8 3 0-15,-4 7-1 16,-1 0 0-16,8 11-8 16,7 12 3-16,1 7 6 15,11 9-10-15,4 5 9 16,8 4-4-16,14 5 5 16,0 4 1-16,17 2-1 15,11 0 19-15,8 1-13 16,3-1-5-16,1-3 7 15,2 17-8-15,-9 10 1 16,-17 13-1-16,-13-5 0 0,-3-17 9 16,-19-22-8-16,-5-12-1 15,-6 3 0-15,-7 10 0 16,-11-3 7-16,-5-5 5 16,1-11-12-16,-1-7 21 15,2-14-19-15,2-6 7 16,1-7 3-16,5-4-12 15,4-13-1-15,11-3-7 16,4 1 8-16,12 3 1 16,9-1 8-16,3 7 1 15,3 0 25-15,12 3-33 16,9 1-2-16,7 2-2 16,2 4-13-16,0 0 14 15,-5 7 1-15,-1 16-15 16,-8 3 14-16,-5 14-14 0,-8 9 4 15,-6 8 10-15,0 2 2 16,0 6-2-16,-3-1 1 16,-7-1 0-16,3 2 6 15,0-4-5-15,1 1 13 16,3 0 3-16,0-2-4 16,0 0 12-16,3-1-17 15,0-3-7-15,0 0 9 16,9-6-9-16,8-3 5 15,9-8 2-15,4-2-7 0,7-6 8 16,8-7-9 0,9-4 1-16,16-6 9 0,21-5-10 15,14-9-11-15,-8-6-40 16,-3-14-51-16,-29 0-232 16,-26 3-412-16</inkml:trace>
  <inkml:trace contextRef="#ctx0" brushRef="#br0" timeOffset="100745.325">14483 7960 876 0,'0'0'675'0,"0"0"-608"15,0 0-56-15,0 0-7 16,0 0-4-16,-91 10 0 16,53 9 5-16,-4 7 1 15,-4 8 16-15,-2 8 0 16,-11 24 0-16,-13 27 14 15,-15 32-11-15,-4 16 9 16,10-1-7-16,19-5-3 16,23-19 4-16,12-4-14 15,15-3 8-15,11 3 27 16,1 1-11-16,13-3 8 16,17-3-4-16,9-4-26 0,13-7 12 15,12-1-16-15,14-5-11 16,10-4-1-16,10-4-2 15,8-6-44-15,5-13-60 16,-26-20-136-16,-21-19-738 0</inkml:trace>
  <inkml:trace contextRef="#ctx0" brushRef="#br0" timeOffset="101469.7641">17382 7999 704 0,'0'0'216'0,"0"0"-158"15,0 0-35-15,0 0-7 0,0 0-14 16,-82 33 19-16,77-14 2 16,5 7 25-16,0 12 51 15,22 23-10-15,18 28-23 16,11 25-21-16,-2 10-2 15,-7-1-1-15,-19-7-23 16,-14-5-4-16,-2 5 28 16,-7 4 18-16,0 2 14 15,0 0-30-15,-10-4-25 0,-5-8 2 16,-5-11-16 0,-13-13 0-16,1-14 10 0,0-15-16 15,-1-14 10-15,-6-7-10 16,-48 10-8-16,5-9-64 15,-3-7-232-15</inkml:trace>
  <inkml:trace contextRef="#ctx0" brushRef="#br0" timeOffset="102268.7255">14799 8200 1453 0,'0'0'236'0,"0"0"-122"16,0 0-50-16,0 0-45 15,0 0-1-15,0 0-18 16,-117 36 1-16,62-2-2 16,-5 9 8-16,5 13 2 15,4 5 1-15,8 2-9 0,14 0 21 16,16-7-13 0,13-10 32-16,3-8-5 0,27-8-14 15,12-10 3-15,22-15-11 16,6-5-14-16,1-5 7 15,3-23-7-15,-13-9-22 16,-5-11 11-16,-10-4-3 16,-14 1 14-16,-14 9-5 15,-10 12 5-15,-8 13 53 16,0 14-53-16,0 3-19 16,-10 6-20-16,-3 15 11 15,-3 10 26-15,0 7-4 0,5 7 6 16,8 2-3-16,3 2 3 15,10 2-51-15,23-6-5 16,51 1-35-16,-2-16-37 16,9-11-356-16</inkml:trace>
  <inkml:trace contextRef="#ctx0" brushRef="#br0" timeOffset="102717.0371">16337 8177 1600 0,'0'0'187'0,"0"0"-129"0,0 0-58 15,0 0-49-15,0 0 16 16,0 0 21-16,-66 105 12 16,38-48 2-16,-8 8 0 15,3 2-2-15,3-1 14 16,5-1-14-16,6-7 1 15,8-6 5-15,6-7-5 16,5-11 0-16,0-7-1 16,0-10-10-16,2-10 10 15,9-7 0-15,8-4 13 16,9-19 0-16,9-11-13 16,11-5 9-16,2-1-9 15,1 10 1-15,2 8 1 16,-1 11-2-16,-4 8-1 15,-2 3 1-15,-10 15-10 0,-10 9 9 16,-11 7-9-16,-8 5 10 16,-7 3 10-16,-16-2-10 15,-10-1 0-15,-13-6 0 16,-4-3 0-16,-5-9 6 16,-4-8-6-16,4-7 0 15,-4-3 8-15,6-9-8 16,1-17-17-16,9 3-183 15,10 2-451-15</inkml:trace>
  <inkml:trace contextRef="#ctx0" brushRef="#br0" timeOffset="103491.2504">14827 9193 971 0,'0'0'542'0,"0"0"-367"15,0 0-36-15,0 0-98 16,-90-18-27-16,47 26-14 15,-5 13 0-15,-4 6 4 16,3 9-3-16,4 7 5 16,-7 19 19-16,13 2-3 15,3 2 6-15,14-1-8 16,14-13-5-16,8-1 14 16,14-9-20-16,25-12 2 15,22-13 9-15,27-17-19 16,-6-3 15-16,-8-21-16 15,-9-9-13-15,-19-10 3 16,-1-9-15-16,-4-5 4 0,-14 5 13 16,-12 13 8-1,-9 15 44-15,-6 18-3 0,0 6-41 16,-12 25-46 0,-7 15 24-16,-1 9 22 0,7 8 0 15,4-1-7-15,9 3 1 16,15-2-22-16,25-8-21 15,32 1-5-15,56-17-57 16,-7-10-173-16,0-16-509 0</inkml:trace>
  <inkml:trace contextRef="#ctx0" brushRef="#br0" timeOffset="103918.3451">16454 9511 1562 0,'0'0'196'15,"0"0"-33"-15,0 0-68 16,0 0-79-16,0 0-16 16,0 0-23-16,0 0 1 15,-36 43 19-15,13 0 1 16,-6 7 2-16,4 10 0 16,1-1 0-16,5 3 0 15,6-7 12-15,6-8-12 16,4-10 1-16,3-14 3 15,0-6-4-15,0-11-24 0,0-6 2 16,17-6 22 0,6-18 6-16,15-5-6 0,4-4-41 15,10 6 32 1,0 7 0-16,3 7 8 0,0 10 0 16,1 3-17-16,-7 10 17 15,-10 9-12-15,-14 8 13 16,-12 6 0-16,-13-1 0 15,-9 2 7-15,-23-4 2 16,-14-1-9-16,-6-6 16 16,-3-9 0-16,-1-7 2 15,1-7 16-15,7 0-27 16,-7-30-7-16,16 1-78 16,10-2-418-16</inkml:trace>
  <inkml:trace contextRef="#ctx0" brushRef="#br0" timeOffset="104459.9736">19090 10062 735 0,'0'0'792'0,"0"0"-629"0,0 0 22 16,0 0-39-16,0 0-32 15,0 0-21-15,0 0-30 16,0-32 20-16,0 32 9 16,0 0-79-16,0 0-13 15,0 10-24-15,0 7-20 16,-10 11 31-16,-12 6 1 16,-21 5-2-16,-26 11-14 15,-37 0-41-15,-34-14-51 16,14-11-147-16,29-23-664 0</inkml:trace>
  <inkml:trace contextRef="#ctx0" brushRef="#br0" timeOffset="105021.6979">21232 8290 922 0,'0'0'199'0,"0"0"-26"15,0 0-41-15,0 0 19 16,0 0-79-16,0 0-41 16,0 0-20-16,-71 10-10 15,9 31-1-15,-29 29 10 0,-30 39 1 16,-9 32 19-16,8 22-3 16,17 12-4-1,28 4 0-15,25 6-8 0,27-6 17 16,25-9 18-16,14-10-3 15,37-12 9-15,20-10-33 16,17-16-9-16,17-22-14 16,13-25-38-16,9-34-40 15,-30-25-150-15,-19-16-829 0</inkml:trace>
  <inkml:trace contextRef="#ctx0" brushRef="#br0" timeOffset="105691.4466">22099 8289 502 0,'0'0'296'16,"0"0"-160"-16,0 0 63 15,25-89-55-15,-24 69 34 16,-1 6 11-16,0 5-2 16,0 2-57-16,-1 7-64 15,-11 0-44-15,-12 0-22 16,-15 10-9-16,-13 16 8 16,-12 8-5-16,-4 12 6 15,3 10 1-15,7 7 5 16,14-1-4-16,17-2-2 0,14-6 0 15,13-6 9 1,6-6-8-16,23-8 7 16,11-10 0-16,8-11-7 0,7-10 15 15,7-3-15-15,3-26-1 16,-4-12 5-16,-5-10-5 16,-11-8 0-16,-9-1-1 15,-17 5 1-15,-9 11 0 16,-6 13 56-16,-4 11-13 15,0 17-43-15,-8 0-7 16,-2 20-48-16,-2 9 24 16,-4 14 24-16,5 3-1 15,3 5 8-15,8 1-48 16,0-2-19-16,19-5-52 0,46-4-23 16,-4-15-120-16,9-13-586 15</inkml:trace>
  <inkml:trace contextRef="#ctx0" brushRef="#br0" timeOffset="106146.8206">23602 8104 1355 0,'0'0'254'15,"0"0"-169"-15,0 0-23 16,0 0-13-16,0 0-33 15,0 0-16-15,0 0-25 16,-36 31 15-16,-9 44 10 0,-11 25 10 16,5-3-10-16,15-16 1 15,14-26 4-15,15-16-4 16,-1 5 5-16,2 1-6 16,1 0 3-16,5-10 4 15,0-11-7-15,0-11 0 16,0-10 1-16,12-3-1 15,11-10 59-15,13-20-43 16,12-6-15-16,8-11 7 16,5 2-8-16,1 5 0 15,-10 17 0-15,-7 10-7 16,-9 13 6-16,-7 6-9 16,-6 17-17-16,-7 14 21 15,-9 6-8-15,-7 2-7 16,0-1-4-16,-16-2-10 0,-8-8 3 15,-11-4 9-15,-7-7 23 16,-12-10 4-16,-6-9 4 16,-7-4-7-16,-21-25-1 15,16-6-89-15,19-3-248 0</inkml:trace>
  <inkml:trace contextRef="#ctx0" brushRef="#br0" timeOffset="106846.8229">21856 9121 1538 0,'0'0'193'15,"0"0"-91"-15,0 0-101 16,0 0-1-16,0 0-45 16,0 0 23-16,-20 73 22 15,3-10 0-15,-7 23 2 16,-10 20-2-16,2-11 1 15,6-15 3-15,10-31-4 16,5-19 1-16,3-1 10 16,0-2-10-16,3-3-1 15,2-11 0-15,3-6 1 0,0-7 24 16,6-7 37-16,18-17-28 16,13-9-34-16,15-3-50 15,11 2 22 1,6 8 18-16,5 11-8 0,-5 8 17 15,-5 7 1-15,-12 3-16 16,-11 16 15-16,-18 8-11 16,-14 3 0-16,-9 2 1 15,-19 5 11-15,-20-2 10 16,-11-4-4-16,-9-5 2 16,-6-9 14-16,1-8-8 0,3-6 2 15,5-3 4 1,12-16-20-16,18-30-7 15,17 7-174-15,9 2-933 0</inkml:trace>
  <inkml:trace contextRef="#ctx0" brushRef="#br0" timeOffset="107446.571">23706 9561 1568 0,'0'0'171'0,"0"0"-116"16,0 0-35-16,-98-30-20 16,55 30 0-16,-4 11 0 15,0 14 0-15,0 12 4 16,4 5 11-16,7 5 4 0,8 5 16 15,10-4-11 1,11-3 14-16,7-5-15 0,7-7-22 16,17-6 20-16,15-11-10 15,9-12-5-15,7-4 12 16,6-14-17-16,2-19 0 16,-2-10-1-16,-3-10 3 15,-9 3-9-15,-9 3 6 16,-11 15 0-16,-16 12 14 15,-10 14-12-15,-3 6-2 16,-3 16-35-16,-12 14 17 16,1 10 17-16,-3 7 1 15,7 2 0-15,10 1 5 16,0-5-5-16,14-4 10 16,18-9-10-16,40-9-36 0,-8-9-102 15,3-14-396-15</inkml:trace>
  <inkml:trace contextRef="#ctx0" brushRef="#br0" timeOffset="107862.8683">24569 8009 1540 0,'0'0'163'0,"0"0"-153"15,0 0-10-15,0 0-6 16,62 96-10-16,-36-15 16 15,5 29-1-15,0 15 1 16,1 11 7-16,-1 2 5 16,-4-2 8-16,-4 12 24 15,-6 4-16-15,-11 9 13 16,-6-11-6-16,-6-8-25 16,-19-16 16-16,-12-18-24 15,-14-9-1-15,-13-13 12 0,-16-10-3 16,-10-6-3-16,-13-14-7 15,3-17-71-15,27-15-107 16,16-18-692-16</inkml:trace>
  <inkml:trace contextRef="#ctx0" brushRef="#br0" timeOffset="108820.8668">25403 7816 1220 0,'0'0'216'16,"0"0"-37"-16,0 0-100 15,0 0-46-15,0 0-4 16,0 0-29-16,97 10 13 15,-55 8-13-15,1 8-5 16,-4 9 4-16,-8 9-5 0,-7 19 5 16,-15 32 0-1,-9 24-7-15,-18 13 7 0,-16-9 1 16,-1-15-9-16,7-22 9 16,5 0 0-16,9-16 7 15,8-14-7-15,6-14 6 16,3-5-6-16,23 4 0 15,25 4 0-15,33-3 6 16,26-18-6-16,-5-11-7 16,-20-13 6-16,-33 0 2 15,-24-13 0-15,-7 3-1 16,-6 1 0-16,-11 4 34 16,-4 5-34-16,-25 0-21 0,-15 20 11 15,-14 10 4 1,-5 11 0-16,-1 8 6 0,3 10 0 15,11 5 0-15,7 4 0 16,9-2 0-16,9 0 0 16,8-2-6-16,6 2 5 15,5-1 1-15,2-2-1 16,0 4 0-16,5-5 1 16,2-6 0-16,-4 1-2 15,-3-9-12-15,0-4 14 16,-10-1-16-16,-6-4-3 15,-3-6 17-15,1 1-11 16,0-4 13-16,3-2-2 16,-2-4-7-16,-4-4 9 15,-3-3 1-15,-10-5 23 0,-8-2 12 16,-21-10-10-16,-1 0 2 16,-5-13-13-16,-13-13-15 15,26 3-32-15,11-1-340 0</inkml:trace>
  <inkml:trace contextRef="#ctx0" brushRef="#br0" timeOffset="112685.2841">8316 7499 103 0,'0'0'262'0,"0"0"-261"16,0 0 94-16,0 0-29 16,0 0 15-16,0 0-2 15,3-10 2-15,-3 10 0 0,0 0-7 16,0 0-8-16,0 0-37 16,0 0 3-16,0 0-9 15,0 0 15-15,0 0 15 16,0 0 7-16,0 0-8 15,0 0 3-15,0 0-4 16,0 0 21-16,0 0-8 16,0 0-19-16,0 0-3 15,0 0-13-15,0 0-4 16,0 0 1-16,0 0-11 16,0 0 16-16,3 0-15 15,0 0-15-15,4 0 18 16,5 0-12-16,6 0-1 0,13 0 3 15,8 0-8 1,9 0 8-16,1 0-9 0,5 0 1 16,-6 0 4-16,1 0-5 15,-4 0 0-15,1 0-1 16,-9 1 2-16,-4 2 3 16,-6 0-4-16,-5-2-1 15,-9 1 1-15,4-1 0 16,-5-1 0-16,-3 0 0 15,3 3 0-15,-3-3 1 16,-3 1-1-16,4-1 0 16,-1 2-1-16,-6-1 1 0,3 0-6 15,-4 1-9 1,-2-2-49-16,0 3-92 0,-33-1-69 16,3 1-118-16,-6-1 9 15</inkml:trace>
  <inkml:trace contextRef="#ctx0" brushRef="#br0" timeOffset="113402.3265">8261 7620 758 0,'0'0'259'0,"0"0"-118"16,0 0-2-16,0 0-57 15,0 0-21-15,0 0-2 0,0 0-7 16,6 0-11-16,-2 0-22 16,5 0-9-16,3 0-1 15,12 1-2-15,7 2 25 16,5-2-14-16,7 3-17 16,-1 1 8-16,0 0-9 15,-2 0 2-15,-1 0-2 16,-2 0 7-16,-4-4-3 15,0 3-3-15,0-1-1 16,-2-1 4-16,-1-1-4 16,0-1 0-16,-2 0 0 15,-1 0 1-15,-5 0 2 16,-5 0-3-16,-4 0-3 0,-4 3 3 16,-3-3-7-16,-6 0 6 15,0 0 0-15,0 0-14 16,0 0 14-16,0 1-6 15,0-1-4-15,0 0 11 16,0 0-12-16,0 0 3 16,0 2-1-16,0-2-14 15,0 1 23-15,-3-1-5 16,0 2 6-16,3-2 6 16,0 0-5-16,0 0-1 15,0 0 0-15,0 0 1 16,0 0 2-16,0 0-3 15,0 0 0-15,0 0-1 16,0 0 1-16,0 0 0 0,0 0 0 16,0 0 1-16,0 0 6 15,0 0-7-15,0 0 0 16,0 0 0-16,0 0 0 16,0 0 0-16,0 0 0 15,0 0-9-15,0 0 8 16,0 0-5-16,0 0-4 15,0 0 10-15,0 0-2 16,0 0 2-16,0 0 0 16,0 0-50-16,0 1-92 15,-3-1-65-15,-3 0-59 0,0 0-508 16</inkml:trace>
  <inkml:trace contextRef="#ctx0" brushRef="#br0" timeOffset="116030.3535">8623 7487 149 0,'0'0'304'0,"0"0"-227"16,0 0-77-16,0 0-47 15,0 0-103-15,0 0 83 16,0 0 26-16</inkml:trace>
  <inkml:trace contextRef="#ctx0" brushRef="#br0" timeOffset="126883.4233">8180 8468 461 0,'0'0'245'0,"0"0"-83"16,0 0-32-16,0 0-32 16,0 0-8-16,0 0 17 15,0-23-23-15,0 19 38 16,0 1-39-16,0 3-16 0,0-1-12 15,0 1-21-15,0 0-6 16,0 0 11-16,0 0-21 16,9-2-4-16,3 2-13 15,12 0-1-15,7 0 17 16,2 0-17-16,6 0 0 16,-2 0 0-16,-1 0 1 15,-5 0-1-15,-1 0 0 16,-5 0-1-16,-2 0-23 15,-1 3-34-15,-7 0-62 16,-9 4-54-16,-3-1-123 16,-3-2-212-16</inkml:trace>
  <inkml:trace contextRef="#ctx0" brushRef="#br0" timeOffset="127209.6854">8156 8609 309 0,'0'0'603'16,"0"0"-424"-16,0 0-67 15,0 0-38-15,0 0-24 16,0 0 8-16,0 0 35 16,-3 1-10-16,3-1 2 15,0 0-29-15,0 0-18 16,0 0-4-16,3 0-22 15,0 0-2-15,0 0 7 16,5 0-15-16,2 2 5 0,8-1 12 16,9-1-18-16,9 3 23 15,1 0-16 1,6-3-7-16,-1 0 11 16,-6 0-12-16,-3 0-10 0,-11 0-36 15,-1 0-69-15,-15 0-86 16,-3 0-176-16,-3-3-545 0</inkml:trace>
  <inkml:trace contextRef="#ctx0" brushRef="#br0" timeOffset="127888.1693">7316 8329 152 0,'0'0'111'0,"0"0"69"15,0 0-134-15,0 0-30 16,0 0 10-16,87-49-14 15,-71 38-4-15,-4-2 8 16,-3 3 36-16,-3 3 58 16,-6 0 105-16,0 1-18 15,0 2 21-15,0 2-26 16,0-1-54-16,0 1-41 16,0 2-32-16,0 0-24 15,0 0-33-15,0 0-7 0,-3 9-2 16,0 6-17-16,-1 12 9 15,-7 10 9-15,2 11 0 16,-7 7 23-16,-4 0-12 16,1 4-4-16,-5-3 11 15,3 4-18-15,-1-4 2 16,4-2 3-16,6-2-4 16,-1-3 4-16,2-2-4 15,2-8-1-15,-1-3 10 16,7-9-10-16,0-8-1 15,3-5-2-15,0-5-34 16,0-8-21-16,0-1-52 16,25-20-12-16,-1-6-12 0,3-8-228 15</inkml:trace>
  <inkml:trace contextRef="#ctx0" brushRef="#br0" timeOffset="128328.4851">7397 8400 1113 0,'0'0'139'0,"0"0"-61"16,16-99-14-16,-4 60 2 15,3 2 1-15,3-1-7 16,6 1 14-16,-2 1-18 16,5 2-30-16,-3 4-4 0,6 5 3 15,0 5-25 1,1 6 1-16,2 1 1 0,-5 5-2 15,-1 2 3-15,-3 5-3 16,-5 1-10-16,2 7 9 16,0 14-16-16,1 9 15 15,-5 6 1-15,-1 7-8 16,-4 0 9-16,-4 1-3 16,-8 0 3-16,0-5-6 15,-8-3 8-15,-14-7-2 16,-11-3 10-16,-3-8-1 15,-7-7 13-15,-3-6-9 16,1-5 7-16,2-5 4 0,7-10-23 16,6 1 6-1,12 2-3-15,5 4-4 0,8 5-6 16,5 3-56-16,0 4-151 16,0 12-172-16,8 1 32 0</inkml:trace>
  <inkml:trace contextRef="#ctx0" brushRef="#br0" timeOffset="129147.7728">7534 9221 871 0,'0'0'154'16,"0"0"37"-16,0 0-60 16,-27-93-28-16,27 69-4 15,0 2-25-15,14 2-25 16,5 4-9-16,3 2-13 16,4 4-25-16,4 6 15 0,1 1-6 15,-1 3-10-15,0 0-2 16,-2 7-5-16,-4 7-5 15,-5 5 10-15,-1 1-13 16,-3 4 12-16,-9 4 2 16,-3 2-6-16,-3 1 5 15,0 4 1-15,-6-1 0 16,-12-1 9-16,-3-3-9 16,-9 3 0-16,-5-4-2 15,-7 1 4-15,-3 2-2 0,-1-4 0 16,-2-2 0-1,2-6-2-15,4 0 0 0,5-7 2 16,4-3 0-16,12-1 0 16,0-5-1-16,9 3 1 15,2-4-6-15,4 3 4 16,3-2-5-16,3-1 7 16,0-3-8-16,0 0-31 15,0 0 16-15,6 3-5 16,7 1 28-16,7 2 14 15,8 1 10-15,11 0 21 16,4 0-4-16,5-1-31 16,1 0 10-16,-3-3-19 15,-1 0-1-15,-3-2 13 16,-5-1-13-16,-1 0 0 0,-8 0 7 16,-2 0-7-1,-4 0 1-15,-1 0-1 0,-9 0 0 16,1 0 12-16,-1 0-11 15,-4 0-2-15,2 0 1 16,-4 0 0-16,0 0-2 16,0 0-8-16,4 0-66 15,-2 0-205-15,-2-1-576 0</inkml:trace>
  <inkml:trace contextRef="#ctx0" brushRef="#br0" timeOffset="131612.937">9225 7734 46 0,'0'0'276'0,"0"0"-253"0,0 0 212 16,0 0-80 0,0 0-80-16,0 0-25 0,10-10-41 15,-10 10-2-15,0-3-7 16,0 3-33-16,0 0-31 15,3 0-14-15,-3-1 31 16,0-1 34-16,0 1 4 16,0-2 9-16,0 0 43 15,0 3 45-15,0-1 42 16,-3-1-49-16,0 2-35 16,3-1-13-16,0 1-25 0,0 0 3 15,0-3-11-15,0 3-7 16,0 0-38-16,0 0-62 15,0 0-14-15,0 0 2 16,0 0-171-16</inkml:trace>
  <inkml:trace contextRef="#ctx0" brushRef="#br0" timeOffset="135706.1605">9545 7678 162 0,'0'0'334'0,"0"0"-248"15,0 0-60-15,0 0-26 16,0 0 2-16,0 0-1 15,0 0 0-15,-16 4 23 16,13-4-7-16,0 0-16 0,0 0 6 16,-3 1-7-16,0 1 0 15,-2-2 1-15,4 0-1 16,1 0 6-16,0 0 14 16,0 0 42-16,3 0 9 15,-3 0-16-15,0 0 13 16,0 0-32-16,-3 0-27 15,-1 0 1-15,-3 0-10 16,3 0-2-16,-3 0 2 16,4 0 0-16,-3 0 1 0,6 0-1 15,0 0 2-15,0 0 2 16,-3 0-2 0,3 0 5-16,-6 0 1 0,-3 0-8 15,-8 0 0-15,-3 0 0 16,-7 0 0-16,-7 5 0 15,-2 2 2-15,-7 0-2 16,1 0 0-16,-4 2 0 16,7-1 0-16,0-2 0 15,2 1 1-15,1 2 5 16,6-2-6-16,-1 0 0 16,4 0 0-16,0-1 0 15,5-2 15-15,1 0 12 0,3-1 2 16,-6-2-1-1,2 0-20-15,1 4-1 16,2-1 9-16,2-3-8 0,1 5 5 16,4-2-5-16,-3 2-6 15,3-2 7-15,0 5-9 16,0 1 0-16,2 0 0 16,4-2 0-16,-2 2 7 15,4 2 16-15,4-2-15 16,-3 6 10-16,3-2-12 15,3 3-5-15,-3 1 21 16,3 2-16-16,0 1 7 16,0 5-8-16,0 0-3 15,0 4 11-15,0 3-13 16,3 2 2-16,0 3 8 16,6 1-1-16,-2 5 1 0,4 0 0 15,1 1-10-15,-2-1 20 16,2-2-12-16,-4 2-1 15,-1-2 7-15,-4 2-13 16,-3 1 12-16,0 2-13 16,0-1 6-16,0-1-4 15,-3-1-2-15,-1 1 0 16,4-1 10-16,0 0-10 16,0-2 9-16,0 0 1 15,0 1-10-15,-3-2 16 16,-2 4-15-16,2-1-1 15,0 2 7-15,0 3-7 16,3-2 1-16,0 1 4 16,0 0-4-16,0-2 9 0,0 0-10 15,-3-4 0-15,-3-1 6 16,-1-2-6-16,1 0 2 16,-3 0-2-16,6-1 7 15,-2 2-1-15,1-1-6 16,4 4 0-16,-3-7 0 15,3 1 1-15,0-5 0 16,-3-2-1-16,-3-3 1 16,3-2 7-16,-6-4-8 15,-1-1 0-15,2 0 5 0,-1 0-4 16,-1-2-1 0,4-4 0-16,3-4-4 0,3-3 4 15,0-4 0 1,0 1 0-16,0-1 0 0,6 0 0 15,7 1 11-15,1 3 3 16,8-1 7-16,5 4 14 16,7-3-22-16,2-2-1 15,10-1 4-15,2 3-7 16,7-1-2-16,2 1 0 16,1 0 2-16,0 3-1 15,-4 2-8-15,1-1 0 16,-4 2 0-16,4-1 1 15,2-1 5-15,1-1-6 16,8 0 1-16,-1-3 4 0,1-1-5 16,-2 1 1-1,0 3 6-15,-7-2-6 0,-3 1-2 16,-5 1 0-16,0-1 1 16,-1 1 3-16,1 0-3 15,-1-1 0-15,7-2 0 16,-3 0 1-16,1-1-1 15,-1-5 0-15,0 5 0 16,-7-3 3-16,1-2-3 16,-4 2 0-16,-5-3 0 15,3 3 0-15,-4-1 1 16,0 0-1-16,3-2 0 16,1 2 1-16,5-2-1 0,-2 0-1 15,1 0 1 1,-6-2 0-16,-11-2 0 0,-8-2 7 15,-9 2-7-15,-3 1 19 16,-7 0-6-16,0-1 12 16,0-2 0-16,0-4-18 15,0-4 18-15,3 1-12 16,0-4-1-16,0 3 35 16,4-1-28-16,-4 2-5 15,3-1 1-15,0-2-14 16,-3-1 12-16,1 1-12 15,4-7-1-15,-2 0 13 0,-3-3-12 16,0-4-1 0,0 0 11-16,0 2-11 0,0-1 1 15,-3-1-1-15,3 0 1 16,1 1 1-16,-4-4-2 16,3 1-1-16,0-1 1 15,-2-1-4-15,5 1 4 16,4-3 0-16,0 0 0 15,-1 0 2-15,3-2-2 16,0 0 0-16,0-3 0 16,1-1 0-16,-4 2 1 15,-1 1-1-15,-2-1 0 16,1 4 0-16,-1-1 0 0,-3 4 0 16,0 0 2-1,0-3-2-15,-3 0 0 0,0-4 0 16,0 0 0-16,0-2 13 15,0-2-12-15,0-2-1 16,0-3 6-16,3-1-5 16,-3 4-2-16,0 2-7 15,0 2 8-15,0 2-2 16,-3 3 2-16,0 2 0 16,0 1 8-16,3 0-8 15,0-1 12-15,0 2-11 16,0 0-1-16,0-1 12 15,0-1-12-15,0 1 0 16,0-3 8-16,3-1-8 16,0-2 5-16,0 4-5 15,0-1 0-15,-3 4 2 16,3 3-2-16,-2 1 0 0,1 2 1 16,4-2 1-16,0-1-2 15,-3 3 0-15,3-2 0 16,0 5 2-16,-3-2-2 15,4 7 0-15,-4 5 0 16,0 1 8-16,-3 3-10 16,0 0 2-16,1 6-4 15,-1-2 3-15,0 2 1 16,0-2 0-16,0 3-1 16,0 2 2-16,0-2 2 15,0 0-3-15,0 3 0 16,0 0 1-16,0 0-1 15,-1 0 2-15,-2 0 13 0,0 0-13 16,-4-2 5-16,1-1-7 16,0-4 0-16,-3 3-1 15,-3-2 1-15,0-1 0 16,0 3 0-16,-8-2-6 16,0 2 6-16,-4-2-16 15,-3 5-1-15,-3-1 16 16,-3 1-21-16,-2 1 3 15,-1 0 11-15,0-2 0 16,0 2 8-16,2-1 0 16,1-2-2-16,0 3 1 15,2-1 1-15,4-1-6 0,1 1 6 16,6-1 0-16,2 2-2 16,3-1 2-16,0 1 0 15,2-3-6-15,2 3 7 16,-1 0-1-16,-1 0 2 15,-2 0-1-15,-6-1-1 16,-4 1 0-16,-2-2 0 16,0 1 0-16,-1 1 0 15,2 0 0-15,1-2 0 16,1 2 1-16,2 0-2 16,2 0 1-16,4 0 0 15,1 0 0-15,0-1 0 16,6-2 1-16,-7 3-2 0,2 0 3 15,-5-1-4 1,-4 1 2-16,-5 0 0 0,-2 0 0 16,-1 0 1-16,4-2-1 15,0 2 0-15,2-1 1 16,4-2-1-16,3 0 0 16,2 2 0-16,-1-2 2 15,1 2-2-15,1-1 0 16,0 0 0-16,0 2 0 15,-1-2-2-15,2 1 2 16,-2 0 0-16,4-1 0 16,-3 1 0-16,3-2 0 15,0 2 0-15,-5-1 6 0,7 1-13 16,-3-1 5 0,-2 1 2-16,0 1 6 0,0 0-6 15,-4 0-1 1,2 0 1-16,-2 0 0 0,-2 0-2 15,3 0 0-15,-5 0 2 16,3 0 4-16,-1 0-4 16,0-3 0-16,-1 3-2 15,-1-1 4-15,-2-1-2 16,-2 1 0-16,0-2 0 16,-4 3 1-16,1 0-1 15,5 0-1-15,-2 0 1 16,9 0 0-16,3 0-2 15,6 0 2-15,0 0 0 0,-1 0-1 16,-1 0 1 0,2 0 0-16,-1 0 0 0,-2 0-5 15,-1 0 5-15,2 0 0 16,-1 7-12-16,3-1-2 16,-1 2-77-16,5 2-60 15,5 12-53-15,8-2-38 16,11-4-114-16</inkml:trace>
  <inkml:trace contextRef="#ctx0" brushRef="#br0" timeOffset="137976.1765">15616 10779 375 0,'0'0'34'0,"0"0"-27"16,0 0-6-16,0 0-2 0,0 0 1 15,0 0-6-15,6 34 6 16,-6-28-1-16,0 1 1 15,0-4-157-15</inkml:trace>
  <inkml:trace contextRef="#ctx0" brushRef="#br0" timeOffset="138787.6675">15616 10779 293 0,'72'14'56'0,"-72"-18"-54"15,4-2-2-15,2-1-48 16,0 0 41-16,-3 0 7 0,3 0 112 16,-3 2 98-16,-2-1-18 15,1 2-26-15,-1 1-10 16,-1 2-13-16,3 1-27 16,-3 0-24-16,0 0-23 15,0 0-18-15,0 0-30 16,0 0-7-16,0 0-13 15,0 0-1-15,0 4 0 16,0 3-13-16,0 6 13 16,-3 6 20-16,0 8-2 15,-1 6 2-15,-2 3 3 16,0 4-21-16,0-1 20 0,-5 5-22 16,5-5 1-1,0 1 11-15,-1-3-12 0,0-5 1 16,-2 2 6-16,-1-9-6 15,3-2 9-15,-2-9-10 16,5-7 0-16,1-1-2 16,0-6 4-16,3 0 2 15,-3 0 3-15,3 0-6 16,0-3 18-16,0-7-18 16,0-3 0-16,0-1 37 15,0-5-20-15,0-5 5 16,3-5 1-16,9-4-18 15,6-7-2-15,4-4-4 16,5-8-11-16,1-3 10 16,8 1-17-16,0-2 12 15,0 7 0-15,-2 2 6 0,-1 5 8 16,-3 2-8-16,-2 8 0 16,-1 4 6-16,-4 2-5 15,-1 12 4-15,-3 1 2 16,2 7-1-16,-3 6-12 15,3 0 3-15,1 0-5 16,1 10 2-16,-1 7 0 16,-3 5-3-16,-2-1 8 15,-3 7-13-15,-5 0 14 16,-1 2-9-16,-3-4 4 16,-5-3 4-16,0-3 0 15,-4-7-1-15,-11-3-10 0,-8-3 12 16,-10-5 9-1,-6 1-9-15,-4-3 1 0,4 0 18 16,8 0-19-16,4-5 0 16,9 0-10-16,6 0-47 15,6 5-13-15,4 0-179 16,2 0-287-16,0 3 152 0</inkml:trace>
  <inkml:trace contextRef="#ctx0" brushRef="#br0" timeOffset="139163.9603">16486 11123 527 0,'0'0'874'0,"0"0"-779"16,0 0-9-16,0 0 4 16,0 0-1-16,0 0 26 15,0 0 3-15,-12-43-25 16,12 43-37-16,0 0-40 16,0 0-16-16,-4 4-8 15,1 12-16-15,-1 7 23 16,-5 10-4-16,2 7 5 0,-5 2 16 15,-2 2-14 1,-1-2 10-16,1-1-9 0,-3-3 7 16,1-4-4-16,1 1-6 15,-5 2-90-15,7-10-144 16,0-13-584-16</inkml:trace>
  <inkml:trace contextRef="#ctx0" brushRef="#br0" timeOffset="140346.4613">22712 10875 1175 0,'0'0'216'0,"0"0"-15"0,0 0-60 16,0 0-40 0,0 0-41-16,0 0-54 0,4-13-6 15,-4 20-15-15,-2 9-16 16,-6 11 31-16,-6 10-1 16,-7 11 1-16,-4 2 14 15,-5 6-13-15,-4-3 9 16,-2-4-10-16,3-5 6 15,0-4-7-15,5-8 1 16,3-5-8-16,5-7 7 16,4-5-14-16,7-11-17 0,-2-4 1 15,5 0 30 1,2-23-15-16,2-13 7 0,2-10-32 16,0-4 12-1,8-3 25-15,10 3 4 0,-5 5 19 16,3 5-19-1,0 4 31-15,3 2-18 0,5 2-1 16,1-5 2-16,8 3-2 16,7-4-3-16,7-2-9 15,6 4 1-15,2 2 4 16,-1 5-5-16,-6 9 0 16,-4 3 4-16,-8 7-4 15,-4 1 0-15,-9 5-1 16,-4 4 0-16,-3 0-7 15,-3 0 5-15,1 4-9 16,-4 9 11-16,-1 7-13 16,-4-1 13-16,-5 7-8 0,0-2 8 15,-5 3 0-15,-11-1 1 16,-7-3-18-16,-3 0 7 16,-4-9-13-16,-3-2 24 15,-3-6-1-15,-1-5-19 16,-6-1-28-16,7 0-158 15,12-7-367-15</inkml:trace>
  <inkml:trace contextRef="#ctx0" brushRef="#br0" timeOffset="141130.6277">23070 11210 827 0,'0'0'356'0,"0"0"-198"16,0 0 0-16,0 0-55 15,-10-74-31-15,23 57-17 16,6 1-5-16,8 0-40 16,-1 6 11-16,3 3-21 15,-2 4 0-15,0 3-1 16,0 0 2-16,-2 0-2 16,-1 13 0-16,-6 4-16 15,-4 3 17-15,-6 5-15 0,-8 3-1 16,0 2 16-16,-9 2-15 15,-15 1 2-15,-10 0-3 16,-9 0-13-16,-5-3 17 16,-6 2-2-16,2-1 14 15,3-2-1-15,4-6-3 16,9 1 4-16,8-4 0 16,8-4 1-16,6-2-8 15,7-2 7-15,4-2-7 16,3-3-21-16,0-1-10 15,10 1 38-15,10-1 50 0,13-2-2 16,9 0-7 0,10-2-25-16,3-2-15 0,2 0 16 15,-5 0-16-15,-4 0 0 16,-5 0-1-16,-3 0 1 16,-4 0 2-16,0 0-3 15,-3 0 0-15,1 0 0 16,-1 0 0-16,-1 1 0 15,-4 5-40-15,2-3-118 16,-10-2-171-16,-4-1-761 0</inkml:trace>
  <inkml:trace contextRef="#ctx0" brushRef="#br0" timeOffset="166257.2959">27757 8421 1139 0,'0'0'363'0,"0"0"-302"15,0 0-47-15,0 0 1 16,0 0 1-16,0 0 3 15,-1 0-19-15,-5 13-29 16,-5 10 29-16,-8 13 0 16,-14 22 31-16,-16 24 24 15,-12 20-14-15,2 3-5 0,12-19 7 16,15-22-24 0,16-26 10-16,6-7-3 0,0 4-8 15,-1-2 11-15,3-2-11 16,4-8-8-16,4-12 3 15,0-10 3-15,0-1 47 16,12-19 71-16,12-14-85 16,10-7-49-16,4 4-27 15,0 3 14-15,-5 14 13 16,-7 12 0-16,-4 7 0 16,-2 0-15-16,1 16-5 15,0 8 14-15,-1 8-6 16,-1 1 11-16,-3 4 0 15,4 0 0-15,2-1 0 16,5-4-40-16,33-9-84 16,-5-9-142-16,0-11-262 0</inkml:trace>
  <inkml:trace contextRef="#ctx0" brushRef="#br0" timeOffset="166574.5222">28238 8894 1378 0,'0'0'327'15,"0"0"-242"-15,-95 0-37 16,46 20-13-16,-2 9 20 16,4 4-3-16,11 4-2 15,14 2-24-15,19-2-5 16,4-5-5-16,32-2 3 0,15-9-10 16,10-12-9-16,6-9-16 15,-1-17-24-15,-8-20 5 16,-13-11-22-16,-13 1 37 15,-13 8 20-15,-9 12 22 16,-7 14 65-16,0 13-29 16,-16 3-58-16,-7 20-3 15,-1 8-12-15,0 7 15 16,7 3-3-16,9 1 3 16,8-1-1-16,5-6 1 15,35-9-106-15,0-12-103 16,2-14-324-16</inkml:trace>
  <inkml:trace contextRef="#ctx0" brushRef="#br0" timeOffset="167154.8873">28658 8833 1633 0,'0'0'177'0,"0"0"-152"16,0 0-24-16,-7 89-1 15,4-38 15-15,1 4-14 16,2-1 14-16,3-5-8 15,15-6-6-15,4-13 12 16,4-11-13-16,7-18-12 16,7-5-1-16,15-41-19 15,-4-5-2-15,3-9-20 16,-8 3 54-16,-16 18 3 16,-3 8 35-16,-11 14 31 15,-4 16-69-15,0 0-2 0,0 20-8 16,6 7 0-16,0 6-3 15,2-1-15-15,3-4-48 16,3-5 6-16,2-8 12 16,8-8 54-16,5-7-5 15,4 0-12-15,3-12-85 16,-5-8 25-16,-5-1 58 16,-10-5 23-16,-6 4 80 15,-10-2 61-15,-5-2-23 16,-7-1-6-16,0 1-35 15,-17 2 11-15,-15 1-46 16,-10 6-22-16,-11 7-20 16,-11 10-3-16,-4 5 3 0,3 24-1 15,6 14 1 1,13 13 30-16,17 16 4 0,20-3-9 16,9 2-4-1,29-5-4-15,33-3 7 0,24-1-9 16,20-13-1-16,-6-25 1 15,-18-22-15-15,-27-4-22 16,-19-18-55-16,-2-3-84 16,-7 2 61-16,-8 1 42 15,-19 2-81-15,-11 8-189 16,-9 3-675-16</inkml:trace>
  <inkml:trace contextRef="#ctx0" brushRef="#br0" timeOffset="168220.4313">30480 8897 993 0,'0'0'129'16,"0"0"-44"-16,0 0 28 15,36-86 0-15,-5 63-39 16,6 3-1-16,5 9-18 16,1 5-37-16,-2 6 4 15,-7 6-11-15,-4 11-2 16,-6 7-9-16,-7 4-8 15,-6 3 7-15,-6 6-6 0,-5-2 7 16,0-1 1-16,0-4-1 16,-13-1-1-1,-9-3 1-15,-9-2 0 0,-13-4 3 16,-11 3 7-16,-10 0 7 16,-5 0-1-16,4 1-7 15,10-2-2-15,12 2-6 16,14-4 0-16,13-4 21 15,10-4-2-15,7-1-8 16,14 1 16-16,28 3 13 16,36 7 57-16,29 2-27 15,-1-1-41-15,-17-7-8 16,-31-3-17-16,-19-6-4 0,0 3-2 16,1 0-4-1,-2-3-23-15,-10 0-34 0,-6-5-54 16,-1-2-22-16,-8-2-125 15,-2-15-449-15</inkml:trace>
  <inkml:trace contextRef="#ctx0" brushRef="#br0" timeOffset="168499.6414">31422 8847 1497 0,'0'0'187'16,"0"0"-109"-16,0 0 4 16,0 0-33-16,0 0-40 0,0 0-9 15,0 0-18-15,0 46 18 16,-11-13 2-16,-1 13 17 16,-6 1 6-16,-1 6-8 15,1 2-2-15,-2 0 13 16,5 0-14-16,2 0-13 15,4-4 17-15,4 1-18 16,5 6-18-16,0-16-178 16,0-6-462-16</inkml:trace>
  <inkml:trace contextRef="#ctx0" brushRef="#br0" timeOffset="168791.8383">31218 9882 561 0,'0'0'937'0,"0"0"-806"16,0 0-16-16,0 0-45 16,0 0-4-16,0 0-35 15,0 0 19-15,-46-61 51 16,62 55-36-16,7 6-42 16,9 0-23-16,6 3-13 15,-1 10 13-15,-5 1-6 16,-10 2-4-16,-11-3-1 15,-11-2-14-15,0-4 5 16,-23-5-10-16,-10-2-47 0,-7 0 33 16,-12-40-41-16,12-3-39 15,13-2-261-15</inkml:trace>
  <inkml:trace contextRef="#ctx0" brushRef="#br0" timeOffset="169034.745">31747 9048 1091 0,'0'0'716'0,"0"0"-635"15,0 0-18-15,0 0-25 16,0 0 1-16,97 8-16 15,-42 4-14-15,4-1-9 16,-6-1 7-16,-9 0-7 16,-14-5-18-16,-12-1-46 15,-16-4-93-15,-2 0-203 16,-2 0-451-16</inkml:trace>
  <inkml:trace contextRef="#ctx0" brushRef="#br0" timeOffset="169230.8833">31615 9360 1428 0,'0'0'217'0,"0"0"-99"0,0 0-31 16,0 0 15-16,133 19-42 16,-64-16-43-16,5-3-17 15,10-4-25-15,-8-14-133 16,-15-5-356-16</inkml:trace>
  <inkml:trace contextRef="#ctx0" brushRef="#br0" timeOffset="169733.5375">32403 9154 995 0,'0'0'371'0,"0"0"-286"15,0 0-38-15,0 0-33 16,-28-76-2-16,28 40 4 16,0 0 4-16,7-4 60 15,11 3-26-15,4 9 35 16,0 7-14-16,3 8-28 16,3 10-28-16,4 3-9 15,3 3-10-15,4 14-2 16,-5 12-7-16,-4 1-5 15,-7 7 6-15,-6 2-5 16,-7 1 12-16,-3 2 0 16,-7 1-5-16,0-5 6 0,0-3-9 15,-20-1-23 1,-8-4 14-16,-11-4-5 0,-10 0 11 16,-4-1 11-16,-2-1 1 15,5 0 6-15,8-1-6 16,11 1 0-16,10-5 18 15,10 0-3-15,6-2-5 16,5-3 3-16,0-1-3 16,17-1 17-16,15 2 24 15,14-1-1-15,8 0-2 16,10 1-22-16,3-1-15 16,-3-3-1-16,-3-1-10 15,-7 1 0-15,-5 0 0 16,-5 0-12-16,-7-3-28 15,-1 2-113-15,-8-5-206 0,-8 0-593 16</inkml:trace>
  <inkml:trace contextRef="#ctx0" brushRef="#br0" timeOffset="186400.3596">27584 10264 456 0,'0'0'611'0,"0"0"-611"16,0 0-40-16,0 0-173 15,0 0 56-15,0 0 133 16,0 0 24-16,-9 0 114 16,9 0 91-16,0 0-20 15,7 0 15-15,3 0 35 16,3-3-129-16,9-4-34 0,5 2-46 16,3 5-16-1,0 0-3-15,-3 19-7 0,-8 27-14 16,-9 26 14-1,-10 21 0-15,-10-3 33 0,-11-18-8 16,-1-26-4-16,4-16 1 16,1-3-16-16,0-2 8 15,5-5 8-15,4-13-7 16,8-7 48-16,0-24 115 16,18-41-82-16,25-24-96 15,4 2-56-15,-3 18 22 16,-11 29 13-16,-13 28 1 0,1 7 19 15,-1 5 0 1,5 7-24-16,-2 23 3 0,1 14 8 16,0 5 13-16,-3 3 1 15,-3-5 0-15,-2-10-1 16,-2-11 1-16,-5-7 0 16,1-15 7-16,0-4 11 15,6-13 22-15,7-20-40 16,10-13-37-16,6-4 3 15,3-3 24-15,-1 7 10 16,1 6 30-16,0 11-5 16,-2 6 9-16,-4 3-7 15,-4 9-11-15,-9 2 12 16,-8 9-28-16,-7 0-10 16,-5 20-10-16,-3 13-9 0,0 16 29 15,0 7 4-15,-13 7-2 16,-3-3 20-16,1-2-12 15,0-8-8-15,5-10 8 16,5-4-10-16,5-12 0 16,0-10-8-16,47-18-87 15,3-16-85-15,7-7-492 0</inkml:trace>
  <inkml:trace contextRef="#ctx0" brushRef="#br0" timeOffset="186714.5823">28857 10710 1196 0,'0'0'175'16,"0"0"-75"-16,0 0 57 0,0 0-21 16,0 0-8-1,85-6-38-15,-45-5-56 0,2-4-7 16,-4 1 3-16,-8 1-19 16,-13 3 25-16,-8 0 26 15,-6 3-14-15,-3-3 16 16,-6-3-21-16,-9 4 4 15,-7 2-22-15,-7 4-25 16,-5 3-2-16,-7 5-12 16,-5 18-6-16,3 5 20 15,3 8 0-15,8 0 6 16,12 4 2-16,10-1-7 16,10 4 0-16,11-6-1 15,25-4-11-15,28-6-60 16,39-21-94-16,-11-6-90 0,-11-6-471 15</inkml:trace>
  <inkml:trace contextRef="#ctx0" brushRef="#br0" timeOffset="187235.3321">29393 10661 1664 0,'0'0'231'0,"0"0"-69"16,0 0-59-16,0 0-60 15,89-30-12-15,-46 33-31 16,2 17-14-16,-6 6 13 15,-8 11 1-15,-13 1-9 0,-14 3 2 16,-4 2 4 0,-16-7 3-16,-8-3 1 0,-3-12 10 15,5-11 2-15,2-10-12 16,6-11 34-16,6-25-10 16,8-7-25-16,5-7-30 15,21 4 5 1,10 7 25-16,6 12 0 0,4 11 0 15,-1 13 5-15,0 3-5 16,-5 10-18-16,-6 12 11 16,-4 8-10-16,-7 4 3 15,-11-2 14-15,-4 1-1 16,-6-7 1-16,-2-9-2 16,0-7-24-16,0-10-13 15,0-1 39-15,0-25 15 16,0-13-15-16,3-3-39 15,18-5 27-15,13 6 12 0,8 9 18 16,7 9 11-16,2 10-11 16,-2 12-17-16,-6 1 11 15,-8 7-9-15,-11 16-3 16,-12 8-16-16,-7 11 5 16,-5 5 10-16,-7 5 1 15,-9 1 0-15,-2-3 9 16,3-5-9-16,7-14 0 15,10-14-66-15,16-11-158 16,10-6-533-16</inkml:trace>
  <inkml:trace contextRef="#ctx0" brushRef="#br0" timeOffset="187667.6398">30825 10311 1714 0,'0'0'237'0,"0"0"-130"16,0 0-41-16,0 0-66 16,0 0-38-16,-41 93 15 15,0 8 23-15,-7 18 0 16,-4-3 0-16,7-16 11 16,8-31-11-16,14-14 8 15,7-21-8-15,10-14-31 16,0-1 23-16,3-6 7 0,0-9 1 15,3-4 25-15,4-19 11 16,16-15-28-16,7-6-8 16,5 1 0-16,7 6 52 15,7 6-7-15,8 14-29 16,7 6-12-16,5 7-4 16,-5 8-7-16,-10 14-2 15,-13 8-9-15,-19 3 18 16,-19 0-22-16,-6 0 3 15,-32-4 19-15,-24-5 1 16,-25-11 13-16,4-13 10 16,9 0-17-16,18-23 8 15,24-10-15-15,10-10-44 0,28-26-110 16,24 10-231 0,16 11-742-16</inkml:trace>
  <inkml:trace contextRef="#ctx0" brushRef="#br0" timeOffset="187965.8512">31331 10882 202 0,'0'0'1245'15,"0"0"-1053"-15,0 0-25 16,0 0-24-16,0 0-10 16,0 0-77-16,0 0-45 15,52-59 6-15,-36 32-16 16,-4 5-1-16,-5 5 30 0,-7 0-5 15,0 7 12-15,-6 3 16 16,-17 1-26-16,-13 6-27 16,-15 0-6-16,-6 7-3 15,-1 13 9-15,6 5-18 16,13 8-1-16,14 4 5 16,16 3 14-16,9 3 17 15,15-1-6-15,22-1-11 16,50-2-30-16,-7-10-153 15,-4-12-210-15</inkml:trace>
  <inkml:trace contextRef="#ctx0" brushRef="#br0" timeOffset="188250.2588">31544 11110 1279 0,'0'0'481'16,"0"0"-273"-16,0 0-26 0,0 0-2 15,43-82-66-15,-10 41-11 16,12-11-53-16,7-2-30 15,3-4-9-15,-4 7-11 16,-10 6 6-16,-12 15-5 16,-14 11 0-16,-9 5 0 15,-5 8-1-15,-1 6-9 16,0 0-31-16,-4 10-80 16,-10 15 28-16,-4 12 58 15,2 9 16-15,4 11 18 16,8 5-7-16,4-3 7 15,4-2-1-15,15-8-25 0,5-6-39 16,23-20-98-16,-7-7-61 16,5-16-259-16</inkml:trace>
  <inkml:trace contextRef="#ctx0" brushRef="#br0" timeOffset="188547.4689">32464 10703 1367 0,'0'0'494'16,"0"0"-264"-16,0 0-101 15,0 0-102-15,-82-16-20 16,31 19-7-16,-5 10-11 16,5 4 11-16,12 9-12 0,19 0-8 15,17 5 20 1,3 9 0-16,29 2 15 0,16 5-9 16,4-2-5-16,2-1 9 15,-9-8-10 1,-12 0 1-16,-14-10-1 0,-12-2-11 15,-4-4 5-15,-9-3 6 16,-16-4 0-16,-12-3 3 16,-12-8 23-16,-11-2-6 15,-4-5-20-15,-3-12-49 16,-2-10-116-16,17 7-164 16,25 3-999-16</inkml:trace>
  <inkml:trace contextRef="#ctx0" brushRef="#br0" timeOffset="188750.6136">32670 11457 1228 0,'0'0'783'0,"0"0"-580"16,0 0-79-16,0 0-87 16,0 0-37-16,0 0-31 15,0 0-130-15,-73-34-324 0</inkml:trace>
  <inkml:trace contextRef="#ctx0" brushRef="#br0" timeOffset="198257.7531">1350 6385 1367 0,'0'0'180'16,"0"0"-124"-1,0 0 45-15,0 0-18 0,0 0-7 16,0 0 11-16,-5-19-29 16,5 19-30-16,-1 1-12 15,-1 16-15-15,-5 12-1 16,1 11 12-16,-6 15 20 16,2 4 28-16,-1 2-31 15,2-2-18-15,3-6 1 16,2-3-12-16,4-8 0 15,0-6 0-15,0-8-48 16,4-11-69-16,8-17-82 16,-1 0-153-16,-1-14-391 0</inkml:trace>
  <inkml:trace contextRef="#ctx0" brushRef="#br0" timeOffset="198803.1372">1547 6095 1204 0,'0'0'217'16,"-45"-74"-162"-16,15 39-30 15,-11 5 52-15,-4 17-32 16,-21 13-21-16,-25 47-8 16,-12 39-15-16,-1 19 1 15,19 6 6-15,31-10 8 16,24-22 17-16,14-8 8 15,8-16-4-15,8-10-7 0,0-2-5 16,11 5-7-16,11 4 8 16,14 5-18-16,8-4 5 15,12-7-7-15,8-7 1 16,6-7 2-16,5-11-9 16,2-5 6-16,-2-13 2 15,2-3-7-15,-5-16 5 16,-5-17-5-16,-4-6 7 15,-5-12 0-15,-3-18-7 16,2-16-1-16,-9-15 0 16,-11 8-1-16,-16 20 0 15,-8 22 0-15,-13 13 1 0,0-5 2 16,0-5 10 0,-16-6 13-16,-5-3-2 0,-9 4 8 15,-4 0-11-15,-5 4-10 16,0 6-8-16,3 8 19 15,-4 8-4-15,1 10-2 16,-1 6-5-16,0 7-10 16,1 3 0-16,0 6-2 15,2 12-9-15,2 7 0 16,4 11-65-16,0 17-60 16,7-6-176-16,8-11-1123 0</inkml:trace>
  <inkml:trace contextRef="#ctx0" brushRef="#br0" timeOffset="200439.9281">1665 12078 443 0,'0'0'656'0,"0"0"-569"0,-81 26 22 16,50-13 4-16,7-6-25 15,6-1 26-15,6-5-28 16,6-1-5-16,3 0-5 16,2-10-5-16,1-10-14 15,0-3-44-15,3-10-13 16,19 3 0-16,8 4 1 16,13 3 0-16,3 9 10 0,5 4 3 15,0 10 6 1,1 0-14-16,-6 20-4 0,-10 7 5 15,-9 9-7-15,-14 11 0 16,-13 22 0-16,-37 20 1 16,-39 20 8-16,-13-4-9 15,2-19-13-15,17-29 1 16,28-28 11-16,14-6 0 16,-2-3 1-16,6-3-5 15,6-4 4-15,15-6 1 16,3-5-22-16,26-2 22 15,15 0 30-15,14-5 23 16,8-6-2-16,7-2-21 16,-4 6-10-16,-5 1-20 15,-6 6 1-15,-4 0-2 0,-3 0-4 16,-5 6-13 0,0 4-35-16,8-9-76 0,-11 2-80 15,-7-3-358-15</inkml:trace>
  <inkml:trace contextRef="#ctx0" brushRef="#br0" timeOffset="200724.1257">2381 11975 1798 0,'0'0'194'0,"0"0"-127"15,0 0-47-15,0 0-20 16,0 0-13-16,0 0 4 0,121 53 9 15,-74-6 7-15,0 22-7 16,-9 23 12-16,-21 23-12 16,-17 15 1-16,-15-6 1 15,-30-14-2-15,3-28 1 16,1-18-1 0,2-19 0-16,0-8-12 0,-27 3-29 15,-44-10-47-15,13-7-65 16,0-18-369-16</inkml:trace>
  <inkml:trace contextRef="#ctx0" brushRef="#br0" timeOffset="200999.3212">1172 12190 1307 0,'0'0'391'0,"-91"-49"-286"15,43 29-20-15,-5 10-33 16,4 10-11-16,-2 33-29 15,-9 49-6-15,8 47 6 16,16 27 6-16,26 5 21 16,20-26 8-16,29-45-25 15,36-11-4-15,23-19-18 16,26-18 2-16,26-8 0 16,4-28-2-16,0-15-113 15,-42-12-127-15,-30-12-861 16</inkml:trace>
  <inkml:trace contextRef="#ctx0" brushRef="#br0" timeOffset="202376.2123">4644 12329 781 0,'0'0'1017'0,"0"0"-911"15,0 0-32-15,-91-17-52 16,45 17-20-16,-5 10-4 16,-1 7 2-16,7 2 0 0,11 1 0 15,13-3-2-15,11-1-16 16,10-2-2-16,0-2 13 16,13 2 7-16,9 6 2 15,4 0 11-15,7 3-2 16,2 6-10-16,1 4-1 15,0 3 0-15,-6 8 0 16,-8 8-1-16,-7 2 1 16,-7-2 0-16,-8 0-1 15,-5-5 2-15,-23-3 8 16,-8-9-3-16,-9-8 6 16,-10-7 18-16,-6-16-8 15,-5-4-7-15,5-11-15 16,6-15 6-16,13-1-6 0,15 1 0 15,14 3-11-15,10 6-11 16,22-6-69-16,11 9-86 16,6-1-320-16</inkml:trace>
  <inkml:trace contextRef="#ctx0" brushRef="#br0" timeOffset="202601.3731">5023 12662 1783 0,'0'0'283'16,"0"0"-118"-16,0 0-91 0,88-13-33 15,3-7-14 1,33 0-9-16,9-6-17 0,-20 6-1 16,-38 4-47-16,-26 2-162 15,-19 7-275-15,-15-1-603 0</inkml:trace>
  <inkml:trace contextRef="#ctx0" brushRef="#br0" timeOffset="202836.5393">5089 12954 1068 0,'0'0'717'16,"0"0"-565"-16,0 0 32 15,0 0-140-15,161 0 50 0,-46-7 11 16,12-4-62-16,-8-2-43 15,-22 6-22-15,-36 1-183 16,-21 3-528-16</inkml:trace>
  <inkml:trace contextRef="#ctx0" brushRef="#br0" timeOffset="203786.2343">7106 11979 1224 0,'0'0'198'0,"0"0"-144"16,-134-10 17-16,74 10-23 15,3 0-7-15,11 10-19 16,13 2-16-16,14-2 7 16,13-3-13-16,6 6 1 15,3 4 34-15,16 10-19 16,2 9 7-16,6 10-1 15,0 20-21-15,-2 17 12 16,-10 19-4-16,-12 7 8 0,-3-4 5 16,-27-12-1-16,2-23 2 15,-2-21-7-15,2-12-14 16,-5-11 17-16,-3 3-13 16,-12-5 14-16,-4-2-7 15,-2-8-2-15,2-11-11 16,10-3-2-16,11-3-12 15,10-7 6-15,15-3-11 16,3-3 19-16,16 5 0 16,11-2 1-16,3 3-2 15,4 4 1-15,2 5-14 16,-6 1 14-16,-2 1-15 0,-8 15 2 16,-4 8 3-1,-7 3-5-15,-4 5 15 0,-5 8-10 16,0-1 10-16,0 4 9 15,0-3 0-15,3 0 6 16,10-5 2-16,9-1-11 16,11-7 9-16,6-7-14 15,13-8-1-15,35-12-44 16,-11-4-189-16,-9-15-459 0</inkml:trace>
  <inkml:trace contextRef="#ctx0" brushRef="#br0" timeOffset="204089.4544">7783 12269 649 0,'0'0'1045'0,"0"0"-935"15,0 0-46-15,-43-76-10 16,37 73 20-16,6 3-51 15,-3 0-22-15,-3 16-1 16,0 15 0-16,-4 11 11 16,-4 11 34-16,-8 17-2 15,-5 15 0-15,2 14-21 16,-1-2-6-16,7-18-8 16,5-20-7-16,7-22 11 0,1-5-12 15,6-2-18-15,0 7-86 16,16-8-110-16,4-13-347 15</inkml:trace>
  <inkml:trace contextRef="#ctx0" brushRef="#br0" timeOffset="204346.6318">8107 12940 143 0,'0'0'1394'16,"0"0"-1220"-16,0 0-71 15,0 0-73-15,0 0-29 16,0 0 56-16,-58 103 9 0,31-64-6 16,0 7-19-16,3-3-26 15,-1-3-3-15,4-1-11 16,3-9-1-16,0-3-48 16,3-12-136-16,5-11-375 0</inkml:trace>
  <inkml:trace contextRef="#ctx0" brushRef="#br0" timeOffset="205225.4829">8766 12470 995 0,'0'0'221'15,"0"0"17"-15,0 0-26 16,0 0-76-16,0 0-22 16,45-98-62-16,-15 70-2 15,9-1-17-15,4 0-23 16,2 8 5-16,4 6-14 15,-1 8 8-15,1 7 3 16,-7 0-11-16,-2 17 6 16,-11 9-6-16,-4 10-1 15,-6 3 8-15,-14 11-8 16,-5 3 0-16,-24 6 9 0,-30 14-9 16,-4-10 0-16,-15 0-7 15,1-5-5-15,11-17 12 16,3-1 0-16,10-5 1 15,11-8 8-15,14-6 0 16,10-3 1-16,10-4-10 16,3-4 0-16,0 0 0 15,24 0 1-15,7 0 32 16,14-3 17-16,8-1-16 16,9-3-7-16,-4-3-17 15,0 0-9-15,-10 0-2 0,-2 0-87 16,8 0-84-1,-14-3-112-15,-1-4-336 0</inkml:trace>
  <inkml:trace contextRef="#ctx0" brushRef="#br0" timeOffset="205829.9712">9933 11966 1145 0,'0'0'492'0,"0"0"-392"0,48-93 6 16,-23 63-8-1,5 8-47-15,3 5-29 0,3 7-21 16,1 10-1-16,0 0-9 16,-4 17-10-16,-4 12 19 15,-4 10-9-15,-12 7 6 16,-10 5-3-16,-3 8-3 15,-22 13 9-15,-17 14 1 16,-10 10-1-16,4-7 7 16,12-17-5-16,11-22 6 15,13-13 9-15,6 3-10 16,3 5 2-16,0 2-8 16,24-11 0-16,28-9 5 15,3-8-6-15,11-15-40 16,1-4 6-16,-14-20-19 0,0-4 5 15,-22-1 25 1,-17 1 23-16,-11 11 45 0,-3 6 50 16,-20 7-58-16,-14 7-35 15,-11 17 0-15,-7 15-2 16,-2 7 0-16,5 7 1 16,7 4-1-16,9-2 0 15,14-2-1-15,10 3-6 16,6-3 6-16,3 1 1 15,0-2 0-15,0-3 0 16,3-6 4-16,-3-7-4 16,0-6-1-16,-16-6 1 15,-8-4 1-15,-15-8 18 0,-19-2-6 16,-27-6-13 0,-18 2-26-16,-8-3-113 0,31-3-172 15,20 0-837-15</inkml:trace>
  <inkml:trace contextRef="#ctx0" brushRef="#br0" timeOffset="210312.0692">11346 13137 343 0,'0'0'8'0,"0"0"-8"0,0 0 113 15,0 0-8-15,0 0-31 16,0 0 12-16,15-3 56 16,-12 3-30-16,-3 0-16 15,0 0-2-15,0 0 33 16,0 0 40-16,0 0-29 16,0 0-46-16,0 0-25 15,0 0-19-15,0 0 1 16,0 0-26-16,0 0-7 15,0 5-8-15,0 4-7 0,0 7 5 16,-3 8 25-16,-12 2 2 16,0 4 9-16,-10 3-25 15,-2-1-3-15,-6-5-14 16,5-1-7-16,-2-9-95 16,3-13-93-16,12-4-317 15,3 0-679-15</inkml:trace>
  <inkml:trace contextRef="#ctx0" brushRef="#br0" timeOffset="211059.606">12805 12649 743 0,'0'0'847'16,"0"0"-698"-16,0 0 10 15,0 0-55-15,-85-69-63 16,36 62-33-16,-12 4-7 16,-2 3-2-16,2 7-3 15,7 16 4-15,8 9 19 0,10 5-18 16,11 2 23-16,11 4-8 15,8-4 0-15,6-8 5 16,0-4-21-16,13-7 0 16,13-8 0-16,7-5 0 15,6-4 9-15,10 0-8 16,-4 1-1-16,1 2 3 16,-4 7-3-16,-10 4-9 15,0 4 8-15,-12 7-11 16,-4 3 12-16,-13 4-6 15,-3-2-4-15,-6-2 10 16,-18-2-8-16,-11-6 8 0,-3-3 6 16,-7-3-6-1,-1-7 9-15,-2-5-9 0,5-5-18 16,4 0-32-16,6-2-111 16,11-8-151-16,11 0-346 15</inkml:trace>
  <inkml:trace contextRef="#ctx0" brushRef="#br0" timeOffset="211447.4892">13220 12844 1517 0,'0'0'268'0,"0"0"-71"16,0 0-96-16,0 0-62 15,97-40-29-15,-76 47-9 16,1 16 6-16,-6 7-6 16,4 6 23-16,-8 7-12 15,-9 3-5-15,-3 4 12 16,-12-1-17-16,-18 0 8 16,-8-5-10-16,-9-7 3 15,-7-8-5-15,-4-6 2 16,0-10-1-16,-1-9 0 15,10-4 0-15,11-10 1 16,8-17 8-16,15-9-8 16,15-10 0-16,9-4 2 15,27 0 8-15,13 4 5 0,9 6-15 16,-1 11 0-16,-1 9-1 16,-5 10-15-16,9 10-46 15,-18 0-122-15,-8 3-333 0</inkml:trace>
  <inkml:trace contextRef="#ctx0" brushRef="#br0" timeOffset="212655.9243">15513 12794 918 0,'0'0'281'0,"0"0"-209"16,0 0-14-16,0 0 57 15,0 0 6-15,0 0-33 16,-6-19-41-16,6 19 11 15,0 0-8-15,0 0 9 16,0 0 17-16,0 0-15 0,0 0 4 16,0 0-9-16,0 0-12 15,0 0 0-15,0 0-17 16,0 0-4-16,0 0 4 16,0-3-3-16,0 3 5 15,0 0-8-15,0-1-14 16,0-2 5-16,0 0-11 15,0 0 0-15,0 2 0 16,0-2-1-16,0 0 2 16,0 0-2-16,0 2 0 15,0-2-3-15,0 0 3 0,0 3 0 16,0 0 0 0,0 0-6-16,0 0 6 0,0 0-1 15,0 0-10-15,0 0 10 16,0 0-11-16,0 0-6 15,0 0-7-15,0 0-9 16,0 0 13-16,0 0-16 16,0 0-25-16,0 0-49 15,-12 0-97-15,1 7-139 16,-3 3-185-16</inkml:trace>
  <inkml:trace contextRef="#ctx0" brushRef="#br0" timeOffset="213554.6298">15675 12821 738 0,'0'0'536'0,"0"0"-420"15,0 0 112-15,0 0-63 0,2-79-25 16,-11 65-30-16,-7 4-20 15,-7 4-54-15,-5 5-21 16,-12 1-15-16,-2 11-7 16,-4 12 1-16,10 7-10 15,7-1 15-15,17 1-32 16,12 0 14-16,8-1 7 16,22 5 3-16,6 1 9 15,7 5 0-15,-1-1 1 16,-7 2 4-16,-6-1-5 15,-10 2 0-15,-14-2 0 16,-5-1-5-16,-18-2 5 16,-17-3 10-16,-13-5 2 15,-7-9 18-15,-4-10-8 16,4-10-22-16,13-7-6 0,36-50-103 16,6 5-205-16,28-7-578 15</inkml:trace>
  <inkml:trace contextRef="#ctx0" brushRef="#br0" timeOffset="214111.7681">16096 13068 1513 0,'0'0'273'16,"0"0"-161"-16,0 0-40 16,0 0-47-16,0 0-25 0,0 0-15 15,0 0 15-15,72 7 12 16,-36-17-11-16,-2-9 11 15,-1-11-6-15,-9-3 4 16,-15-3-2-16,-9 5-7 16,-9 2 20-16,-21 13 50 15,-8 9-35-15,-9 7-20 16,-3 12-15 0,1 18-1-16,7 11 21 0,12 5-12 15,14 7 26-15,16 3-20 16,3-4-5-16,26-2 11 15,14-7-8-15,12-7-1 16,5-15-12-16,13-11-18 16,-2-10-35-16,7-20-55 15,10-34-25-15,9-38 27 16,9-43-48-16,-4-20-80 16,-25 2 66-16,-32 35 72 0,-27 49 96 15,-18 32 264-15,0 17-3 16,0 3-30-16,-10 10-67 15,2 5-54-15,-4 2-109 16,-11 36-1-16,-12 30-7 16,-13 42-2-16,-4 15 9 15,6 6 0-15,13-10 13 16,16-20 2-16,12-20-5 16,5-20-10-16,0-15 9 15,16-8-9-15,9 0 0 16,8-3 0-16,9-6-29 15,37-27-63-15,-14-10-149 16,-4-23-431-16</inkml:trace>
  <inkml:trace contextRef="#ctx0" brushRef="#br0" timeOffset="214366.8909">16652 12953 1647 0,'0'0'234'0,"0"0"-82"15,0 0 0-15,113-26-141 16,36 12 3-16,36 4-14 16,13 0-31-16,-16 7-79 0,-62 3-152 15,-32 0-355-15</inkml:trace>
  <inkml:trace contextRef="#ctx0" brushRef="#br0" timeOffset="214609.0657">18733 12959 1534 0,'0'0'300'15,"0"0"-129"-15,0 0-87 16,-117 27-75-16,44 3 6 16,4 2-15-16,13 5 0 15,27 0-1-15,13 5 1 16,9 5 0-16,7-1 9 15,31-6 0-15,16-5 9 0,12-11-17 16,5-11 0-16,-3-13-1 16,2-6-6-16,-11-24 5 15,-7-23-6-15,-17-23-37 16,-14 0 15-16,-10 9-37 16,-8 12 66-16,-22 21 9 15,-4 2 10-15,-1 2-19 16,-5 16 0-16,10 5-56 15,13 9-95-15,7 3-254 16,6 4-692-16</inkml:trace>
  <inkml:trace contextRef="#ctx0" brushRef="#br0" timeOffset="214847.2325">19567 12537 1624 0,'0'0'200'16,"0"0"-102"-16,0 0-53 16,0 0-25-16,0 0-20 15,-98 3-16-15,53 53 15 16,-4 24-1-16,4 24 1 16,10 6 1-16,11-4 0 15,14-10 0-15,7-27 2 16,1-9-2-16,1 6-44 15,-2-20-123-15,-3-6-380 0</inkml:trace>
  <inkml:trace contextRef="#ctx0" brushRef="#br0" timeOffset="215086.4027">19137 13019 1846 0,'0'0'225'16,"0"0"-132"-16,92-20-80 15,-33 20-12-15,6 0-1 16,35 0-105-16,-19 0-148 16,-12 0-725-16</inkml:trace>
  <inkml:trace contextRef="#ctx0" brushRef="#br0" timeOffset="219533.6167">20973 12731 38 0,'0'0'588'15,"0"0"-520"-15,0 0 69 16,0 0 23-16,0 0-37 15,0 0-30-15,-4-38-15 16,4 38-45-16,0 0-4 16,0 0-12-16,0 5-16 15,-3 12-1-15,-3 10 0 16,-4 15 0-16,-6 21 0 16,0 20 0-16,3 16 0 15,1-10 2-15,9-16-2 16,3-24 2-16,0-9-2 15,0 3 0-15,0 6 5 16,0 1-5-16,0-7-15 0,0 0-60 16,0-13-139-16,0-10-293 15</inkml:trace>
  <inkml:trace contextRef="#ctx0" brushRef="#br0" timeOffset="219853.846">21090 12890 823 0,'19'-79'248'15,"4"0"-202"-15,-12 26-15 16,0 16 35-16,-2 11-3 0,0 3-10 16,0 6 33-1,0 4-38-15,-2 13-48 0,6 3-23 16,3 18 2-16,6 11 21 15,5 8-9-15,-2 4 9 16,1 1 0-16,-1-2-1 16,-3-3-15-16,-4-7 1 15,-9-4-20-15,-9-5-1 16,0-1 27-16,-21-6 9 16,-13-2 0-16,-10-1 0 15,-9-1 10-15,-2-3-10 16,3 0-1-16,7-6-13 15,1-4-85-15,16 0-121 0,10 0-67 16</inkml:trace>
  <inkml:trace contextRef="#ctx0" brushRef="#br0" timeOffset="220547.5427">21574 12893 1109 0,'0'0'220'16,"0"0"-172"-16,0 0-38 15,0 0-10-15,0 0 0 16,0 0 0-16,0 0 2 0,78 0 27 16,-53-3-9-1,4-1-4-15,1-6 19 0,1-2-26 16,-1-4 1-16,-4-5-3 15,-4-2-7-15,-5 1 30 16,-7-2-8-16,-4 1-10 16,-6 3 28-16,0 3-16 15,-10 5-17-15,-6 2-7 16,-3 3-1-16,-8 4-1 16,-1 3 2-16,-4 3-13 0,1 14 13 15,-1 9-9-15,3 7 3 16,2 6 6-16,7 4-11 15,9 1 11-15,11-2 0 16,0 2 0-16,19-5 6 16,14 1 4-16,9-4 0 15,7-6 3-15,7-4-13 16,24-10-80-16,-13-6-181 16,-11-10-572-16</inkml:trace>
  <inkml:trace contextRef="#ctx0" brushRef="#br0" timeOffset="221027.8851">22183 13171 1101 0,'0'0'383'0,"0"0"-283"16,0 0-49-16,0 0 39 16,0 0-25-16,0 0 0 15,0 0-28-15,114-69-29 16,-64 29-7-16,1-6 13 15,0-8-13-15,-2-15-1 16,-12 3 0-16,-12 0-18 16,-11 3-2-16,-14 24 12 15,0 2 6-15,-7 15 2 16,-13 15 0-16,-3 7-9 16,-3 0 8-16,1 16-14 15,-1 4 14-15,9 0-8 16,11 0-10-16,6-3 1 0,3-5-5 15,14 1 23-15,7-2 9 16,3-1-8-16,5 0 9 16,-3 0-9-16,0 3 0 15,-5 0 0-15,-8-1-1 16,-6 2-10-16,-5 6 1 16,-5 0-10-16,0 4 9 15,0 5 10-15,-9 1 0 16,1 2-1-16,4 2 1 15,4-4 0-15,6-5 9 16,18-1-2-16,13-7 11 16,11-4-9-16,8-6-9 15,29-7-127-15,-13-7-193 0,-11-10-665 16</inkml:trace>
  <inkml:trace contextRef="#ctx0" brushRef="#br0" timeOffset="221759.1394">22843 12742 750 0,'0'0'251'15,"0"0"-161"-15,48-89 47 0,-31 65-5 16,-2 11-56-16,-1 6-12 16,-2 7-19-16,-1 3-45 15,3 17 8-15,4 14-9 16,0 5 2-16,3 11-1 16,-2-1 1-16,1 1-1 15,-7-4 6-15,-3-6-6 16,-4-8 0-16,-3-8 7 15,-3-7-7-15,0-8 6 16,0-5 8-16,0-4 24 16,0 0 31-16,-1-4-28 15,-2-15-20-15,3-8-21 16,0-6-27-16,7-7 25 16,14-2 2-16,6 2 6 0,3 3 19 15,0 14-13-15,-4 4-5 16,-1 15-7-16,-3 4-1 15,-4 3 0-15,-5 14-12 16,-4 9-4-16,-3 4 16 16,-6 3 0-16,0 0 0 15,0-3 1-15,0-3-1 16,0-7 1-16,0-5 0 16,0-8 0-16,0-7 8 15,0 0 3-15,0-13 14 16,10-16 0-16,14-25-12 15,5-2-13-15,6-3-7 0,9-1-5 16,-3 15 12 0,-2 4-1-16,-7 15 1 0,-10 7 0 15,-12 12-1-15,-3 7 0 16,-7 0-27-16,0 16-1 16,0 10 22-16,0 14-5 15,0 6 12-15,-7 8 13 16,4-2-13-16,3-5 11 15,0-2-11-15,0-8 1 16,13-6-1-16,19-2-3 16,-2-9-182-16,2-11-182 0</inkml:trace>
  <inkml:trace contextRef="#ctx0" brushRef="#br0" timeOffset="222226.0359">23875 12523 1562 0,'0'0'198'0,"0"0"-144"16,0 0 7-16,0 0-39 15,0 0-22-15,0 0-24 16,0 0 19-16,38-12 5 16,-24 34 0-16,0 5 0 15,-2 3 0-15,-6 6-11 16,-5 7 11-16,-1 6-1 15,0 4-10-15,-6 0 11 16,-2-4 0-16,1-5-1 16,7-7 1-16,0-8 0 15,2-9 0-15,16-7 0 0,5-13-12 16,9 0-4-16,7-17 9 16,6-16-1-16,8-27 1 15,4-29-11-15,-11 0 11 16,-12 10-29-16,-17 20 36 15,-14 29 11-15,-3 7 49 16,0 9 3-16,0 14-19 16,-3 5-44-16,-6 24-15 15,-2 14 14-15,0 9 1 16,3 4 1-16,6 4-1 16,2-4 0-16,0-2 7 0,14-9-5 15,2-6-4 1,7-8-40-16,14-8-91 0,-1-10-102 15,-2-10-281-15</inkml:trace>
  <inkml:trace contextRef="#ctx0" brushRef="#br0" timeOffset="222532.2516">24751 12150 1520 0,'0'0'199'15,"0"0"-149"-15,0 0 13 0,0 0-10 16,0 0-53 0,0 0-10-16,0 0-8 0,13 40 1 15,-23 42 17 1,-32 31 0-16,-13 18 0 0,-2-2 0 16,11-26 1-16,21-34-1 15,17-20 0-15,8-12 0 16,0 4 5-16,8 4-5 15,16-1 0-15,8-6 8 16,14-11-8-16,20-7 11 16,1-13-11-16,5-7-62 15,23-7-103-15,-31-13-101 16,-7-3-296-16</inkml:trace>
  <inkml:trace contextRef="#ctx0" brushRef="#br0" timeOffset="223129.1324">24511 12735 1572 0,'0'0'201'16,"0"0"-154"-16,0 0 16 15,0 0-47-15,86-27 0 16,-46 22-16-16,2-2 1 15,0-3-1-15,-3 0-51 16,-2 0-28-16,5-4-61 16,-2 1-44-16,4 3 28 15,-1 3-8-15,-1 1 57 16,-4 2 19-16,-3 4 24 0,-5 0 54 16,-8-3 10-16,-7 3 32 15,-8-2 102-15,-5 0 41 16,-2 0 14-16,0 2-12 15,0 0-79-15,-9 0-33 16,-5 0-48-16,-4 9-16 16,-6 14-2-16,-1 5 0 15,1 12 1-15,8 2 15 16,6 3-14-16,10-4 20 16,0-4-20-16,17-5 15 15,12-5-14-15,6-10-2 16,7-8-16-16,7-9 3 15,-1-9 3-15,0-18 10 0,-6-17 1 16,-7-8 0-16,-10-1 17 16,-9 6-18-16,-10 12 30 15,-5 12 35-15,-1 16-18 16,0 7-36-16,0 0-11 16,-7 16-28-16,-5 10 27 15,0 8-11-15,3 5 12 16,4 1-1-16,5 0 1 15,0-1 9-15,8-2-9 16,13-5-33-16,25-8-74 16,0-5-161-16,-1-15-431 0</inkml:trace>
  <inkml:trace contextRef="#ctx0" brushRef="#br0" timeOffset="223398.7948">25910 12173 1564 0,'0'0'193'0,"0"0"-149"16,0 0-44-16,0 0-4 15,0 0-43-15,0 0 46 16,-4 99 0-16,4-30 1 16,-3 18 0-16,-8 18 1 15,-5 7 6-15,-4-12-7 16,1-18 1-16,4-29 10 0,5-10-11 15,5-7 0-15,4 4 0 16,1 4-2 0,6-2 2-16,21-9-8 0,40-22-78 15,-5-6-120-15,1-5-470 0</inkml:trace>
  <inkml:trace contextRef="#ctx0" brushRef="#br0" timeOffset="223769.789">25627 12626 317 0,'0'0'1188'16,"0"0"-1060"-16,0 0-62 0,82-1-33 15,-6 1-20-15,27 1 3 16,-5 2 3-16,-19-3 3 15,-22 0-4-15,-18 0-17 16,7-7 6-16,1-3-7 16,0-2-16-16,-11-1 8 15,-11 3 8-15,-11 3 0 16,-7 4 17-16,-7 3 5 16,0 0-1-16,0 0-21 15,0 13-20-15,-6 12 12 16,-1 12 8-16,1 14 16 15,3 7-1-15,1-1-14 0,2 3 7 16,0-5-8 0,5-6 0-16,23-2-32 0,-3-11-145 15,5-16-452-15</inkml:trace>
  <inkml:trace contextRef="#ctx0" brushRef="#br0" timeOffset="223971.903">26695 12316 1780 0,'0'0'215'0,"0"0"-148"15,0 0-67-15,0 0-26 16,0 0-154-16,0 0 85 0,-21 109-148 16,18-57-140-16</inkml:trace>
  <inkml:trace contextRef="#ctx0" brushRef="#br0" timeOffset="224233.0712">26910 12689 1400 0,'0'0'177'16,"0"0"-113"-16,0 0-45 16,-114 89-9-16,80-46 11 15,7 4-20-15,15-2 11 16,12-1-5-16,0-8 11 15,21-3 11-15,9-8-10 0,6-11-3 16,2-7 6 0,1-7-13-16,-1-7 5 0,-4-19 1 15,-7-14-8 1,-5-19 9-16,-11-1-16 0,-8-3 6 16,-3 1 21-16,-6 22-8 15,-12 4-2-15,-3 13-17 16,-4 13-88-16,-14 10-144 15,6 3-147-15,9 10-792 0</inkml:trace>
  <inkml:trace contextRef="#ctx0" brushRef="#br0" timeOffset="224684.5129">27369 12705 1295 0,'0'0'347'0,"0"0"-160"16,0 0-42-16,0 0-102 15,0 0-43-15,0 0-6 16,0 0-7-16,73 30-3 16,-52 7 9-16,-1 5-8 15,-6 5 13-15,-3-1-9 16,-5-3-8-16,-2-4 7 16,-4-5-7-16,0-11 0 15,0-8 4-15,0-11-7 16,0-4 22-16,0-7 25 15,3-18 13-15,15-12-36 16,20-26-2-16,23-29-24 0,4 6 8 16,-5 7-4-16,-9 22 6 15,-20 28 14-15,-4 9 1 16,-3 3 46-16,-11 14-30 16,-2 3-17-16,-4 17-18 15,-1 16 2-15,-4 9 16 16,-2 9-18-16,-3 4 10 15,-18 4 8-15,-4-2 1 16,0-4 9-16,3-6 2 16,9-5-12-16,7-2 10 15,6-8-10-15,10-1 6 16,17-6 13-16,13-1-10 16,50-11-9-16,-9-6-59 0,1-7-310 15</inkml:trace>
  <inkml:trace contextRef="#ctx0" brushRef="#br0" timeOffset="225273.6139">29540 12794 1300 0,'0'0'210'0,"0"0"-98"16,0 0-8-16,0 0-69 0,0 0-34 16,-116-39-2-1,62 52 1-15,-9 16 0 0,0 5 1 16,8 8-1-16,14 1 12 15,15 0 11 1,18 1 2-16,8-4 7 0,17-1-5 16,22-3 1-1,16-6-2-15,11-10-17 0,4-7-8 16,1-13 6-16,-6 0-7 16,-7-27 7-16,-10-9-7 15,-11-11-1-15,-8-8 0 16,-15-4-25-16,-11-2 4 15,-3 6 4-15,-9 5 1 16,-12 10 1-16,-2 11-37 16,3 10-129-16,4 19-103 15,5 0-226-15,11 12-231 0</inkml:trace>
  <inkml:trace contextRef="#ctx0" brushRef="#br0" timeOffset="225747.6268">29877 12828 1151 0,'0'0'187'0,"0"0"62"16,0 0-75-16,16-80-108 15,-9 70-21-15,-1 4-10 16,4 6-27-16,5 3-8 16,0 14-10-16,3 9-6 15,-3 7 8-15,-4 4-1 16,-4 2 2-16,-7 1 6 15,0-1 2-15,0-2-2 0,-2-7 1 16,-4-8 0 0,1-6-1-16,4-9 0 0,1-4 0 15,0-3 1-15,0-10 12 16,17-18 15-16,12-9-17 16,12-12-10-16,9-8 0 15,4 1-15-15,-3 6 8 16,-5 14 7-16,-9 10 0 15,-10 9 9-15,-8 10-8 16,-6 7-1-16,-4 0 0 16,-5 3-6-16,-4 14-4 15,0 10-10-15,0 8 11 16,-3 6 9-16,-7 6 0 0,0 1 8 16,2-2 2-1,2 1 2-15,1-1 7 16,5-3-12-16,0-7-6 0,0-2 10 15,9-5-11-15,12-8 0 16,36-12-50-16,-4-6-217 16,5-3-494-16</inkml:trace>
  <inkml:trace contextRef="#ctx0" brushRef="#br0" timeOffset="226213.322">31745 12731 1041 0,'0'0'301'0,"0"0"-89"0,9-89-50 15,-9 63-66-15,-11 7-66 16,-21 5-30-16,-26 8 0 16,-5 6-2-16,-8 0 2 15,2 20-2-15,22 5-12 16,6 9 7-16,17-1 6 15,12-4 2-15,12 1-1 16,1-6 6-16,20-2 16 16,9-5 1-16,6-1-10 15,6-2 5-15,2-1-18 16,-3 1 0-16,-5 5 0 16,-6 4 0-16,-5 4-1 0,-4 2-11 15,-8 8 0-15,-5 1 11 16,-3 2-5-16,-5-3 6 15,0 2-1-15,0-5 2 16,-10-4 0-16,-2-8 12 16,-4-2 3-16,-4-6 33 15,-7-7 8-15,-5-4-16 16,-11-3-9-16,-8 0-19 16,-6-14-13-16,-3-5-6 15,5-1-62-15,6 7-25 16,-2 8-76-16,14 5-188 0,11 0-515 15</inkml:trace>
  <inkml:trace contextRef="#ctx0" brushRef="#br0" timeOffset="227474.5793">2863 14390 1326 0,'0'0'114'16,"0"0"-90"-1,-15 76 13-15,3-30 6 0,4 4-11 16,-3 6-13-16,0 0-3 16,2 0-15-16,-4-3 9 15,-1-4-9-15,-5-5-1 16,-20 1-61-16,8-8-128 15,-4-13-366-15</inkml:trace>
  <inkml:trace contextRef="#ctx0" brushRef="#br0" timeOffset="227648.2209">2973 14070 1061 0,'0'0'156'0,"0"0"-69"15,0 0 52-15,0 0-44 16,-9-76-38-16,6 76-57 16,3 0-66-16,0 35-134 15,0 2 7-15,3 2-178 0</inkml:trace>
  <inkml:trace contextRef="#ctx0" brushRef="#br0" timeOffset="228027.7405">3479 14265 1192 0,'0'0'245'16,"0"0"-185"-16,0 0 47 16,-85-14-38-16,49 18-58 0,-3 16-9 15,-1 5 5-15,6 6-7 16,8-1-1-16,10-2 1 15,10-4 0-15,6-4 3 16,3-1-3-16,16-2 0 16,7 0 7-16,11-1-7 15,-3 1 0-15,2-2-2 16,-6 2-5-16,-8 7 0 16,-7 6 6-16,-12 5-7 15,-3 9 7-15,-12-1 2 0,-13 3-1 16,-8-4 12-1,-3-5-2-15,-4-7 22 0,0-11-13 16,1-5-7-16,0-11-12 16,5-3-9-16,8-10-74 15,7-5-122-15,10 4-411 0</inkml:trace>
  <inkml:trace contextRef="#ctx0" brushRef="#br0" timeOffset="229127.5668">5865 14019 846 0,'0'0'589'0,"0"0"-486"15,0 0 50-15,0 0-64 16,0 0-25-16,0 0 18 15,-42-72-26-15,18 59-11 16,0 2 1-16,-10 3-14 16,-8 4-31-16,-7 4 14 15,-2 0-15-15,-6 19-6 0,-1 11 5 16,3 4-4-16,7 5-1 16,5 8-4-16,12-1 4 15,8 0-3-15,13-3 7 16,10-7-6-16,0-5 8 15,22-3-6-15,5-4 5 16,9-4-8-16,4-1 7 16,8-2 2-16,0 0 0 15,4 2 0-15,0 0 0 16,-4 1 0-16,1 0 0 16,-4 4-1-16,-2 3-8 0,-10-2 8 15,-5 2 1 1,-8 3-1-16,-7-4-1 0,-7 4-27 15,-6 0 12-15,-3 2-4 16,-16-1 5-16,-11 2 10 16,-9 3-3-16,-6 0-4 15,-10-3 13-15,0-3 0 16,-5-3 0-16,2-5 2 16,3-9-2-16,7-6 9 15,9-7 0-15,2-10 1 16,7-9-1-16,6-5 0 15,5-2-9-15,5 6-34 16,4 4-11-16,4 0-50 16,3 6-159-16,0 6-434 0</inkml:trace>
  <inkml:trace contextRef="#ctx0" brushRef="#br0" timeOffset="231273.6306">5778 15172 170 0,'0'0'123'16,"0"0"213"-16,0 0-76 16,0 0 3-16,0 0-88 15,0 0-50-15,0 0-13 0,0-10-26 16,3 2-44-16,-3 1 5 15,0-3-9-15,0-3-2 16,0 2 1-16,0-5-15 16,3 2 6-16,-3-3-12 15,6-2-16-15,3-1 12 16,1-3-11-16,4 3-1 16,2 1 0-16,2 5-6 15,0 4 6-15,0 4-1 16,1 2-13-16,-1 4 14 15,0 0 0-15,3 0 0 16,1 4 7-16,-2 3-7 16,-1 2 0-16,-2 1 0 0,-4-1-6 15,-1 5 5-15,-3 0 1 16,-2 5-6-16,-7 2 6 16,0 4-1-16,-7 5 0 15,-14 0 1-15,-3 1-13 16,-4 1 12-16,-2 1-9 15,0-4 8-15,2-5 2 16,1-1-6-16,6-3 6 16,-3-6 2-16,2 1-2 15,2-1 1-15,1 2-1 16,3-3 0-16,2 1 0 16,5-2-12-16,2-2 11 15,4-3-14-15,3-1-5 0,0 1 19 16,3-6-18-16,10 2 19 15,2 0 5-15,6 0 3 16,3-3 20-16,4 0-6 16,2 1-12-16,4-1 1 15,2 0-11-15,0 0 1 16,3 0 6-16,1 0-7 16,-1-1 8-16,-5-2-8 15,-1-4 0-15,-3 4 16 16,-5-1-3-16,-4 1 2 15,-9 0-6-15,-3 3-8 16,-6 0-1-16,-3 0 0 0,0 0-19 16,0 0-37-16,0 0-67 15,0 0-150-15,0-3-524 0</inkml:trace>
  <inkml:trace contextRef="#ctx0" brushRef="#br0" timeOffset="232292.1254">7094 14469 1117 0,'0'0'681'15,"0"0"-621"-15,0 0-37 16,0 0-23-16,0 0 0 16,98 10 11-16,-50-4 8 15,6 4-3-15,4-3 12 16,3 3-13-16,-7-3-14 15,3 0 18-15,-5-4-6 0,0 0-1 16,-4-3-6-16,-5 0 2 16,-4 0 3-16,-11-3-11 15,-8-1-31-15,-16-2-95 16,-4 2-179-16,0 1-428 0</inkml:trace>
  <inkml:trace contextRef="#ctx0" brushRef="#br0" timeOffset="232656.3828">7088 14795 679 0,'0'0'578'0,"0"0"-482"15,0 0 81-15,0 0-45 16,0 0 7-16,0 0-35 16,0 0-57-16,30 0-21 15,1 5 29-15,8-3-6 16,7 5-11-16,2-1-14 16,4 1-24-16,2 0 7 15,1-3-7-15,-4 2 0 16,1-2 1-16,-3 2 0 15,-4-6 0-15,-6 3 6 16,-6-3-6-16,-11 0-2 0,-3 1 1 16,-11 2-29-16,-2 0-56 15,-6 1-73-15,3 2-166 16,-3-2-413-16</inkml:trace>
  <inkml:trace contextRef="#ctx0" brushRef="#br0" timeOffset="234278.6468">9432 13752 1092 0,'0'0'235'16,"0"0"10"-16,0 0-60 15,0 0-44-15,0 0-50 16,0 0-20-16,0 0-32 16,-94-62-29-16,67 62-2 0,-1 0-8 15,-2 16 0 1,2 7-1-16,2 7-15 0,2 10 8 16,8 2-27-16,7 5-13 15,9-5 26-15,0 2 14 16,13 1 8-16,7-1 1 15,2 5-1-15,2 4 7 16,-6 3-6-16,-5 14-1 16,-13 19 6-16,-16 20-6 15,-26 3-27-15,-10-19-18 16,7-24-17-16,5-23 43 16,1-6 3-16,-13 6 13 15,-9 1 3-15,-5 2 0 16,5-12 0-16,7-8 0 0,14-10 0 15,13-12 0-15,9-4-15 16,12-3 8-16,6 0-9 16,0-13-12-16,0 1 18 15,6-5 10-15,3 1-5 16,3 2 4-16,6 1 0 16,1 3-12-16,4 3 12 15,2 7-5-15,5 0-2 16,0 7 0-16,-5 10-9 15,2 9 10-15,-5 6 1 16,-7 8 6-16,-4 4 4 16,-7 8-3-16,-4 14 15 15,0-2-15-15,-4 2 12 0,-2 3 8 16,1-10-20-16,5 10 6 16,0 11 12-16,0 6-7 15,11-7 3-15,2-6 1 16,2-14-7-16,9-9 1 15,4 2-10-15,11 1 9 16,10-6 3-16,3-5-11 16,11-9-1-16,10-6-9 15,29-20-153-15,-14-7-102 16,-11 0-666-16</inkml:trace>
  <inkml:trace contextRef="#ctx0" brushRef="#br0" timeOffset="234903.0937">10615 13789 1007 0,'-79'92'154'0,"-15"24"-86"0,-12 26 38 16,7 3-9 0,22-6 14-16,8-1-1 0,11-1-37 15,12 1-8-15,19-6 5 16,18-7-13-16,9-6-15 16,9-6-3-16,21-2-11 15,13-1 6-15,2-4-12 16,13-4-10-16,1-4 3 15,9-2-15-15,-7-19 6 16,21-4 1-16,3-11-7 16,12-16-13-16,21-3-48 15,-6-26-61-15,-24-10-112 16,-20-7-411-16</inkml:trace>
  <inkml:trace contextRef="#ctx0" brushRef="#br0" timeOffset="235587.5786">13123 13779 1204 0,'0'0'162'16,"0"0"-123"-16,0 0-39 0,114-4 0 16,-79 24-11-1,-5 10 6-15,-5 6 5 16,-2 11 1-16,-6 5 30 0,3 18 12 15,1 19-2-15,9 13 5 16,-5 4-12-16,2-7-14 16,-8-13 2-16,-5-10 7 15,-1-3 2-15,-4 6-5 16,-3 0-7-16,0 3 25 16,-2-13-6-16,0-11-9 15,-4 7-7-15,0 5-15 16,0 12 0-16,-10 0-6 0,3-21-1 15,-5-19 13 1,2 1-13-16,-4 3 0 0,-5 11 1 16,-5 2-1-1,0 0 9-15,-3-5-9 0,-1-5 0 16,1-2-6 0,-1-2-11-16,-2-5-30 0,-3-1-23 15,-5-5-67-15,-18 5-74 16,4-9-53-16,7-7-236 0</inkml:trace>
  <inkml:trace contextRef="#ctx0" brushRef="#br0" timeOffset="236321.9592">11261 13934 451 0,'0'0'896'0,"0"0"-785"16,0 0-39-16,12-95-20 16,-9 71-20-16,0 8 44 15,0 6 13-15,-3 9-7 16,0 1-22-16,0 0-40 16,0 7-11-16,0 13-7 15,-3 11-2-15,-6 14 44 16,-6 7-1-16,0 6 10 15,-7 4-12-15,2 0-24 16,1-1 6-16,1-2-7 16,6-7-14-16,3-5 13 0,6-5-15 15,0-5 1 1,3-10 7-16,0-5-8 0,3-8-8 16,9-5-102-16,15-9-68 15,-2 0-165-15,2-6-905 0</inkml:trace>
  <inkml:trace contextRef="#ctx0" brushRef="#br0" timeOffset="236934.3013">12474 14086 1088 0,'0'0'167'15,"0"0"-106"-15,0 0 0 16,30-72-17-16,-2 52-28 15,5 3 17-15,9 4 11 16,-2 3 24-16,2 3-13 16,-1 4-28-16,-1 3-7 0,-2 0 0 15,-2 0-8-15,-3 10 10 16,-2 3-21-16,-1 1 6 16,-10 5 17-16,-4-3-17 15,-10 7 0-15,-6 4 12 16,0 3-6-16,-19 3 25 15,-10 7-27-15,-7-1-11 16,-7-2 0-16,1 2-1 16,1-6 1-16,0 1 13 15,4-5-4-15,1 1 10 16,6-3-11-16,8-5-7 16,3-2 4-16,11-4-5 15,2-2 0-15,6-7-1 16,0 2-2-16,3-5 3 15,13 1 1-15,11 0 1 0,6-5 24 16,9 0-13-16,10 0-2 16,-1 0-10-16,4 0-1 15,0 0 0-15,-6 0-10 16,-4 0-52-16,4 0-39 16,-10 0-168-16,-15-3-454 0</inkml:trace>
  <inkml:trace contextRef="#ctx0" brushRef="#br0" timeOffset="238552.3871">11340 13848 358 0,'0'0'488'16,"0"0"-444"-16,0 0-23 16,0 0 28-16,0 0 18 15,0 0 15-15,0 0-35 0,1-22-13 16,-1 21 29-16,0 1-21 16,0-3 11-16,0 3-9 15,0-3-12-15,0 3 23 16,0-3-20-16,0 2 8 15,0 1 11-15,-1 0-28 16,-2 0-13-16,0 0 1 16,0 0-14-16,0 0 2 15,0 0-2-15,0 0 1 16,0 0 0-16,-1 0-1 16,4 0 0-16,-3 7-1 15,-7 7-15-15,0 11 6 16,-3 9 2-16,-2 5 3 0,-6 7 5 15,6-3 0-15,-1 0 1 16,5-2-1-16,1-2-16 16,1-3 8-16,6-3 0 15,-3 3 1-15,3-7 6 16,-5 5-4-16,4-1 5 16,-5 0 1-16,0 0 0 15,-4-1 0-15,3-8 1 16,3-1-2-16,-3-6 5 15,4-1-5-15,3-5 0 16,-3-2-1-16,3 1 2 16,0-4-1-16,3 1 0 15,0-4 0-15,-3 1 0 0,3-1 1 16,0 0-1-16,0-2 2 16,0-1-1-16,0 0-1 15,0 0 3-15,0 0-2 16,0 0 12-16,0 0-6 15,0 0-5-15,0 0-1 16,0 0 0-16,0 0 6 16,0 0-7-16,0 0 1 15,0 0-2-15,3-10-12 16,6-4-56-16,3-19-15 16,2 3-48-16,-1 0-140 0</inkml:trace>
  <inkml:trace contextRef="#ctx0" brushRef="#br0" timeOffset="242344.496">11237 13894 225 0,'0'0'173'15,"0"0"-168"-15,0 0-5 16,0 0 0-16,0 0 59 16,0 0 49-16,3 0-36 15,0 0 28-15,0-3-31 16,0 0-11-16,-3 0-21 16,0 2 8-16,0-2-9 0,1 0 22 15,-1 3-12-15,0-3-2 16,0 2-7-16,0 1 0 15,0 0 10-15,0 0-12 16,0 0 0-16,0 0-5 16,0 0-21-16,0 0 10 15,0 0-13-15,0 0 0 16,0 0-5-16,0 0 1 16,0 0-1-16,0 0 4 15,0 0-5-15,0 0-1 16,0 1 0-16,0 2 0 15,0 3 0-15,0-2 1 16,0 2 0-16,0 1 0 0,0 0 1 16,0-4 0-1,0 1 5-15,0-1-5 0,0-3 6 16,0 0 0-16,0 0 12 16,0 0 6-16,0 0-8 15,0 0 3-15,0 0-19 16,0 7-1-16,0-2-91 15,-1 5-201-15</inkml:trace>
  <inkml:trace contextRef="#ctx0" brushRef="#br0" timeOffset="242876.875">10851 15172 110 0,'0'0'1251'16,"0"0"-1052"-16,0 0-32 16,0 0-48-16,0 0-56 15,0 0-21-15,0 0-7 16,0-13-17-16,0 23-8 15,0 10-4-15,-13 7 7 16,3 12 49-16,-9 11 5 16,-2 9-13-16,0 0-1 15,1 5-25-15,3-5-3 16,2 0-9-16,0-2-15 16,6-5 16-16,0-3-16 15,3-8 9-15,-1-1 1 0,4-5-11 16,0-5 7-1,3-9-7-15,0-3-14 0,0-11-66 16,22-10-98-16,-1-13-92 16,-3-14-534-16</inkml:trace>
  <inkml:trace contextRef="#ctx0" brushRef="#br0" timeOffset="244019.4553">12416 15357 1086 0,'0'0'171'15,"0"0"-106"-15,0 0-42 16,0 0-4-16,0 0 16 16,0 0 22-16,0 0 17 15,-8-52-9-15,8 36-4 16,5-1-1-16,4 0-15 16,4-2-21-16,3 2 5 15,7-3-19-15,2 4-9 16,5 2 9-16,-3 2-9 15,1 5 4-15,-2 1 5 16,-6 5-10-16,0 1 0 0,-2 0-7 16,-2 7 7-16,1 5 3 15,2 2-3-15,-1 6 0 16,-3 0 1-16,-2 2-1 16,-9 5 2-16,-1 3-2 15,-3 0 1-15,-4 2 9 16,-15 2-9-16,-7 2 8 15,-3 1 4-15,-7 1-4 16,-3-1 4-16,-7 0-5 16,4-5-7-16,-7 2 3 15,4-4-4-15,2-5-6 0,5-4 4 16,6-3-10 0,8-3 4-16,3-3-2 0,4-5 10 15,10 0-1-15,1-4-4 16,6 0 4-16,0-3 0 15,0 0 1 1,0 0 0-16,12 1 1 0,12 2-1 16,12 0 17-16,10 1 0 15,8-1 13-15,1 0-12 16,3-3-17-16,-5 0 11 16,-2 0-11-16,2 0-1 15,-4 0 2-15,-1 0-1 16,-2 0 0-16,-7 0 0 0,-7 0-1 15,-6 0 1 1,-7 0-1-16,-7 0-53 16,-1 0-57-16,-8-3-202 0,0-1-635 15</inkml:trace>
  <inkml:trace contextRef="#ctx0" brushRef="#br0" timeOffset="246607.9283">15003 15659 1691 0,'0'0'196'16,"0"0"-160"-16,0 0 43 16,0 0-50-16,0 0-23 15,0 0-6-15,0-17 0 0,0 17-5 16,-3 10 5-16,-8 10 1 16,-5 5 11-16,-10 9 40 15,-9 8-29-15,-7 8-7 16,-13-1-6-16,-8 8-10 15,-31 19-70-15,17-16-123 16,5-7-285-16</inkml:trace>
  <inkml:trace contextRef="#ctx0" brushRef="#br0" timeOffset="247550.0857">17214 13921 1192 0,'0'0'409'15,"0"0"-343"-15,0 0-47 16,0 0 20-16,-85-30-21 15,53 40-17-15,-5 14 0 16,-9 8 4-16,-4 11-4 16,-12 17 8-16,-19 25 4 15,-11 31 3-15,-2 13 28 16,13 7 4-16,16-5 8 16,23-11-8-16,10-2-6 15,15-5 1-15,11-5-11 16,6-11-21-16,10-1 5 0,20-1-15 15,8-5 0 1,6-14 0-16,0-17-1 0,-5-13 0 16,3-10-18-16,9 1-1 15,9-2-7-15,8-5-56 16,28-30-71-16,-17 0-167 16,-14-26-705-16</inkml:trace>
  <inkml:trace contextRef="#ctx0" brushRef="#br0" timeOffset="248031.2105">18170 13884 1222 0,'0'0'502'0,"0"0"-445"15,0 0 59-15,0 0-5 16,0 0-33-16,0 0-25 0,0 0-16 16,-2-50-12-16,1 50-19 15,-1 0 3-15,1 0 10 16,-1 0-3-16,1 0 12 16,-2 5-19-16,-4 7-9 15,-2 8 0-15,-7 14 0 16,-4 15 9-16,-6 6 18 15,6 9-17-15,-2-2 8 16,6-3-16-16,9-5-1 16,4-8 6-16,3-6-7 15,13-5-87-15,13-8-112 16,0-13-157-16</inkml:trace>
  <inkml:trace contextRef="#ctx0" brushRef="#br0" timeOffset="249013.1478">17716 14970 773 0,'0'0'705'16,"0"0"-649"-16,0 0-23 15,0 0-16-15,105-69-8 16,-73 59-9-16,3 5 0 16,-5 2 0-16,-7 2 1 15,-1 1-1-15,-6 0 19 16,-3 7 8-16,1 2-6 0,-5 5-1 16,0 5-1-16,2 5-10 15,-1-2-9-15,-4-1 13 16,0 2-12-16,-6 0 6 15,0-4 6 1,0 1-5-16,-15 4 8 0,-9 2-5 16,-5-2-11-16,-3 2 16 15,-4 0-15-15,-2-2-1 16,5-2 8-16,4-2-7 16,3-3 12-16,6-1 7 15,3-5 4-15,2 2 2 0,5-1-10 16,0-2-8-16,3 0 0 15,6-3-8-15,1-4 0 16,0 1 0 0,0-1 0-16,5 0 29 0,8 1-2 15,6 2 2-15,13-3 0 16,8-2-1-16,5 2 6 16,1-3-14-16,5 0-20 15,-5 0 12-15,-4 0-12 16,-2 0 0-16,-8 0 0 15,-2 0-11-15,-2 0 2 16,-5-4-10-16,3 1-25 16,2-7-32-16,-1 3-75 15,-11-6-174-15</inkml:trace>
  <inkml:trace contextRef="#ctx0" brushRef="#br0" timeOffset="249828.6085">19901 14175 1302 0,'0'0'254'16,"0"0"-132"-16,0 0-68 16,0 0-36-16,0 0-10 15,0 0-7-15,0 0-1 16,-61-6 0-16,47 2 0 16,2-5 16-16,2 2-16 0,1-6 1 15,-3-4 0-15,7-2 0 16,5-5 14-16,0-3-2 15,13 1 19-15,9 0 0 16,8 3-18-16,4 6 0 16,6 4-2-16,0 3-11 15,1 6 8-15,-1 4-9 16,-4 0-2-16,-4 0 2 16,-3 7-7-16,-4 6 7 15,-4 4-1-15,-3 3-9 16,-7 7 10-16,-8 2 0 15,-3 8 0-15,-11 5 16 16,-17 5-15-16,-10 5 9 0,-6-3-8 16,-3 1-2-16,-2-1-1 15,6-8 0-15,4-6-4 16,3-5 5-16,14-6 1 16,1-4 0-16,9-7-1 15,5-6-1-15,7-1 0 16,0 0 1-16,0-2-8 15,16 2 7-15,9-5 2 16,7 2 10-16,8-3 2 16,7 0-12-16,2 0 10 15,3-4-11-15,-4-2 0 16,-2 2 0-16,-1 1 0 16,-5 0-6-16,-6 1-30 0,-3 2-60 15,-2 0-128-15,-10-2-64 16,-6 2-531-16</inkml:trace>
  <inkml:trace contextRef="#ctx0" brushRef="#br0" timeOffset="250171.6504">19892 14975 1377 0,'0'0'279'16,"0"0"-202"-16,0 0-39 16,0 0-35-16,0 0 6 15,0 0-8-15,0 0-1 16,-18 66 51-16,6-34-7 15,-4 8 30-15,0 1-16 16,-1 4-13-16,2 4 2 16,-2 1-30-16,4-4-11 15,0 1 1-15,2-11-7 16,6-3-64-16,5-10-77 16,0-9-161-16,13-11-607 0</inkml:trace>
  <inkml:trace contextRef="#ctx0" brushRef="#br0" timeOffset="250843.8305">20817 13839 977 0,'0'0'364'16,"0"0"-242"-16,0 0 3 16,0 0-85-16,0 0-40 0,0 0-2 15,0 0-27 1,23 16 20-16,-14 13 9 0,4 2 19 15,1 7 15-15,3 3 1 16,4 8 6-16,-1 8-1 16,2 2-13-16,-5 7 2 15,-1 3 16-15,-3 1-11 16,-6-1 4-16,-1 0-17 16,-3 0-4-16,-3 0-2 15,0-2-9-15,0 2 11 16,0-2-8-16,-6 1-1 15,-4-2 6-15,-5-2-14 16,0-8 9-16,-1 1 0 16,-4-2-8-16,-1-3 9 15,-1-4-10-15,-1 0 0 0,-2-1 8 16,0-8-8-16,-1 1 0 16,3-7-21-16,-3-6-10 15,4 1-12-15,-2-1-30 16,-9 3-52-16,5-6-130 15,1-4-376-15</inkml:trace>
  <inkml:trace contextRef="#ctx0" brushRef="#br0" timeOffset="252768.0987">21704 13514 1053 0,'0'0'334'15,"0"0"-212"-15,0 0 14 16,0 0-65-16,0 0-48 16,0 0-22-16,0 0 11 15,83-46-12-15,-73 43 1 16,-4 0 1-16,-5 3-2 0,1 0 6 15,-2 0-6-15,0 0-4 16,0 0 4-16,0 0 0 16,0 0 0-16,0 0 0 15,0 0-8-15,0 0 8 16,0 0-1-16,0 0-2 16,0 0 1-16,0 0 2 15,0 0-17-15,0 0-20 16,0 0-27-16,0 0 31 15,0 0 17-15,0 0 14 16,0 0 2-16,0 0 0 16,0 0 0-16,0 0-1 15,0 0-13-15,0 0-1 0,0 0-1 16,0 0 1 0,0 0 15-16,1 0 0 0,2 0 1 15,-1 0 5-15,-1 0-6 16,1 0-2-16,-1 0 1 15,-1 0 1-15,0 0 0 16,0 0 1-16,0 0 8 16,0 0 1-16,0 0 4 15,0 0 24-15,0 0-14 16,0 0-23-16,0 0 18 16,0 0-19-16,0 0 1 15,0 0 5-15,0 0-4 16,0 0 8-16,2 0-10 15,2 3 1-15,4 0-1 16,2 1 2-16,6 3 11 0,3-2-4 16,3 5-9-16,2 0 10 15,-6 4-10-15,1 2-1 16,-5 4 0 0,-4 3 1-16,-6 10 0 0,-4 4 14 15,0 6 0-15,-1 6 15 16,-12 4-7-16,-4-1 2 15,-4 2 11-15,-3 1-5 16,3-4 10-16,-1 1-11 16,3-3-16-16,5 1 2 15,7-4-13-15,-2-2-2 16,9-2 10-16,0 1-4 0,0-3 0 16,15 0 1-1,5 0-7-15,9-5 0 0,7-5 0 16,1-4-22-16,8-6-1 15,1-6-8-15,0-8 6 16,0-6-20-16,-4 0-14 16,-3-10 11-16,-6-6-6 15,-9 2 19-15,-6 2 29 16,-12 2 6-16,-5 7 20 16,-1 3-20-16,-3 0-7 15,-12 10-9-15,-9 9 9 16,-6 7 7-16,-2 8 3 15,-4 1-3-15,-1 6 0 0,4-2 7 16,2 4-1 0,2-1 18-16,6 5-17 0,6-4-1 15,6 3 5-15,4 0-10 16,6 1 0-16,1-1 4 16,-3 4-4-16,0-1 3 15,-7 1-4-15,0 1 0 16,-8 6 0-16,-3 0 0 15,-8 16 0-15,-6 12 1 16,2-8 1-16,7-5-1 16,4-12-1-16,5-17 0 15,0 9 0-15,-5 2-4 16,3-5 4-16,-5-3 0 16,3-7 1-16,0-5 6 15,-1-4 13-15,-3-5 11 16,2 2 5-16,-3 0-22 15,3-5-4-15,-4 2-10 0,0-4 1 16,1-4-2-16,-4-9-12 16,-23-7-15-16,5-13-29 15,5-7-270-15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9:08.0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2660 2317 416 0,'0'0'270'0,"0"0"-74"16,0 0-79-16,0 0-11 15,0 0-2-15,0 0 3 16,10-27 22-16,-7 24-31 0,-3 0 1 16,0 2-19-1,3-4-3-15,-3 1 2 0,2-1-33 16,1-2 2 0,1-2-17-16,8-2-9 0,6-3-5 15,12-2-17-15,6-1-1 16,7 2 0-16,2 1 1 15,-2 4 0-15,-6 5 0 16,-4 5-6-16,-6 0 6 16,-12 2-11-16,-6 14 1 15,-5 3-17-15,-4 7 10 16,-10 5 17-16,-10 2 0 16,-8 3-5-16,-5-4 4 15,3-2-6-15,-1-6 7 16,1-7 1-16,5-7-1 0,1-6 6 15,9-4 1-15,5 0-6 16,5 0 17-16,5-4-12 16,0-6 14-16,8 0-20 15,11 0 0-15,3 2 0 16,1 2-9-16,7 5-1 16,0 1 10-16,1 2-11 15,-1 16 10-15,3 3 1 16,-5 7-9-16,0 3 9 15,-7 1 0-15,-6 3 1 0,-5 3-1 16,-10-4 0 0,0 2 0-16,-13-4 2 0,-11-4-2 15,-3-3 10-15,-6-7-4 16,2-7 7-16,-2-7 10 16,5-4-17-16,1 0-6 15,6-9-7-15,2-5-50 16,7-12-67-16,6 5-171 15,6-2-356-15</inkml:trace>
  <inkml:trace contextRef="#ctx0" brushRef="#br0" timeOffset="399.2824">3215 2066 1145 0,'0'0'158'0,"0"0"25"16,0 0-39-16,0 0-71 15,0 0-44-15,0 0-11 16,0 0-5-16,76-2 7 15,-48 29 36-15,2 8 26 16,3 9-28-16,-5 7-11 16,-1 4-6-16,-3 3-10 0,-3 0-12 15,-5-1-15 1,-4 0 11-16,-6-2-10 0,-6-3 7 16,0-1-3-16,-12-1-4 15,-10-1 8-15,-5-4-9 16,-6-3-2-16,-4-7-18 15,-2-8-41-15,-4-7-29 16,-20-13-42-16,8-5-98 16,7-2-349-16</inkml:trace>
  <inkml:trace contextRef="#ctx0" brushRef="#br0" timeOffset="754.9981">2563 2054 846 0,'0'0'527'15,"0"0"-460"-15,-102-8-29 16,55 8-15-16,2 18 37 16,6 7-6-16,6 12-8 15,5 7 10-15,4 8-11 0,11 7 0 16,8 6-8 0,5 3-15-16,5 1 10 0,17-1-22 15,8-3 2-15,9-6-3 16,10-7-9-16,34 2-1 15,-14-15-76-15,0-13-165 0</inkml:trace>
  <inkml:trace contextRef="#ctx0" brushRef="#br0" timeOffset="5896.6229">5254 2273 363 0,'0'0'123'0,"0"0"181"16,0 0-119-16,0 0-20 16,0 0-11-16,0 0 28 15,6-25-36-15,-6 19-24 16,0-1 1-16,0-1-26 15,0 0-14-15,0 0-23 16,-6 1-26-16,-1-2-10 16,-5 3-23-16,-2 1 0 15,-8 5-1-15,-5 0-7 16,-7 3 5-16,-9 14 1 16,1 6-15-16,-3 6 15 15,2 2 0-15,7 0-6 16,8-1 6-16,7-6-8 0,12-4 8 15,6-6 0 1,3-4-12-16,6-3 12 0,19-3-26 16,5-3 19-16,9-1 2 15,7 0 6-15,2 0 0 16,4 4 0-16,-6 5-5 16,-1 6 4-16,-6 8 1 15,-6 7-7-15,-5 3 7 16,-7 4 0-16,-12 1 0 15,-6 0 0-15,-3-1 0 16,0-2 0-16,-12-2 0 16,-12-4 1-16,-4-5 7 15,-8-5 2-15,0-8 11 16,-6-8 2-16,-1-3-17 16,4 0 16-16,0-13-16 0,1 2-6 15,8 2-8-15,3 2-29 16,3 6-26-16,8 1-22 15,5 0-58-15,11 1-118 16,0 3-118-16,8-1-410 0</inkml:trace>
  <inkml:trace contextRef="#ctx0" brushRef="#br0" timeOffset="6390.9744">5693 2423 988 0,'0'0'557'0,"0"0"-464"16,0 0 58-16,0 0-45 15,0 0-53-15,0 0-3 16,0 0-26-16,48-10-24 16,-8 9 10-16,5-1-9 15,4 1 5-15,-1-1-6 16,-2-2 0-16,-4 0-1 15,-3-2-6-15,2-4-49 16,-11 1-97-16,-9 1-237 0</inkml:trace>
  <inkml:trace contextRef="#ctx0" brushRef="#br0" timeOffset="6629.7786">5721 2670 1255 0,'0'0'290'0,"0"0"-207"16,0 0-49-16,0 0 12 15,0 0 24-15,0 0-42 16,108 8 19-16,-62-8 4 16,-1 0-24-16,1 0-7 15,-7 0-13-15,-2 0-7 0,-7 0 0 16,-3 0-17-16,-5-7-120 15,-4 0-184-15,-6-3-883 0</inkml:trace>
  <inkml:trace contextRef="#ctx0" brushRef="#br0" timeOffset="7321.3285">7400 2053 1513 0,'0'0'156'16,"0"0"-121"-16,0 0-19 15,-91-59-15-15,46 49 5 16,-7 6-6-16,1 4 0 16,2 0 0-16,10 15 0 15,9 7-1-15,11 5-11 16,13 5 11-16,6 4-5 0,6 3 6 15,16 1 0-15,8 3 7 16,6 0 3-16,-2 3 5 16,-4 0-15-16,-5 2 0 15,-11 1 6-15,-14 1-6 16,0-1 1-16,-23-2 5 16,-15-4-6-16,-7-6 3 15,-9-6-3-15,2-7 0 16,4-9 2-16,5-10-2 15,12-5 7-15,11 0-7 16,10-5 0-16,10-7 1 16,0 2-1-16,7 2 0 15,8 0-1-15,3 4-10 0,3 3 10 16,-3 1-8-16,1 1-2 16,-4 12 10-16,-4 6-9 15,2 4 9-15,-4 5 1 16,-3 5 0-16,4 1 0 15,-2 1 0-15,1-1 1 16,4-2 10-16,5-2-11 16,3-4 2-16,6-4 8 15,4-5-10-15,5-7 3 16,28-10-3-16,-12-5-87 16,-2-11-311-16</inkml:trace>
  <inkml:trace contextRef="#ctx0" brushRef="#br0" timeOffset="7617.0872">7795 2151 1545 0,'0'0'143'0,"0"0"-70"15,0 0 34-15,0 0-17 16,0 0 8-16,0 0-37 15,0 0-55-15,-25-45-6 16,19 71-36-16,-3 23 36 16,1 7 9-16,-5 7 2 0,4 4 22 15,0-8-13-15,2 4-3 16,7-4-1-16,0-5-16 16,0-8 8-1,3-5-4-15,10-8-4 0,5-8-40 16,28-20-112-16,-7-5-91 15,7-10-961-15</inkml:trace>
  <inkml:trace contextRef="#ctx0" brushRef="#br0" timeOffset="7833.2244">8319 2726 1625 0,'0'0'187'16,"0"0"-153"-16,0 0-14 15,0 0 31-15,0 0 1 16,0 0 10-16,0 93-15 0,-3-63-19 16,-3-1-4-16,-2 1-12 15,-2-3-6-15,1-3-6 16,0-3-12-16,-1-6-110 16,5-3-121-16,5-9-484 0</inkml:trace>
  <inkml:trace contextRef="#ctx0" brushRef="#br0" timeOffset="8307.7324">8786 2103 580 0,'0'0'504'16,"0"0"-375"-16,22-76 81 16,-8 50-14-16,8 5-83 15,2 5-48-15,4 6-38 16,8 6-14-16,3 4-5 16,1 0-7-16,-1 10 11 15,-8 11-11-15,-7 8-1 16,-9 7 11-16,-9 5-11 15,-6 5-14-15,-18 3-4 16,-18 3 1-16,-16-2-11 0,-3-2 0 16,-3-3 14-16,4-5 12 15,12-6-5-15,11-9 7 16,10-6 2-16,12-7-1 16,9-5 17-16,0-1-8 15,6 0 40-15,18-1 18 16,12-1-19-16,13 0 4 15,6-2-25-15,6-2-14 16,2 0-4-16,-5 0-3 16,-10 0-6-16,-6 0-1 15,-11 0-45-15,-13 0-117 16,-6 0-360-16</inkml:trace>
  <inkml:trace contextRef="#ctx0" brushRef="#br0" timeOffset="8561.004">9514 2527 1609 0,'0'0'346'16,"0"0"-286"-16,0 0-28 16,0 0-13-16,0 0 2 15,0 0-12-15,0 0 2 16,-3 97 59-16,-15-47-17 15,0 5-30-15,-6 1 0 16,-1-2-22-16,1-8-1 0,9-9-19 16,5-9-56-16,7-8-52 15,10-19-82-15,14-1-198 16,6-5-344-16</inkml:trace>
  <inkml:trace contextRef="#ctx0" brushRef="#br0" timeOffset="9032.3396">9912 2217 1793 0,'0'0'182'15,"0"0"-144"-15,0 0 8 16,45-75-9-16,-12 55 15 16,13 3-23-16,6 1-17 15,6 7-12-15,1 5 1 16,-7 4-1-16,-10 0-9 0,-11 12 9 15,-10 8-10-15,-15 4-14 16,-6 7-13-16,-36 10-7 16,-12-3 31-16,-13 1-37 15,-5-2-48-15,17-14 34 16,3-5 40-16,18-7 24 16,11-9 10-16,8-2 57 15,9 0 62-15,0-12-59 16,13-3-39-16,19 1-31 15,7 3-6-15,10 7 5 0,6 4-13 16,1 10 4 0,-1 16 3-16,-9 11-5 0,-12 6 2 15,-7 7 10-15,-15 0-6 16,-12 3 5-16,0-4-1 16,-25-3-8-16,-11-7 10 15,-28-2 0-15,-24-9 0 16,0-9 13-16,10-9-12 15,14-10-1-15,21 0 0 16,7-11-14-16,9-27-130 16,18 3-180-16,9 0-536 0</inkml:trace>
  <inkml:trace contextRef="#ctx0" brushRef="#br0" timeOffset="9731.3552">10700 1919 1154 0,'0'0'281'0,"0"0"-201"15,0 0 22 1,-27-84 0-16,23 66-6 0,4 3-2 16,0 4 12-16,13 1-35 15,3 2-46-15,13 4-25 16,1 4 0-16,2 0-8 15,7 13-8-15,-6 11 15 16,-3 10-5-16,-6 10-6 16,-11 19 11-16,-13 22-7 15,0 18 3-15,-16 3 4 16,1-20-1-16,9-26 0 16,6-21 2-16,0-10-16 15,9 2 8-15,10 0-10 0,4-3-17 16,5-6 16-16,5-11 7 15,0-10 12-15,2-1 0 16,-2-12 0-16,-13-7 0 16,-7 3 1-16,-10 5 19 15,-3 10-7-15,-16 1-12 16,-8 12-2-16,-9 15-12 16,5 10 6-16,-2 8 5 15,12 6-7-15,9 4 9 16,9 0 0-16,0 0-10 15,0-3 10-15,6-4 1 16,0-1-1-16,-3-3 1 16,-3-2-1-16,0-5 0 15,-12-4 0-15,-12-7 1 16,-8-6 5-16,-3-9-6 0,-8-5 0 16,-5-6 0-16,-1 0-13 15,-14-4-129-15,15-9-368 16,8 2-671-16</inkml:trace>
  <inkml:trace contextRef="#ctx0" brushRef="#br0" timeOffset="33798.7345">13091 2251 485 0,'0'0'129'15,"0"0"-44"-15,0 0 67 16,0 0 15-16,17-87 8 0,-11 69-37 16,0 3 45-16,-3 2-61 15,0 3-33-15,-3 4-7 16,0 3-21-16,0 3-11 15,0 0-50-15,0 17-32 16,-9 13 22-16,-3 23-1 16,-9 25 11-16,-4 19 13 15,4-5-7-15,9-19-5 16,6-21-1-16,3-17 1 16,0 4 7-16,3 3-8 15,-5 1 0-15,5-12 1 0,0-9-1 16,0-10 1-16,0-11 5 15,0-1 1 1,5-22 40-16,7-13-47 16,8-10-38-16,5 2 28 0,3 3 9 15,2 12 0-15,-6 12 1 16,-2 8-19-16,-6 8 18 16,1 3-24-16,-2 16 0 15,-4 6 24-15,2 4-7 16,0 4 8-16,2 1 0 15,3-3 1-15,3-3 5 16,9-7-6-16,10-10-34 16,24-11-59-16,27-38-101 15,-10-8-106-15,-13-10-656 0</inkml:trace>
  <inkml:trace contextRef="#ctx0" brushRef="#br0" timeOffset="34114.5715">13848 2393 1024 0,'0'0'538'16,"0"0"-404"-16,0 0-60 15,0 0-15-15,0 0-45 16,-103 44-5-16,66-9 3 16,7 2-11-16,12 1 11 15,9-4-12-15,9-6 0 16,15-6 25-16,11-6 0 16,12-9 10-16,4-7 12 15,7-16-13-15,-1-16-12 16,-8-10-8-16,-7-1-13 15,-12 10 15-15,-11 13-14 0,-10 18-2 16,0 7-17-16,-10 36-19 16,-8 29 34-16,3 23 2 15,6-2 0-15,9-21-1 16,0-25-2-16,18-22-47 16,7-2-10-16,17-5-37 15,27-12-21-15,34-31-119 16,-12-17-89-16,-9-14-207 0</inkml:trace>
  <inkml:trace contextRef="#ctx0" brushRef="#br0" timeOffset="34356.7443">14581 2419 459 0,'0'0'678'0,"0"0"-298"15,0 0-71-15,0 0-88 16,0 0-158-16,0 0-57 16,-98-22-6-16,47 51-12 15,7 3 12-15,16 2-21 0,19 0-17 16,15 1 28-16,43 7 10 15,9-1 7-15,9 2 11 16,5-1-17-16,-16-5 8 16,-2 2-9-16,-20-2-10 15,-19-6 9-15,-15-3-18 16,-6-4-1-16,-29-4 20 16,-25-5 0-16,-1-6-2 15,-23-9-64-15,19-10-149 16,32-10-614-16</inkml:trace>
  <inkml:trace contextRef="#ctx0" brushRef="#br0" timeOffset="34773.6706">16177 2427 1776 0,'0'0'223'15,"0"0"-88"-15,0 0-50 16,0 0-36-16,0 0-49 16,152-11 0-16,-76 18-1 15,-4 5 1-15,-17 6-1 16,-29 1-7-16,-10 4-39 16,-16 6-77-16,-33 9-106 0,-22-6 93 15,-13-5 86-15,3-5 26 16,20-12 25-1,8-3 20-15,19-4 44 0,15-2 41 16,3 0 20-16,21 5-48 16,28 8-28-16,7 4-30 15,15 8-3-15,-3 5-8 16,-12 1-8-16,-7 6-1 16,-18-1-11-16,-14-2-7 15,-17-5 18-15,0-3-12 16,-29-3 13-16,-23 0 0 15,-6-7 22-15,-12-4 4 16,-29-13-26-16,31 0-90 0,5-14-261 0</inkml:trace>
  <inkml:trace contextRef="#ctx0" brushRef="#br0" timeOffset="35716.5315">18344 2482 1407 0,'0'0'235'15,"0"0"-197"-15,0 0-16 16,0 0-3-16,0 0 19 15,0 0-3-15,0 0-12 16,53 3-4-16,-19-3 5 16,8-6-23-16,3-4 21 0,-5-6-13 15,-8-5 0 1,-7-4 13-16,-9-6-13 0,-15 0 5 16,-1 2-13-16,-17 6 16 15,-19 7-2-15,-11 12-15 16,-11 4-15-16,-8 17 14 15,2 14-14-15,8 7 14 16,13 5-11-16,18 0 0 16,18 0 11-16,9-3 1 15,41 4 5-15,38-3 24 16,40-13-13-16,16-15 0 16,-5-13-16-16,-15-35-86 15,-45 1-209-15,-20-3-510 0</inkml:trace>
  <inkml:trace contextRef="#ctx0" brushRef="#br0" timeOffset="35928.5202">19216 2002 1028 0,'0'0'833'15,"0"0"-706"-15,0 0-5 16,0 0-82-16,0 0-40 16,0 0-45-16,0 0 29 15,-44 90 11-15,24-11 5 16,-1 20 6-16,9 4-6 15,6-17 7-15,6-21-7 16,3-24-88-16,12-7-53 16,34-9-82-16,-4-8-257 15,4-13-682-15</inkml:trace>
  <inkml:trace contextRef="#ctx0" brushRef="#br0" timeOffset="36220.7292">19548 2448 978 0,'0'0'639'15,"0"0"-594"-15,0 0-38 16,0 0 62-16,0 0-9 16,0 0 10-16,0 0-23 15,100-25-32-15,-65 4-1 16,-2-8-12-16,-10-2-1 16,-7-1 18-16,-9 3-19 15,-7 7 0-15,-3 12 21 16,-24 10-1-16,-16 3-20 0,-11 23-7 15,-11 12 1 1,3 6 0-16,14 6 2 0,19 1-5 16,18-5-6-16,11-2 15 15,24-3 23-15,33-3-1 16,31-8-4-16,30-20-8 16,4-13-10-16,-11-40-110 15,-39-2-277-15,-31 1-781 0</inkml:trace>
  <inkml:trace contextRef="#ctx0" brushRef="#br0" timeOffset="36695.9859">20119 2303 1560 0,'0'0'266'0,"0"0"-93"15,0 0-27-15,0 0-53 16,0 0-40-16,0 0-53 0,0 0 2 16,55 38-2-16,-27-7 7 15,3 6-7-15,-2 0 0 16,-9-1-12-16,-6-8-35 15,-6-8 10-15,-8-9-17 16,0-10 24-16,0-1 30 16,0-22 50-16,0-16-25 15,10-12-25-15,5-2-19 16,9 7 18-16,-2 13 2 16,4 16 1-16,-1 16-2 15,3 4-27-15,4 23 12 16,-3 10 4-16,1 4-3 15,-6 2 7-15,-7 0-1 0,-3-8 8 16,-5-7 0-16,-3-8-6 16,5-11-2-16,-5-9 8 15,7-10 29-15,13-33 18 16,-1-5-47-16,8-8 12 16,-2 1-11-16,-9 20 0 15,-4 5 32-15,-4 17-10 16,-11 12-23-16,1 1-7 15,1 18-39-15,2 13 23 16,3 10 14-16,-1 9 4 16,-2 2 5-16,0 3 0 15,-4 2-1-15,4-6-18 16,34-5-116-16,-2-14-89 16,10-19-476-16</inkml:trace>
  <inkml:trace contextRef="#ctx0" brushRef="#br0" timeOffset="37324.6176">21378 2420 1267 0,'0'0'483'16,"0"0"-448"-16,0 0-35 15,0 0-12-15,0 0-6 16,0 0 18-16,0 0 8 16,50 33 9-16,-18-30 32 15,3-3-22-15,1-4-12 16,-9-17 11-16,-9-10-7 15,-15-7-19-15,-3-3-19 16,-13 3 19-16,-14 8 11 16,-7 15 0-16,-8 14-11 0,-10 2 0 15,-4 23-1 1,4 10 1-16,7 8 12 0,16 3 0 16,10 0 27-16,19-1-15 15,2-2-1-15,26-2 5 16,14-6-10-16,24-8-1 15,3-13-17-15,5-13-13 16,2-8-85-16,-9-39-49 16,-5-5-57-16,-16-7 89 15,-15 1 115-15,-20 17 32 16,-3 9 204-16,-6 13-45 16,-2 12-46-16,1 7-92 0,5 0-53 15,3 10-24-15,8 14 3 16,2 10 21-16,7 7 11 15,-3 2-10-15,0-1 3 16,-11-6-4-16,-6-8-2 16,-5-9 2-16,-1-9-22 15,0-10 22-15,2-6 17 16,11-32 60-16,4-10-41 16,9-12-36-16,12 0-5 15,2 15-13-15,2 8-14 16,0 20 23-16,-2 17-3 15,-9 14-19-15,-1 22 30 16,-5 11-23-16,-7 8 17 0,-7 3 6 16,-4 0-7-1,-4-3 7-15,-2-5-21 0,4-12-133 16,28-27 29-16,0-11-159 16,7-11-260-16</inkml:trace>
  <inkml:trace contextRef="#ctx0" brushRef="#br0" timeOffset="37521.7267">22803 1977 55 0,'0'0'1693'0,"0"0"-1507"15,0 0-170-15,0 0-16 16,0 0-19-16,-9 77 19 16,9-2 49-16,0 24 2 15,6 8-17-15,11-7-4 16,-5-21-26-16,-6-22 5 0,-1-15-18 15,-5-5-3-15,-12 2-180 16,-5-9-159-16,-5-15-357 0</inkml:trace>
  <inkml:trace contextRef="#ctx0" brushRef="#br0" timeOffset="37894.9928">22479 2346 1532 0,'0'0'231'16,"0"0"-54"-16,0 0-86 15,153-11-65-15,-21 10-25 0,17 1 6 16,-2-3-7 0,-34-1 0-16,-41-5-9 0,-28-1-47 15,-16-1 47-15,-4 0 9 16,-7-1 6 0,-6 2 28-16,-11 3 34 0,0 3 0 15,-16 4-50-15,-12 0-18 16,-7 0-12-16,0 7-6 15,3 10 6-15,14 7-16 16,17 6-23-16,7 8 49 16,22 6 2-16,11 6 1 15,6 4 13-15,2 3-13 16,-5-1-1-16,-10-4 5 16,-13-4-5-16,-19-7-13 15,-3-6-14-15,-32-5 0 0,-15-7-14 16,-34-8-14-1,14-8-66-15,14-7-361 0</inkml:trace>
  <inkml:trace contextRef="#ctx0" brushRef="#br0" timeOffset="38403.9332">25058 2070 1292 0,'0'0'284'0,"0"0"-150"0,0 0 30 16,0 0-20 0,0 0-27-16,0 0-45 0,0 0-11 15,0-71-45-15,0 71-16 16,-1 16-37-16,-7 26-12 16,-5 32 49-16,-11 29 3 15,-3 12-2-15,-1-6 5 16,8-25-6-16,7-25-9 15,7-19-67-15,5-7-77 16,-4-2-23-16,3-7-77 16,1-11-258-16</inkml:trace>
  <inkml:trace contextRef="#ctx0" brushRef="#br0" timeOffset="38832.449">24813 2390 1627 0,'0'0'190'0,"0"0"-145"15,0 0 9-15,0 0 18 16,153-23-41-16,-14 8-29 16,17-5-2-16,-8-6 0 15,-44-3-40-15,-44 0-17 16,-24-2 6-16,-18-4 0 16,-4-5 29-16,-9-6-26 15,-5 3 30-15,0 9 18 16,-6 11 18-16,-4 16 14 15,1 7-32-15,-2 17-22 16,-5 31 22-16,-2 27 0 0,-2 23 34 16,0 6-5-1,5-18-22-15,1-24 2 0,4-22-9 16,1-11 6-16,0 0-10 16,0-5 4-16,3-8-1 15,3-13 1-15,3-3 11 16,0-25 95-16,15-11-72 15,9-2-33-15,6 7 18 16,3 10-5-16,1 14-14 16,5 7 0-16,4 10-19 15,2 13 19-15,4 5-10 16,-3 1 8-16,-3 0-4 16,4-8-102-16,-11-7-250 0,-7-11-635 0</inkml:trace>
  <inkml:trace contextRef="#ctx0" brushRef="#br0" timeOffset="39120.6631">26086 2434 1395 0,'0'0'185'0,"0"0"-111"16,0 0 10-16,0 0-43 16,0 0-29-16,116-32-10 15,-77 16-1-15,-1-3 17 0,-7-3-16 16,-7-5 15-16,-14 0 4 15,-8 0-14-15,-2 4 2 16,-9 4 47 0,-16 11-46-16,-10 8-10 15,-8 3-9-15,-3 19 2 0,4 9 7 16,9 9-12-16,12 3 2 16,14 3-11-16,7-3-11 15,15 0 32-15,23-7-18 16,53-12-70-16,-7-10-108 15,-2-14-407-15</inkml:trace>
  <inkml:trace contextRef="#ctx0" brushRef="#br0" timeOffset="39510.1472">26620 2270 1376 0,'0'0'244'0,"0"0"-39"0,0 0-68 16,0 0-88-1,0 0-46-15,0 0-3 0,0 0-11 16,112 57 10-16,-77-12 1 15,-9 6-7-15,-8-3-3 16,-10-5-10-16,-8-8 19 16,0-10-7-16,0-11-18 15,-2-11 12-15,-2-3 14 16,-2-19 81-16,6-26-35 16,4-29-31-16,32-22 7 15,9 6 6-15,4 18-22 16,-9 30-6-16,-7 25-8 15,-1 4 8-15,-1 8-1 16,-1 5-21-16,-6 8 7 16,-9 23-11-16,-7 13 5 0,-8 18 20 15,-10 20-14-15,-11-6 14 16,-1-7 1-16,6-10-4 16,14-12 4-16,2 5 0 15,6 3 0-15,21-4 11 16,29 0-11-16,61-13 0 15,-9-11-87-15,5-17-451 0</inkml:trace>
  <inkml:trace contextRef="#ctx0" brushRef="#br0" timeOffset="44150.3625">28927 2351 36 0,'0'0'793'0,"0"0"-677"15,0 0 2 1,106-96 16-16,-81 73-16 0,-8 6 23 15,-7 6 28-15,-6 2-25 16,-4 3 2-16,0 2-29 16,-22 1-49-16,-26 1-44 15,-32 2-24-15,-5 0-8 16,6 7 7-16,13 8-4 16,32 1 4-16,4 1-17 15,6 3-11-15,18-2 11 16,6 2-3-16,25 3 21 15,32 10 17-15,4 1-17 16,11 4 12-16,2 2-12 0,-23-8-9 16,-2 5 8-16,-19-5-4 15,-16 0-1-15,-14-6-9 16,-6-1-16-16,-27-2 30 16,-15-6 1-16,-11-6 1 15,-5-8 0-15,2-3-1 16,13-11-44-16,30-37-73 15,14 2-169-15,11-4-913 0</inkml:trace>
  <inkml:trace contextRef="#ctx0" brushRef="#br0" timeOffset="44685.7472">29503 2548 1145 0,'0'0'134'16,"0"0"-84"-16,0 0 75 0,0 0-1 15,0 0-24-15,0 0-30 16,0 0-36-16,80-24-1 16,-50 6-19-16,-3-6-4 15,-5-5 7-15,-5 2-15 16,-13 1 18-16,-4 5 21 16,-7 5-3-16,-19 5-27 15,-11 7-11-15,-11 4-1 16,-2 3 0-16,-1 16-17 15,5 10 18-15,10 4-9 16,12 6 9-16,17 2 1 16,7 1 10-16,23 2 8 15,34 2 6-15,32-2 0 0,30-13-25 16,10-20-6-16,-21-11-79 16,-26-21-28-16,-34-10-65 15,2-21 11-15,8-32 36 16,8-31 37-16,0-12 39 15,-20 21 55-15,-20 33 3 16,-15 36 160-16,-8 15 113 16,-3 2-30-16,0 5-100 15,0 5-64-15,0 9-48 16,0 1-34-16,-10 17-41 16,-7 17 23-16,-6 24 15 15,-6 24 3-15,-4 24 0 0,2 5 6 16,6-7-1-1,10-12-5-15,9-24 0 0,6-14 1 16,0-12 0-16,6-8 9 16,13 3-10-16,7-5-9 15,29-11-50-15,-5-13-98 16,-3-8-190-16</inkml:trace>
  <inkml:trace contextRef="#ctx0" brushRef="#br0" timeOffset="44838.8414">30116 2407 1332 0,'0'0'279'16,"0"0"-120"-16,0 0 15 15,0 0-23-15,119-4-81 16,19 15-59-16,35 7-11 16,21 1-53-16,-3-8-82 15,-59-7-111-15,-26-4-549 0</inkml:trace>
  <inkml:trace contextRef="#ctx0" brushRef="#br0" timeOffset="45156.0663">31605 2424 1128 0,'0'0'334'15,"0"0"-196"-15,-88-10-34 16,31 10-27-16,-13 3-21 16,-3 15 1-16,13 9-23 15,5 7-18-15,18 5 1 16,21 5 8-16,16 3-3 15,17 0 20-15,38 3-3 0,32-3 3 16,0-14-3-16,-5-14-29 16,-11-19 14-16,-17-14-15 15,6-34-8-15,2-31-1 16,-20-1 0-16,-18 3-18 16,-22 12 5-16,-6 26-10 15,-21 1 22-15,-9 5 1 16,-8 16-21-16,0 12-2 15,2 5-42-15,12 7-37 16,19 11-52-16,41 10-120 16,19-5 75-16,16-5-300 0</inkml:trace>
  <inkml:trace contextRef="#ctx0" brushRef="#br0" timeOffset="45424.2582">32542 1953 1395 0,'0'0'177'0,"0"0"-62"16,-91-52-59-16,43 40-30 15,-1 11-5-15,3 2-21 16,5 29 1-16,7 25 17 16,9 28 15-16,4 30 26 15,9 11-28-15,2-2-11 16,2-12 4-16,0-20-24 0,4-17 0 15,-1-18 0-15,1-15-5 16,0-11 5-16,-4-2-114 16,-4-8-51-16,-16-21-77 15,-1-20 12-15,4-15-103 0</inkml:trace>
  <inkml:trace contextRef="#ctx0" brushRef="#br0" timeOffset="45556.3513">31954 2420 401 0,'0'0'846'16,"0"0"-539"-16,0 0-46 15,0 0-123-15,133-63-92 16,-41 78-24-16,24 15-22 16,-6 0 1-16,-24-3-2 15,-10-13-13-15,-31-8-194 16,-6-6-579-16</inkml:trace>
  <inkml:trace contextRef="#ctx0" brushRef="#br0" timeOffset="46875.5548">3476 3585 1038 0,'0'0'291'16,"0"0"-56"-16,0 0-15 15,0 0-69-15,0 0-59 16,0 0-13-16,0-26-45 15,0 33-34-15,0 15-1 16,-6 29-21-16,-12 38 22 16,-9 33 0-16,-4 9 0 15,4-12 16-15,6-34-15 16,11-31 0-16,5-16 1 16,4-7 5-16,1 0-5 15,0-4-2-15,0-5-68 16,3-13-58-16,22-29-64 15,-1-14 8-15,1-14-735 0</inkml:trace>
  <inkml:trace contextRef="#ctx0" brushRef="#br0" timeOffset="47121.7305">3518 3592 1543 0,'0'0'160'15,"0"0"-114"-15,89-43-26 16,-29 29-20-16,7 4 1 15,3 10-1-15,-10 0-10 16,-17 17 9-16,-16 11-17 16,-27 8-29-16,-6 8 24 0,-34 3 23 15,-13-1 8 1,-12-3 22-16,4-11 1 0,5-8 16 16,7-10-24-1,12-8-11-15,10-6 1 0,15-3-13 16,12-19-88-16,15 2-238 15,9 1-577-15</inkml:trace>
  <inkml:trace contextRef="#ctx0" brushRef="#br0" timeOffset="47437.5143">4110 3992 887 0,'0'0'159'0,"0"0"48"15,103-11-58-15,-45-9-48 16,0-6-74-16,5-4-8 0,-9-8 1 16,-8-1-18-16,-13-5 7 15,-18 2 14-15,-11 2-23 16,-4 6 27-16,-19 11 13 16,-17 7-24-16,-7 12 6 15,-8 4 2-15,-6 11 2 16,-4 15 9-16,6 4-20 15,7 8 9-15,8 1-18 16,10 0-6-16,15-1 1 16,12 2 0-16,3-3-1 15,24-2 0-15,46-4-34 16,-1-8-39-16,-2-14-231 0</inkml:trace>
  <inkml:trace contextRef="#ctx0" brushRef="#br0" timeOffset="47823.0447">4680 4077 1307 0,'0'0'382'16,"0"0"-156"-16,0 0-82 15,0 0-112-15,73-88-13 16,-36 40-17-16,5-8-1 16,0-5 4-16,1 0-5 15,-10 5 0-15,-12 9-6 16,-5 9 0-16,-13 12-1 0,-3 10-23 15,-15 7-52 1,-13 9-32-16,-12 0-34 0,-2 16-34 16,3 6 31-16,12 4 12 15,14-4 93 1,13-2 1-16,21-3 45 0,16-3 7 16,11-2 23-16,4-1 13 15,-1-3-5-15,-7 2 11 16,-8 3 6-16,-9 4-7 15,-12 2 13-15,0 7 31 16,-9 2-8-16,-3 5-14 16,-3 0-36-16,0 2-27 15,3-2-7-15,0-5-25 0,24-12-88 16,-2-8-159 0,5-8-2-16</inkml:trace>
  <inkml:trace contextRef="#ctx0" brushRef="#br0" timeOffset="48356.4426">5459 3648 1646 0,'0'0'189'0,"0"0"-63"15,0 0-59-15,0 0-49 16,0 0-18-16,0 0-18 16,0 0 7-16,64 44 5 15,-43-4-8-15,-5 8 12 16,-10 9-17-16,-6-2-37 15,0-5 30-15,0-9 8 16,-3-11 18-16,0-13-1 16,3-9 1-16,0-8 9 15,0 0 16-15,9-31 111 0,24-31-98 16,3-4-38-16,3 3-41 16,-1 10 3-16,-12 27 25 15,1 7 13-15,-2 8 0 16,-4 11-8-16,-6 11-8 15,1 20 0-15,-7 8 16 16,2 8 0-16,-7 4 0 16,-4-3-6-16,3-6 6 15,-3-12 0-15,0-11 0 16,0-10 0-16,6-9 5 16,0-6 11-16,6-30 51 15,18-31-51-15,4-2-16 16,-3 3-10-16,2 14-7 15,-9 26 6-15,-3 8 11 16,-2 6 0-16,-5 12-8 0,-1 13 1 16,-4 19 7-16,0 10 10 15,3 9 9-15,-6 8-17 16,0 0 8-16,0 1-10 16,0-10-47-16,1-9-23 15,22-21-97-15,-1-12-117 16,2-8-51-16</inkml:trace>
  <inkml:trace contextRef="#ctx0" brushRef="#br0" timeOffset="48697.3729">6424 3718 1355 0,'0'0'377'16,"0"0"-209"-16,0 0-96 0,0 0-53 16,0 0-19-16,0 0-27 15,0 0 10-15,42 79 15 16,-36-27 2-16,0 6-1 15,1-4 1-15,-4-8 0 16,3-13 0-16,0-13 0 16,9-12 0-16,0-8 1 15,12-8 18-15,15-32 15 16,5-31-34-16,0-26-1 16,-9 7-31-16,-18 20-12 15,-10 34 19-15,-10 33 25 0,0 3 25 16,0 13-25-1,-4 32-63-15,-5 31 42 0,3 3 20 16,1-6 1-16,5-12 0 16,0-23-1-16,14-1 1 15,11-3 0-15,11-12 2 16,43-22-2-16,-6 0 0 16,-1-19-276-16</inkml:trace>
  <inkml:trace contextRef="#ctx0" brushRef="#br0" timeOffset="48937.5443">7349 3443 1768 0,'0'0'204'0,"0"0"-149"16,0 0-55-16,0 0-23 0,0 0-2 16,0 77 24-16,0-17 1 15,0 27 0-15,-10 29 0 16,-7 6 0-16,-2-21 1 15,10-30 10-15,9-36-11 16,0-10 0-16,12-1 1 16,7 0 0-16,8-6-2 15,15-18-6-15,-3 0-53 16,-1-19-186-16</inkml:trace>
  <inkml:trace contextRef="#ctx0" brushRef="#br0" timeOffset="49396.4137">7112 3855 1647 0,'0'0'200'0,"0"0"-137"0,0 0-37 15,0 0 18-15,122 10 3 16,-1-10-3-16,21 0-7 16,7-9-30-16,-15-5-7 15,-40 2-10-15,-22 2-97 16,-27 3-64-16,-20 2-56 15,-4 4 14-15,-12 1 142 16,-6 0 71-16,-6 0 71 16,-21 0 22-16,-10 6 32 15,-5 5-1-15,-3 6 11 0,2 4-90 16,7 6-26-16,5 2 0 16,11 4-17-16,8 1 17 15,9-5-18-15,9-1 27 16,21-3 41-16,12-8-13 15,16-8-21-15,0-6-14 16,5-3-14-16,-8-9 12 16,-10-11-18-16,-9-3 6 15,-11 3 9-15,-10 5-15 16,-9 9 1-16,-6 6-2 16,0 9-73-16,0 19 25 15,-8 11 23-15,-2 8 23 16,4 4 2-16,6-2-6 15,0-8-24-15,18-13-76 16,43-21-61-16,-3-7 17 0,0-7-675 0</inkml:trace>
  <inkml:trace contextRef="#ctx0" brushRef="#br0" timeOffset="49652.3567">8656 3509 1854 0,'0'0'234'0,"0"0"-92"15,0 0-108-15,0 0-34 16,0 0-18-16,0 0-20 16,0 0 23-16,-33 96 14 15,8-4 1-15,-11 27-1 16,6-8 1-16,11-22 0 16,10-33 3-16,9-21-3 0,0 1 0 15,19 2 5-15,11-2-5 16,12-11 5-16,7-13-5 15,29-17-77-15,-11-18-168 16,-15-11-760-16</inkml:trace>
  <inkml:trace contextRef="#ctx0" brushRef="#br0" timeOffset="49957.0407">8419 3890 1570 0,'0'0'186'16,"0"0"-111"-16,0 0-22 15,0 0 7-15,0 0 30 16,155-13-69-16,-24 3-20 16,5-1-1-16,-21 4-34 0,-45 1-28 15,-34 1 5-15,-14 4-2 16,-8-2 42-16,-4 3 8 16,-4 0 9-16,-6 0 52 15,0 0 17-15,0 1-41 16,-6 12-28-16,-4 9 1 15,0 10 1-15,0 8-2 16,0 7 13-16,7 2 14 16,3 2-26-16,0-3 16 15,10-4-15-15,13-6-2 16,32-17-59-16,-9-9-70 16,2-12-173-16</inkml:trace>
  <inkml:trace contextRef="#ctx0" brushRef="#br0" timeOffset="50089.1392">9368 3537 985 0,'0'0'1032'0,"0"0"-937"15,0 0-95-15,0 0-62 16,0 0 32-16,-33 87-1 16,39 0-73-16,13-8-105 15,5-10-335-15</inkml:trace>
  <inkml:trace contextRef="#ctx0" brushRef="#br0" timeOffset="50365.337">9672 3889 1280 0,'0'0'306'0,"0"0"-37"16,0 0-194-16,-82 7-58 0,40 21-5 16,-6 10-11-16,13 6 0 15,8 1-1-15,15-1 0 16,12-5 5-16,12-5 3 15,25-6 53-15,11-9-11 16,10-11-18-16,-3-8-5 16,-1 0-18-16,-10-24-2 15,-9-12 14-15,-11-27-21 16,-24-23-20-16,0 3-30 16,-18 11-6-16,-6 21-1 15,-6 36 34-15,-1 9-30 0,-26 15-67 16,14 18-61-1,12 3-140-15</inkml:trace>
  <inkml:trace contextRef="#ctx0" brushRef="#br0" timeOffset="50773.9266">10199 3787 1508 0,'0'0'249'15,"0"0"-74"-15,0 0-90 16,0 0-58-16,0 0-27 15,0 0-8-15,0 0-8 16,55 65 15-16,-40-22 1 16,-1 1-6-16,-1 2-36 15,-6-8-45-15,-7-6 39 0,0-10 22 16,0-8-14-16,0-10-4 16,0-4 44-16,3-6 51 15,9-22 12-15,12-21-49 16,10-5-14-16,8-7-59 15,8 5-49-15,-5 21 68 16,0 8 40-16,-9 18 24 16,-12 9-2-16,-12 21-21 15,-9 18 5-15,-3 7-4 16,-9 10-1-16,-12 3 8 16,0-2-9-16,0-5 0 15,2-5 8-15,10-9-7 16,3-7 0-16,6-7 0 15,3-8 0-15,19-8-1 0,32-8 0 16,-5 0-126-16,2 0-878 0</inkml:trace>
  <inkml:trace contextRef="#ctx0" brushRef="#br0" timeOffset="51642.7271">12496 3556 927 0,'0'0'231'0,"0"0"-23"15,0 0 21-15,14-72-96 16,-20 49-25-16,-15 2-55 16,-14 1-51-16,-7 6 17 15,-10 7-19-15,-7 7-7 16,-8 7 6-16,1 17-13 16,2 10 6-16,2 7 7 15,12 4 2-15,16 1-10 16,10 1 9-16,21-3-1 15,3-1-14-15,43 1-5 0,32 5 19 16,28 4 1 0,-2-4-1-16,-17-9 0 0,-29-12 1 15,-25-5-10-15,-8 2 10 16,-9 5-10-16,-10 4 0 16,-10-2-22-16,-41 5 18 15,-33-2 14-15,-19-1 0 16,5-9 7-16,18-9 15 15,29-11-13-15,11-5-9 16,7 0-47-16,15 0-306 0</inkml:trace>
  <inkml:trace contextRef="#ctx0" brushRef="#br0" timeOffset="52097.2818">12653 4318 1547 0,'0'0'177'0,"0"0"-86"15,0 0-36-15,85-38-43 16,-47 33-10-16,7 5-2 16,1 0-7-16,-4 10 6 15,-7 11-5-15,-15 5-6 16,-10 5 6-16,-10 3-13 15,-10 1 8-15,-19-1 9 16,-10-4 2-16,-7-8 0 0,4-8 6 16,3-10-6-1,8-4 14-15,10 0 35 0,12-2 12 16,9-8-7-16,3 4-3 16,27 1-27-16,12 2-24 15,16 3-10-15,3 4 9 16,-2 16-6-16,-6 5 6 15,-18 5-1-15,-9 4-19 16,-17 2 21-16,-9 0 1 16,0-1 1-16,-22-3 9 15,-8-6-9-15,-3-7 13 16,-12-8-2-16,-4-8-4 16,-9-3-9-16,-27-23-3 0,12-7-126 15,13-3-363-15</inkml:trace>
  <inkml:trace contextRef="#ctx0" brushRef="#br0" timeOffset="52945.4479">14282 3596 1098 0,'0'0'514'16,"0"0"-397"-16,0 0-60 16,0 0-30-16,0 0-27 15,0 0-24-15,0 0 18 16,-30 105 0-16,8-22 6 0,-11 23 1 16,-5 6-1-16,6-18 1 15,5-26-1-15,11-26 0 16,7-6 11-16,-2-1-11 15,1-1 1-15,4-6 7 16,6-10-7 0,0-12 9-16,0-6 4 0,10-4 59 15,19-20 26-15,14-12-99 16,5-3-6-16,4-2-12 16,-3 7 8-16,-7 10 10 15,-12 10-1-15,-8 8-9 16,-9 6 1-16,1 6-26 15,-8 17 7-15,0 6 16 0,0 5 12 16,0 3 6-16,4-2-6 16,7-4-1-16,3-6 1 15,12-6-45-15,30-19-52 16,-5 0-166-16,0-7-432 0</inkml:trace>
  <inkml:trace contextRef="#ctx0" brushRef="#br0" timeOffset="53278.6789">14940 3992 1410 0,'0'0'236'0,"0"0"-95"16,0 0-27-16,0 0-65 15,-93-39-48-15,58 62-1 16,-4 8 0-16,6 7-4 0,7 4 3 16,15-2 1-1,11-4 0-15,4-6 6 0,19-6-5 16,8-8 20-16,9-9-5 15,5-7-10-15,4-4 13 16,-1-19-19-16,-2-10 1 16,-9-7-2-16,-8 0-12 15,-13 5-2-15,-7 10 15 16,-8 10 23-16,-1 13-23 16,0 2-1-16,-8 19-45 15,-1 14 40-15,0 8-5 16,3 9 11-16,3 0-1 0,3 0-15 15,0-4-43 1,18-6-59-16,37-14-34 0,-3-9-98 16,4-15-872-16</inkml:trace>
  <inkml:trace contextRef="#ctx0" brushRef="#br0" timeOffset="53584.8406">15774 3913 901 0,'0'0'919'15,"0"0"-815"-15,0 0-69 16,-116-37-35-16,62 37 0 16,-8 17-6-16,7 11 6 15,8 4-21-15,15 6-27 0,17-4 2 16,15-1-15 0,6-3 27-16,29-4 34 0,8 1 6 15,9-1 13-15,6-1-12 16,1 2-5-1,-13 1 8-15,-11 0-10 0,-10 2 0 16,-18 0 0-16,-7 1 8 16,-10 1 44-16,-20-1-11 15,-11-4-22-15,-9-3 10 16,-7-7-17-16,-1-6-12 16,-18-11-30-16,15-2-112 15,16-13-440-15</inkml:trace>
  <inkml:trace contextRef="#ctx0" brushRef="#br0" timeOffset="54574.2948">17138 3855 1084 0,'0'0'560'0,"0"0"-517"0,85-79-11 15,-27 49-17-15,7 5-15 16,3 5 0-16,-10 7 17 16,-8 10-7-16,-11 3-1 15,-10 9-9-15,-15 17-15 16,-11 7 3-16,-3 10 12 16,-17 3 0-16,-16 1 10 15,-6-4-8-15,-3-6-2 16,7-10 1-16,8-11 0 15,12-8 8-15,4-5-8 16,9-3 18-16,2 0 8 0,0 0-8 16,10 0 31-1,5 0-48-15,8 4-2 16,12 9-8-16,8 8-8 0,3 9 11 16,0 5 4-16,-11 5-5 15,-13 0-6-15,-11 1 5 16,-11-4-15-16,-18-3 3 15,-20-6-3-15,-23-7 20 16,-1-10 2-16,-12-9 1 16,-2-2 9-16,14-20 5 15,-2-8-14-15,12-8-1 16,32-17-92-16,13 6-145 16,9 7-364-16</inkml:trace>
  <inkml:trace contextRef="#ctx0" brushRef="#br0" timeOffset="54843.4872">18282 3482 1662 0,'0'0'238'15,"0"0"-179"-15,0 0-59 16,0 0-16-16,0 0-11 15,0 0 27-15,-40 113 6 16,28-63-5-16,-5 6 11 16,2 3-11-16,1 4 1 15,0 1 11-15,-2 0-13 0,1-2 0 16,1-3 6-16,1-5-6 16,4 11-90-16,3-16-156 15,3-11-509-15</inkml:trace>
  <inkml:trace contextRef="#ctx0" brushRef="#br0" timeOffset="55150.7053">18188 4572 689 0,'0'0'169'16,"0"0"32"-16,0 0-44 15,0 0-13-15,0 0 17 16,0 0-72-16,0 0-22 15,-40 59 13-15,34-59-23 16,0 0 6-16,1 0 23 0,5-10-37 16,0 2 28-16,0 2 28 15,0 2-53-15,5 4-25 16,4 0-27-16,-3 0-12 16,2 0 6-16,-2 0-13 15,-3 7 4-15,-3-1-38 16,0 1-28-16,-14-2 2 15,-4-2 10-15,-6-3 51 16,9-21 2-16,5-10-83 16,10-7-390-16</inkml:trace>
  <inkml:trace contextRef="#ctx0" brushRef="#br0" timeOffset="55445.6672">18904 3685 801 0,'0'0'664'15,"0"0"-539"-15,0 0-36 16,0 0-31-16,0 0-7 15,0 0 15-15,0 0-19 0,48 6-24 16,-8 5 24-16,9-1-15 16,9-1-15-16,4-5 3 15,-3-1-20-15,9-3-10 16,-16 0-79-16,-13-4-407 0</inkml:trace>
  <inkml:trace contextRef="#ctx0" brushRef="#br0" timeOffset="55666.6969">18944 4014 1305 0,'0'0'211'16,"0"0"-131"-16,0 0 54 15,0 0-41-15,0 0-18 0,90 9-34 16,-34-8-13-16,12 0-8 15,-4-1-20-15,-2 0 11 16,-3 0-11-16,5-9-18 16,-14-5-77-16,-9-3-247 0</inkml:trace>
  <inkml:trace contextRef="#ctx0" brushRef="#br0" timeOffset="56123.9871">19934 3592 1377 0,'0'0'241'0,"0"0"-154"15,0 0-37-15,0 0-24 16,107-40 14-16,-71 40-40 16,-1 0 1-16,1 5-1 15,-6 12 0-15,-6 4-6 16,-6 6-4-16,-15 3-11 15,-3 0 20-15,-24 5-59 16,-10-4-17-16,-12-2 40 16,1-6 1-16,2-7 36 15,7-8 14-15,12-5-14 16,9-3 32-16,10-3 38 16,5-10 6-16,9-2-20 0,20 0-40 15,7 7-16-15,13 6 0 16,-1 2-16-16,1 17 15 15,-7 13-12-15,-8 8 12 16,-13 6-13-16,-12 4 0 16,-9 0 4-16,-9-3 8 15,-20-5 2-15,-7-5 0 16,-6-4 1-16,-7-7 0 16,-6-7 21-16,-4-7-22 15,1-10 25-15,7 0-15 16,8-16-10-16,21-23-9 15,14 1-166-15,8 3-818 0</inkml:trace>
  <inkml:trace contextRef="#ctx0" brushRef="#br0" timeOffset="56388.1658">21047 3641 1568 0,'0'0'229'16,"0"0"-82"-16,0 0-61 16,0 0-85-16,0 0-1 15,0 0-8-15,-113 51 7 16,64-12-6-16,-3 9 6 16,4 4-4-16,2 3 5 15,4 0 0-15,6-4 0 16,7-8 4-16,0-7-4 0,9-9-82 15,7-15-41-15,7-6-160 16,6-6-121-16</inkml:trace>
  <inkml:trace contextRef="#ctx0" brushRef="#br0" timeOffset="56582.8961">20644 3580 1134 0,'0'0'590'16,"0"0"-525"-16,0 0-23 15,0 0-42-15,0 0-9 16,0 0 9-16,58 105 25 16,-31-49-5-16,-1 6 6 0,3 1-24 15,-2-1 4-15,-1-2 1 16,-1-8-7-16,15-1-16 16,-6-16-161-16,0-14-315 0</inkml:trace>
  <inkml:trace contextRef="#ctx0" brushRef="#br0" timeOffset="56986.373">21411 3632 1573 0,'0'0'185'16,"0"0"-56"-16,0 0-66 15,0 0-9-15,97-73-31 16,-54 60-12-16,2 6-11 0,4 7-1 15,-4 0 0-15,-11 13 0 16,-9 9-40 0,-13 8 40-16,-12 5-23 0,-10 6-72 15,-25 3-9-15,-14 2 19 16,-11 0 35-16,-7-2-9 16,3-2 2-16,6-5 48 15,12-4 9-15,11-5 1 16,11-4 0-16,12-6 20 15,8-2 34-15,4-4-19 16,3-3 8-16,17-1-6 16,9 0 7-16,13-1 8 15,7-2-15-15,6 1-15 16,1-1 10-16,-8 0-19 0,-2-2-13 16,-14-1 3-16,-2 1-3 15,-4-1-11-15,9-2-11 16,-3 0-116-16,1-6-475 0</inkml:trace>
  <inkml:trace contextRef="#ctx0" brushRef="#br0" timeOffset="57242.5666">22538 3618 409 0,'0'0'1171'0,"0"0"-1049"15,0 0-37-15,0 0-60 0,0 0-18 16,0 0-7-16,0 0-13 16,-55 45 13-16,24-4 0 15,-7 10-1-15,-1 5 1 16,0 6-1-16,-2-1 1 16,2-3 0-16,2-8 1 15,4-7-1-15,5-10-38 16,2-7-70-16,7-10-136 15,9-9-169-15</inkml:trace>
  <inkml:trace contextRef="#ctx0" brushRef="#br0" timeOffset="57492.4541">22143 3567 874 0,'0'0'763'0,"0"0"-656"16,0 0-52-16,0 0-25 15,0 0-11-15,0 0-17 16,0 0-2-16,64 101 18 16,-37-51-18-16,-2 5 7 15,-4 3-2-15,0 3-4 16,-3-2 2-16,2-3-3 16,-3-5 0-16,2-6 0 15,3-7 1-15,0-6-2 16,14-10-54-16,-5-7-145 0,1-10-408 15</inkml:trace>
  <inkml:trace contextRef="#ctx0" brushRef="#br0" timeOffset="57784.0481">23054 3495 932 0,'0'0'533'0,"0"0"-462"16,0 0 49-16,0 0-15 16,0 0 32-16,0 0-38 15,0 0-82-15,3-27-17 16,-3 37-12-16,0 11-21 16,0 13 25-16,0 13-4 0,-3 21 12 15,-8 18 1-15,-4 18-1 16,-2-7 8-16,7-20-7 15,2-24-1-15,3-15 0 16,2 5-1-16,3 16-40 16,3-8-206-16,16-15-705 0</inkml:trace>
  <inkml:trace contextRef="#ctx0" brushRef="#br0" timeOffset="58630.0756">24132 3562 234 0,'0'0'40'0,"0"0"-31"16,0 0 7-16,0 0 62 15,0 0-68-15,0 0 258 16,-51 20-105-16,49-20-11 15,1 2-18-15,1-2-3 16,-2 1-46-16,2 1-15 16,0-2 49-16,0 1 25 15,10 0-11-15,10 2-51 0,15 0-44 16,11 1-19-16,11 2-3 16,1-2-9-16,-2 2-7 15,-9-2 3-15,-7 1-3 16,-7-1-7-16,-3 2-138 15,-9-1-238-15,-10-1-395 0</inkml:trace>
  <inkml:trace contextRef="#ctx0" brushRef="#br0" timeOffset="58854.23">24072 3986 1438 0,'0'0'208'0,"0"0"-125"15,0 0 43-15,0 0-63 16,89 3-46-16,-8-3 1 16,1 0-16-16,-7 0 6 15,-12 0-8-15,-19 0 6 16,1 0-12-16,3 0 6 16,-13-3-13-16,-6 2-62 15,-1-8-150-15,-8 1-177 16,-4-2-712-16</inkml:trace>
  <inkml:trace contextRef="#ctx0" brushRef="#br0" timeOffset="59335.5708">25503 3441 1532 0,'0'0'193'0,"0"0"-131"16,0 0-29-16,-87-57-27 16,42 48 3-16,-5 5-9 15,-1 4-4-15,0 9-5 16,2 13 9-16,4 12-4 16,1 10-2-16,3 6 7 15,5 7-1-15,5 5 7 16,9 1-7-16,7 4 3 15,10-3 7-15,5 0-7 0,3-5 17 16,18-8-12-16,11-10 14 16,8-8-3-16,5-10-13 15,7-7 10-15,3-10-15 16,-3-6 0-16,-1-2 1 16,-9-15-2-16,-11-5 0 15,-12-8 0-15,-11-5-25 16,-8-2 0-16,-8 2-1 15,-15 5 26-15,-10 5 0 16,-8 9 0-16,-3 8-1 16,-3 5 0-16,4 3-12 15,6 1 7-15,6 11-15 16,8 4-36-16,8-1-46 16,15 0-101-16,6-4-167 15,18-5-566-15</inkml:trace>
  <inkml:trace contextRef="#ctx0" brushRef="#br0" timeOffset="59792.4816">27077 3889 985 0,'0'0'298'0,"0"0"-240"16,0 0-42-16,0 0-15 16,0 0 26-16,0 0-6 15,0 0 51-15,49 7 78 16,-19-7-70-16,4 0-33 16,1-7-25-1,-7-7-21-15,-6-5 26 0,-8-3-16 16,-8-5 0-16,-6-4-11 15,0 1-2-15,-21 2-8 16,-12 5-6-16,-10 6-5 16,-8 6 21-16,-1 8-7 15,-2 3 0-15,2 6 6 16,4 15 1-16,3 9-1 16,7 8-8-16,5 9 6 15,4 3 3-15,13 6 2 0,7-3-2 16,9-1 23-16,10-7-10 15,20-4 6-15,9-7-10 16,11-5-9-16,6-10-1 16,34-15-79-16,-16-4-220 15,-7 0-869-15</inkml:trace>
  <inkml:trace contextRef="#ctx0" brushRef="#br0" timeOffset="60104.7006">27696 3138 434 0,'0'0'702'0,"0"0"-576"16,0 0 20-16,0 0-46 15,0 0-92-15,0 0-8 16,0 0-41-16,-42 24 28 15,18 23 13-15,-8 16 25 16,-7 19 30-16,-2 15 18 16,6 4-22-16,11-10-9 15,9-16-23-15,9-22 5 16,4-8-16-16,2-5-2 16,0 6 9-16,6 0-15 15,14-1-41-15,25-10-75 16,-2-12-140-16,2-14-586 0</inkml:trace>
  <inkml:trace contextRef="#ctx0" brushRef="#br0" timeOffset="60462.9547">27803 4023 1045 0,'0'0'172'16,"0"0"-88"-16,0 0 43 15,0 0 0-15,0 0-57 16,81 1-44-16,-38-1-25 15,1-7 0-15,-3-7 5 16,-7-6-5-16,-7-7 20 16,-9-6 31-16,-6-4-11 0,-9 0-9 15,-3 4-11-15,-1 4-5 16,-19 9 0-16,-6 8-16 16,-9 5-8-16,-7 7 8 15,-4 0-11-15,1 12 10 16,4 12-7-16,5 6-4 15,6 8 11-15,6 6 1 16,8 2 0-16,7 1 13 16,6-2-13-16,3-2 15 15,10-4-5-15,17-4-4 16,12-4-3-16,10-6-3 16,39-10-62-16,-9-8-190 15,-9-7-619-15</inkml:trace>
  <inkml:trace contextRef="#ctx0" brushRef="#br0" timeOffset="61148.6186">28400 3791 1425 0,'0'0'211'0,"0"0"-46"16,0 0-58-16,33-71-52 16,-21 59-22-16,-2 6-10 15,-1 6-17-15,5 0-6 16,-2 10-15-16,0 15 8 15,1 8-11-15,-7 10 12 16,-3 6-1-16,-3 3-5 16,0-1 12-16,-4-3-1 0,-3-6-7 15,1-6 8 1,1-9-19-16,3-7-12 0,2-8 6 16,0-8 5-16,0-4 20 15,9-4 14-15,11-19-5 16,6-12-4-16,17-23-5 15,-1-1-6-15,0-9 0 16,1 2 6-16,-10 15 6 16,0 4-6-16,-8 15 2 15,-7 12 9-15,-4 11-2 16,-8 8-4-16,-3 1-5 16,-3 14-37-16,1 15 36 15,-1 11-14-15,0 9 1 16,0 5 13-16,0 2 1 0,-4-4 0 15,2-6 0-15,2-7 1 16,0-11-1-16,0-7 0 16,0-10 0-16,2-5 8 15,5-6 5-15,5-2 20 16,6-17-4-16,7-15-28 16,13-21 3-16,-1-3-4 15,5-7 0-15,0-1-9 16,-8 12 7-16,2 2 1 15,-5 12 0-15,-9 14 1 16,-4 9 0-16,-7 8 0 16,-7 6-10-16,-1 3 9 15,-3 10-49-15,0 16 34 0,0 12-3 16,-6 8 3-16,-4 6 16 16,-4 5-1-16,4-2-5 15,1-2 6-15,3-6 0 16,5-6 1-16,1-7 5 15,0-7-6-15,11-9 0 16,24-11-1-16,-4-7-192 16,5 0-161-16</inkml:trace>
  <inkml:trace contextRef="#ctx0" brushRef="#br0" timeOffset="61530.2955">29528 3759 363 0,'0'0'617'0,"0"0"-550"15,0 0-66-15,0 0 30 16,0 0 35-16,0 0 44 16,0 0-24-16,46 55 14 15,-19-46-3-15,3-4-28 16,3-5-23-16,-2 0-27 16,-4-5-7-16,-6-14 8 15,-6-5-4-15,-9-6 9 16,-6-2 9-16,0-1-34 15,-11 4 5-15,-11 2-5 16,-2 6-7-16,-6 8 7 16,0 7-2-16,-3 6-5 15,1 10-2-15,-1 20-4 16,2 9 7-16,7 10-1 16,3 7 7-16,7 2 13 0,9 1-12 15,5-3 16 1,4-2-4-16,17-7-7 0,9-7 16 15,7-9-12-15,8-5-10 16,22-17-12-16,-10-8-185 16,-8-1-329-16</inkml:trace>
  <inkml:trace contextRef="#ctx0" brushRef="#br0" timeOffset="62058.6226">29976 3682 1109 0,'0'0'199'0,"0"0"30"16,0 0-108-16,0 0-50 16,0 0-23-16,0 0-31 0,0 0-16 15,92-5-1-15,-75 22 0 16,-7 7-14-16,-4 6 13 16,-6 8-16-16,0 6 16 15,-7 2 0-15,-10 1 1 16,-2-2 2-16,1-6-2 15,3-6 6-15,4-8-4 16,4-6 0-16,4-8-1 16,3-4 0-16,0-7-1 15,0 0 23-15,15-3 4 16,3-17-27-16,7-9-8 0,5-12-9 16,1-10 8-1,4-5-1-15,-1-1-15 0,3 3 15 16,-4 8 2-16,-3 8 8 15,-6 8-1-15,-5 9 2 16,-4 7 10-16,-3 4 10 16,-6 6-20-16,-3 2 21 15,-3 2-22-15,0 0-15 16,0 10-2-16,0 10-7 16,0 9 17-16,-6 10 0 15,-2 8 0-15,-3 7 6 16,-1 4 2-16,0 0 5 15,-2-1 3-15,4-8-9 16,0-7 1-16,5-8 0 16,4-7-1-16,1-7 14 0,0-5-14 15,34-11-9-15,-1-2-69 16,7-2-281-16</inkml:trace>
  <inkml:trace contextRef="#ctx0" brushRef="#br0" timeOffset="62465.6443">30865 3189 637 0,'0'0'574'0,"0"0"-440"0,0 0 78 15,0 0-100-15,0 0-67 16,0 0-44-16,0 0-2 16,-17 6 1-16,-2 16 0 15,-5 9 6-15,-1 9 8 16,1 7 9-16,-1 6-15 16,2 5-7-16,3 5 9 15,0 12-9-15,1 12-1 16,5-6 6-16,4-9-6 15,7-10 6-15,3-14-6 16,0 6 0-16,10-1 6 0,5-7-6 16,1-12 6-1,1-7 5-15,1-8-10 0,0-6 5 16,4-9-6-16,6-4-1 16,21-14-23-16,-7-9-199 15,-3-6-291-15</inkml:trace>
  <inkml:trace contextRef="#ctx0" brushRef="#br0" timeOffset="62784.2392">30471 3562 563 0,'0'0'558'16,"0"0"-300"-16,0 0-88 15,0 0-76-15,0 0-41 16,0 0-26-16,97-6 1 16,-66 6-6-16,5 0 6 15,1 6-3-15,1 0-14 16,1 4 6-16,2 1-17 15,-2 4 0-15,2-3-7 16,-5 3 5-16,9-1-49 16,-10-4-229-16,-7-5-465 0</inkml:trace>
  <inkml:trace contextRef="#ctx0" brushRef="#br0" timeOffset="63029.4121">31392 4256 763 0,'0'0'777'0,"0"0"-519"16,0 0-104-16,0 0-93 15,0 0-44-15,0 0-17 16,0 0-61-16,-3 14-120 16,3-6-374-16</inkml:trace>
  <inkml:trace contextRef="#ctx0" brushRef="#br0" timeOffset="93346.3729">19483 12471 907 0,'0'0'225'0,"0"0"-122"15,0 0-3 1,0 0-24-16,0 0-2 0,0 0-15 16,0 0-14-16,0 3-8 15,0-3 5-15,0 0 0 16,0 0-14-16,0 0-8 16,0 0-20-16,0 3 0 15,-3 1-73-15,3-4-332 0</inkml:trace>
  <inkml:trace contextRef="#ctx0" brushRef="#br0" timeOffset="95852.4077">16035 13775 563 0,'0'0'573'0,"0"0"-495"16,0 0-61-16,0 0-2 0,0 0-9 15,0 0-6 1,0 0 9-16,-3 0 23 0,3 0 26 16,0 0 17-16,0 0-27 15,0 0-31-15,0 0-9 16,0 0-8-16,0 3 0 16,0 1-34-16,0 3-85 15,15 6 5-15,3-3-164 16,1 0-301-16</inkml:trace>
  <inkml:trace contextRef="#ctx0" brushRef="#br0" timeOffset="96615.7184">19103 14191 499 0,'0'0'576'0,"0"0"-511"16,0 0 14-16,0 0-37 15,0 0 6-15,0 0 6 16,0 0-8-16,-7 0 35 16,7 0 10-16,0 0-11 0,0 0-12 15,0 0-27-15,0 0-16 16,0 0-5-16,0 0-19 16,0 0 0-16,0 0-1 15,0 0-17-15,0 0-97 16,0 0-216-16,7 0-479 0</inkml:trace>
  <inkml:trace contextRef="#ctx0" brushRef="#br0" timeOffset="99694.695">18767 15628 876 0,'0'0'342'0,"0"0"-261"16,0 0-52-16,0 0-28 0,0 0 1 15,0 0 15-15,0 0 14 16,11 0-4-16,-11 0-2 16,4 0-6-16,-4 0 5 15,0 0-18-15,6 0-6 16,0 0-109-16,-2 0-180 0</inkml:trace>
  <inkml:trace contextRef="#ctx0" brushRef="#br0" timeOffset="102037.4331">28869 14397 1096 0,'0'0'643'16,"0"0"-542"-16,0 0 2 15,0 0-103-15,0 0-22 16,0 0-87-16,0 0-188 15,0-4-400-15</inkml:trace>
  <inkml:trace contextRef="#ctx0" brushRef="#br0" timeOffset="117158.4853">26787 8936 124 0,'0'0'0'16,"0"0"-70"-16</inkml:trace>
  <inkml:trace contextRef="#ctx0" brushRef="#br0" timeOffset="130682.8903">2133 5722 191 0,'0'0'39'0,"0"0"-33"15,0 0-6-15,-94 13-45 0,63-2-18 16</inkml:trace>
  <inkml:trace contextRef="#ctx0" brushRef="#br0" timeOffset="130938.2759">1899 5857 28 0,'0'0'0'0</inkml:trace>
  <inkml:trace contextRef="#ctx0" brushRef="#br0" timeOffset="131184.4409">2082 5498 472 0,'0'0'760'16,"0"0"-561"-16,0 0 28 15,0 0-80-15,0 0-31 0,0 0-34 16,0 0-33-16,-16-57-49 16,16 65-7-16,-6 27-9 15,-9 31 2-15,-6 33 14 16,-1 15 4-16,1-3-4 16,9-26 0-16,9-28-23 15,3-21-60-15,0-8 16 16,3 1 0-16,9-6-8 15,7-3-60-15,5-13-32 16,-1-7-87-16,15-43-2 16,-8-4-45-16,-6-2-82 0</inkml:trace>
  <inkml:trace contextRef="#ctx0" brushRef="#br0" timeOffset="131422.6113">2154 5917 768 0,'0'0'338'0,"0"0"-52"16,0 0-102-16,0 0-110 15,0 0-40-15,0 0-27 16,0 0 1-16,15-9 3 15,6-4 10-15,15-7 14 16,10-8-25-16,3-7-3 16,-1-5 8-16,-3-6-14 15,-12-3-1-15,-11-2 3 16,-6-4-2-16,-13 7-2 16,0 11 1-16,-3 13 0 15,0 13 10-15,0 11 24 16,-6 0-34-16,-1 18-3 0,-2 12 3 15,1 8 0 1,-1 6 1-16,2 5-1 0,4-2 19 16,0 2-19-16,3-1 0 15,-3-1 0-15,3 2 1 16,0 1-2-16,-3 0-10 16,0 0-59-16,0-1-135 15,3-14-93-15,0-17-256 0</inkml:trace>
  <inkml:trace contextRef="#ctx0" brushRef="#br0" timeOffset="132265.0763">2779 5986 354 0,'0'0'625'15,"0"0"-534"-15,0 0-55 16,0 0 9-16,0 0-8 16,0 0 2-16,0 0 12 0,40-10 0 15,-17-6 29-15,7-6 40 16,1-5-56-16,-1-4-30 16,-5-4 15-16,-7-1-40 15,-9 2 8-15,-6 4-15 16,-3 7 4-16,-3 7 27 15,-13 9 2-15,-7 7-4 16,-5 0-31-16,-8 13 9 16,-4 11-18-16,1 10 6 15,3 5-3-15,8 4 5 16,4 0-4-16,15 3 5 16,3-6 6-16,6 0-5 15,6-5 30-15,19-4-21 16,8-5-8-16,15-10-2 15,18-9 0-15,32-11-97 0,-14-15-236 16,-10-8-639-16</inkml:trace>
  <inkml:trace contextRef="#ctx0" brushRef="#br0" timeOffset="132591.8559">3248 6110 1159 0,'0'0'194'16,"0"0"-27"-16,0 0 12 15,0 0-12-15,0 0-60 16,0 0-63-16,55-90-21 0,-28 41-10 16,1-5-7-1,2-6 0-15,0-1 0 0,-5 4-1 16,-7 9-5-16,-6 11 0 16,-6 14 2-16,-3 12-2 15,-3 8-1-15,0 3-9 16,0 3-24-16,0 16 8 15,0 8 18-15,0 6 5 16,0 8 2-16,3 1 1 16,6-2 0-16,1-1-1 15,5-3-3-15,3-5 3 16,-1-7-10-16,2-5-48 16,3-6-15-16,11-13-122 0,-5 0-135 15,-5-13-304-15</inkml:trace>
  <inkml:trace contextRef="#ctx0" brushRef="#br0" timeOffset="132987.3509">3807 5904 725 0,'0'0'188'0,"0"0"-102"15,0 0 13-15,0 0 14 16,0 0 4-16,0 0 50 16,0 0-26-16,109 21-26 15,-76-35-37-15,3-6-39 16,-3-3-2-16,-5-4-11 15,-6-8-7-15,-4 0 3 16,-9 0-15-16,-6 5 2 16,-3 9 3-16,0 6 4 15,0 6 4-15,0 5-2 0,-3 3-6 16,0 1 24-16,-3 0-34 16,-4 3-2-16,-2 12-9 15,-12 7-4-15,-1 15 12 16,-5 5-4-16,0 5-1 15,9-1 5-15,3-3 1 16,9-2-7-16,9-7 7 16,0-4-8-16,21-4 1 15,13-5 1-15,14-4 6 16,25-4 10-16,-3-6-10 16,5-5-10-16,4-2-42 15,-18 0-55-15,14-15-19 16,-20 4-141-16,-16-2-218 0</inkml:trace>
  <inkml:trace contextRef="#ctx0" brushRef="#br0" timeOffset="170891.9393">6300 5805 735 0,'0'0'370'16,"0"0"-201"-16,0 0 53 16,0 0-104-16,0-72 15 15,0 55-18-15,-10 4-33 16,-4 1-11-16,-8 0-25 16,-8 4-24-16,-22 7-22 15,-32 2-29-15,-23 28 14 16,7 7-14-16,18 2 13 15,31-7-4-15,21-8-8 16,8 1 9-16,4 2-11 16,9-3-25-16,9-2 20 15,21-4-19-15,18-3 30 16,25 0 24-16,3-4 1 16,6 4 7-16,-1 2-8 0,-14 4 2 15,3 9-9-15,-9 8 7 16,-13 5-1-16,-12 5-6 15,-9-1 7-15,-12 0 1 16,-6-4-1-16,-9-4 1 16,-13-6 35-16,-8-5 17 15,-6-4-14-15,-6-6 13 16,0-9 9-16,-1-6-4 16,1-2-3-16,-1 0-39 15,3-14-9-15,4-2-6 16,6 3-53-16,8 2-14 0,11 8-56 15,11 6-157 1,0 11-423-16,2 6 108 0</inkml:trace>
  <inkml:trace contextRef="#ctx0" brushRef="#br0" timeOffset="171380.288">6515 6588 1609 0,'0'0'166'0,"0"0"-96"0,0 0-19 16,79-36-49-16,-37 30 4 16,10 5-7-16,-1 1 1 15,-8 0-12-15,-10 14 12 16,-9 5-26-16,-18 7 20 15,-6 5-3-15,-24 4-55 16,-18 3 34-16,-10-3 18 16,-2-6 12-16,2-9 12 15,7-9-12-15,11-5 14 16,16-5-6-16,9-1 22 16,9 0 16-16,9 0-9 15,21 0-36-15,10 0-1 16,15 10-8-16,2 5 8 15,-6 8-10-15,-5 5-5 0,-13 3 15 16,-11 0-7-16,-13 5 6 16,-9-6-2-16,0 0-2 15,-25 0 5-15,-14-5 17 16,-13-5-9-16,-8-6 18 16,-4-7-20-16,-3-7 3 15,10 0 2-15,5-4-11 16,13-10-13-16,14-19-82 15,13 4-160-15,12-7-514 0</inkml:trace>
  <inkml:trace contextRef="#ctx0" brushRef="#br0" timeOffset="171609.4512">7334 6303 1196 0,'0'0'513'0,"0"0"-459"0,0 0 21 15,0 0-27-15,0 0-30 16,121-38-5-16,-60 28-12 16,11 2-1-16,-14 1 0 15,15-1-124-15,-22 4-134 16,-18 1-395-16</inkml:trace>
  <inkml:trace contextRef="#ctx0" brushRef="#br0" timeOffset="171787.5809">7391 6492 1196 0,'0'0'242'16,"0"0"-141"-16,0 0-9 15,0 0 12-15,0 0-55 16,116 0-6-16,-35 0-7 15,20-6-36-15,-13-3-7 16,-21-2-331-16</inkml:trace>
  <inkml:trace contextRef="#ctx0" brushRef="#br0" timeOffset="172825.772">9280 5435 942 0,'0'0'246'0,"0"0"-171"16,0 0 47-16,16-80-13 0,-16 61-12 15,0 3 8-15,-6 0-26 16,-7 2-28-16,-4 4-30 16,-2 4-2-16,-5 6-19 15,-4 0-9-15,-5 6-23 16,-6 17-8-16,0 6 15 16,8 5 2-16,7 6-15 15,12 2 9-15,8 5-19 16,4 5 19-16,19 14 21 15,14 17 8-15,6 27 3 16,4 12-3-16,-12 2-10 16,-11-8 9-16,-13-13 1 15,-7-8 0-15,0-11 7 16,-3-13-7-16,-14-15-2 0,4-11 2 16,-9-4 0-16,-11 9 16 15,-6 4-9-15,-26 15 1 16,2-10 15-16,-7-3-14 15,-2-7 34-15,8-15-25 16,-1-4-17-16,12-10 12 16,7-11-13-16,19-3 0 15,9-6-1-15,12 0 1 16,6 0-7-16,3-2-6 16,14-3-5-16,11-3 6 15,8 3-2-15,1 3 13 0,2 2 0 16,0 0-17-16,-5 2 17 15,-4 15-13-15,-3 7-20 16,-8 6 27-16,-7 6-2 16,-3 7 9-16,-9 6 5 15,0 2-4-15,0 4 8 16,-12 1-8-16,-7 14 5 16,-4 15 25-16,-2 10-8 15,4 4 0-15,9-18-7 16,6-16-7-16,6-2 6 15,6 9-14-15,9-2 0 16,6 3 19-16,1-21-11 16,1-16 4-16,12 5-3 15,11-1-4-15,25 2 12 16,27-12-18-16,29-20-6 0,-15-7-42 16,-18-5-261-16</inkml:trace>
  <inkml:trace contextRef="#ctx0" brushRef="#br0" timeOffset="173618.3265">9842 5699 179 0,'0'0'377'16,"0"0"-276"-16,0 0-29 15,0 0 9-15,0 0 14 16,0 0-33-16,-82-3-27 0,66 17-6 16,-1 9-15-16,-8 11 21 15,-8 25 18-15,-6 37 21 16,-7 38-4-16,-5 19-25 16,5 4-2-16,7-11 25 15,5-16-4-15,7-5 6 16,8-3-3-16,8 2-28 15,8 0 9-15,3-3-8 16,0-5-15-16,9-6 26 16,15-8-23-16,9-3-6 15,9-7 8-15,-4-19-12 16,1-17 2-16,-6-13-1 16,0-8-18-16,6 2 8 0,7 0-9 15,12 0-36-15,39-15-45 16,-13-11-139-16,-6-11-555 15</inkml:trace>
  <inkml:trace contextRef="#ctx0" brushRef="#br0" timeOffset="174242.8755">10406 5890 1217 0,'0'0'296'15,"0"0"-155"-15,0 0-11 16,0 0-69-16,0 0-42 15,0 0 12-15,0 0-31 16,-9 27-1-16,-1 3 0 16,-10 27-10-16,1 2 11 15,-2 9 6-15,0 1 13 16,5-14 5-16,-1 3-23 0,4-5-1 16,7-9 8-16,3-4-8 15,3-8-12-15,0-2-68 16,39-11-74-16,-2-10-140 15,3-9-362-15</inkml:trace>
  <inkml:trace contextRef="#ctx0" brushRef="#br0" timeOffset="174790.3477">11874 6199 1030 0,'0'0'131'0,"0"0"-77"16,0-83 23-16,0 43-34 15,12 0-15-15,12 5-1 16,4 5-11-16,5 9-7 16,3 9 16-16,0 6-9 15,-5 6 4-15,2 0-20 0,-3 10 0 16,-5 7 0-16,-4 5-11 16,-3 4 1-16,-9 8 9 15,-9 2-5-15,0 5-6 16,-18 3 11-16,-18 4-37 15,-10-1 15-15,-9-1-5 16,4-3 17-16,-1-4-2 16,10-5 5-16,6-6 8 15,9-5 0-15,11-7 1 16,4-3-1-16,9-3-8 16,3-3 0-16,0 2 8 15,12-1 19-15,10 1 48 16,14-2 17-16,9 0-8 0,13-4-24 15,8-3-26-15,2 0-16 16,-2 0-10-16,-5 0 0 16,6-10-7-16,-10 0-125 15,-12-3-202-15</inkml:trace>
  <inkml:trace contextRef="#ctx0" brushRef="#br0" timeOffset="175325.9938">13714 5950 712 0,'0'0'635'16,"0"0"-560"-16,0 0-28 15,0 0-27-15,91-39-20 16,-56 39 0-16,8 0 5 16,2 6 8-16,-2 6 9 15,-4 5-5-15,-4 4-16 16,-13 6-1-16,-11 3 0 16,-11 2-20-16,-27 9-43 15,-43 4-24-15,-5-5 36 16,3-8-70-16,13-14 48 0,26-12 67 15,5 0 6-15,2-3 52 16,16-2 29-16,10 1-27 16,0-2 34-16,17 2 23 15,18 3-76-15,13 5-17 16,10 4-18-16,8 5 0 16,-5 8 0-16,-8 6-6 15,-8 4-2-15,-12 5-12 16,-11 0 17-16,-8-1 2 15,-8-4 1-15,-6-5 0 16,-9-5 32-16,-21-7 29 16,-10-2 6-16,-8-7-28 15,-10-1-20-15,-7-6 2 16,-25-4-21-16,15 0-52 0,8-10-254 0</inkml:trace>
  <inkml:trace contextRef="#ctx0" brushRef="#br0" timeOffset="176083.4963">10387 7093 1104 0,'0'0'158'16,"0"0"11"-16,0 0 33 15,0 0-66-15,0 0-50 16,0 0-14-16,0 0-21 16,0-9-40-16,0 11-11 15,-3 8-11-15,-5 7-12 16,2 14 23-16,-7 10-2 15,-2 7 2-15,0 3 3 16,0 0-3-16,2-3 5 16,4-3-5-16,1-3 0 15,5 1 2-15,0-4-2 16,0-5-80-16,3 8-61 16,0-11-156-16,0-11-338 0</inkml:trace>
  <inkml:trace contextRef="#ctx0" brushRef="#br0" timeOffset="178087.2113">11631 7364 235 0,'0'0'781'16,"0"0"-718"-16,0 0 24 15,0 0-10-15,21-86-29 16,-4 64 4-16,6-2-26 16,-2 1-17-16,6 3 17 15,3 8-12-15,1 3-4 16,5 6-10-16,4 3-3 0,-4 2-3 16,-4 10 5-16,0 8 0 15,-11 3 0-15,-9 4-18 16,-12-1 0-16,0 8 4 15,-24 2-31-15,-14 2 20 16,-9 0 10-16,-4 1 10 16,-1-2 6-16,7-5 0 15,2-2-2-15,5-4 2 16,9-5 0-16,3-3 0 16,10-3 0-16,3-2 0 15,7-3-6-15,6 0 0 16,0-1 6-16,3-1 45 15,16 2-3-15,5-1 3 0,10 3-2 16,8-4 7-16,4-2 4 16,5-2-25-16,1-4 0 15,2 0-18-15,-6 0-11 16,-5 0 12-16,-3-1-12 16,9-9-110-16,-9 1-117 15,-5-1-727-15</inkml:trace>
  <inkml:trace contextRef="#ctx0" brushRef="#br0" timeOffset="178743.9039">13461 7449 1134 0,'0'0'132'0,"0"0"26"0,0 0-73 15,0 0-56 1,93-36-20-16,-54 30-8 16,4 3-1-16,-4 3 1 0,0 0 1 15,-8 6 19-15,-1 8-21 16,-9 2-10-16,-9 8-1 16,-9 2-2-16,-3 2 12 15,-9 2-11-15,-21-3-30 16,-6-3 33-16,-6-3 9 15,-4-7 0-15,5-4 16 16,6-6-10-16,8-4 7 16,8 0-5-16,9 0 32 15,9 0 14-15,1 0 1 16,8 0 14-16,11-3-18 16,8 3-50-16,8 0 1 0,7 0-2 15,4 10-11-15,-4 9 11 16,-1 4-1-16,-8 4-11 15,-7 6 12-15,0-2-10 16,-10 1 8-16,-6-2 2 16,-3-3-2-16,-7-5-4 15,0-1 5-15,-8-5 0 16,-14 0 1-16,-11-5-1 16,-6-4 0-16,-7-3 1 15,-1-4 0-15,0 0-19 16,-8-11-121-16,11-7-60 15,12-2-178-15</inkml:trace>
  <inkml:trace contextRef="#ctx0" brushRef="#br0" timeOffset="179506.8203">14330 5581 836 0,'0'0'137'16,"0"0"-96"-16,0 0-11 16,0 0-18-16,0 0-4 15,0 0 1-15,0 0 4 16,33 58 9-16,-11-26-9 0,5 7-2 16,6 10 20-16,5 17-15 15,10 20 0-15,2 25 4 16,-4 2-19-16,-12-8 16 15,-10-15-4-15,-12-17-4 16,-5-1 20-16,-1 2-13 16,-5-1 13-16,-1-1 4 15,0-9-1-15,0-9 6 16,0-10-16-16,0 0-8 16,0 8 11-16,0 10-18 15,0 9 3-15,0 1 5 0,0-5-15 16,0-2 13-16,0-6-8 15,0-2-4-15,0-5 24 16,0-2-9-16,0-1 3 16,0-2-8-16,-1-4-1 15,-6 1 1-15,-2-2-11 16,0-2 1-16,-5-1 12 16,2-3-12-16,-1-3 9 15,0 0-8-15,-4-3-2 16,1-2 0-16,4 0-75 15,1 12-58-15,8-10-41 16,3-3-123-16</inkml:trace>
  <inkml:trace contextRef="#ctx0" brushRef="#br0" timeOffset="179774.0913">15268 8229 1532 0,'0'0'236'15,"0"0"-187"-15,0 0-49 16,0 0 0-16,0 0-5 16,0 0 5-16,0 0 29 15,-28 92-5-15,4-58 25 16,-1 6-22-16,-8 0-10 15,-3 1 1-15,-5 0-18 0,-18 13-38 16,10-12-104 0,7-9-346-16</inkml:trace>
  <inkml:trace contextRef="#ctx0" brushRef="#br0" timeOffset="180651.4185">17184 5650 133 0,'0'0'822'0,"0"0"-714"15,0 0-31-15,0 0 36 16,0 0-48-16,0 0-38 16,-64-13-19-16,28 39-8 15,-13 11 13-15,-25 27-4 16,-24 33 10-16,-23 39 15 15,-8 22-2-15,13 3 9 16,21-9-16-16,30-22-19 16,23-4 26-16,19-2 5 0,19 0 16 15,4 3 1-15,24-1-13 16,11-4 8-16,13-6-18 16,9-10-2-16,0 3-1 15,2-4-27-15,1-2 8 16,-3 3-9-16,4 2-46 15,4 5-19-15,11 3-110 16,7-4-175-16,-17-27-20 16,-4-28-434-16</inkml:trace>
  <inkml:trace contextRef="#ctx0" brushRef="#br0" timeOffset="181758.3964">21794 5626 198 0,'0'0'401'16,"0"0"-258"-16,0 0-13 16,0 0-42-16,-35-76 6 15,28 57-2-15,1 4-45 16,2 1-7-16,1 3 2 15,-3 2-19-15,2 5 22 16,3 4-39-16,1 0 1 16,0 0-14-16,0 10-9 15,0 12 11-15,5 9 5 16,5 12 0-16,8 6 6 16,2 4 4-16,5 6-9 15,5 11 26-15,9 15-19 16,4 19-1-16,2 5 7 15,-5-6-5-15,1-9 16 0,-5-9-1 16,0 1 3-16,-1 1 9 16,-7 1-14-16,-1-1 8 15,-8-1-11-15,-6 3-6 16,-3 2 3-16,-9 2-11 16,-1 3-4-16,0-6 7 15,-7-4-7-15,-7-6-1 16,-4-2 8-16,-2 1-7 15,-2 3-1-15,-3-1 0 16,3-12 1-16,4-10 11 16,-11 4-12-16,-4 11 0 15,4-2 0-15,-6 0 1 0,10-20-1 16,4-11 0 0,-3 5 1-16,-4 8-3 0,-5 0 2 15,0-6-1-15,1-6 1 16,-3-2-16-16,2-7-20 15,-6 13-79-15,7-14-35 16,8-7-353-16</inkml:trace>
  <inkml:trace contextRef="#ctx0" brushRef="#br0" timeOffset="182393.5907">23195 8266 1506 0,'0'0'156'0,"0"0"-108"15,0 0-32-15,0 0-16 16,0 0-11-16,0 0 11 16,0 0 12-16,6 99-12 15,-6-60 6-15,-9-2-5 16,-16 0 7-16,-14-5-8 15,-12-2-74-15,-27-7-88 16,13-10-77-16,8-7-577 0</inkml:trace>
  <inkml:trace contextRef="#ctx0" brushRef="#br0" timeOffset="182900.8879">25109 5829 1239 0,'0'0'136'15,"0"0"-126"-15,-108 31-4 16,16 20-6-16,-27 35 6 15,-10 24-6-15,5 18 2 16,14 15 36-16,16 5-6 16,5 14 2-16,14 18 3 15,14 6 3-15,19-1-11 16,21-7-5-16,12-12 4 16,9-15 30-16,11-3-28 0,12-2 2 15,9-4 9-15,10-1-30 16,16-8 3-16,17-10-6 15,22-19-8-15,22-14-16 16,24-13-50-16,-25-28-113 16,-12-17-320-16</inkml:trace>
  <inkml:trace contextRef="#ctx0" brushRef="#br0" timeOffset="183698.6717">28843 5695 39 0,'0'0'806'0,"0"0"-664"15,0 0-58-15,0 0-19 16,0 0-29-16,0 0-29 15,79 17 11-15,-41 7 6 16,20 21-15-16,24 33 31 16,16 40-8-16,3 22-1 15,-17 7-4-15,-21-2 5 16,-18-11-4-16,-13 7 7 16,-7 3-12-16,-9 5 15 15,-12-3 2-15,-4-5-6 0,-13-11 1 16,-17-17-19-1,-11-14 0-15,-8-8 3 0,-7-7 7 16,2-15 3-16,5-16 0 16,4-10-27-16,2-4 20 15,-6 8-22-15,-6 2 0 16,-13 15-32-16,15-15-131 16,18-14-217-16</inkml:trace>
  <inkml:trace contextRef="#ctx0" brushRef="#br0" timeOffset="184276.3511">30707 8306 1340 0,'0'0'173'15,"0"0"-115"-15,0 0-48 0,0 0-10 16,0 0-8-16,0 0-14 16,0 0 22-16,-51 86 47 15,24-43-21-15,-3 3 3 16,-4-4-28-16,3-1 8 15,-2-5-3-15,-3-3-6 16,-23-1-82-16,9-9-134 16,2-12-467-16</inkml:trace>
  <inkml:trace contextRef="#ctx0" brushRef="#br0" timeOffset="185416.0893">9829 9353 1380 0,'0'0'169'0,"0"0"-62"15,0 0 1-15,0 0-57 16,0 0-30-16,0 0-20 16,-50-44 9-16,28 48-10 15,-11 19-11-15,-22 23 11 16,-15 30 0-16,-21 30 8 15,0 17-7-15,15 1 0 16,18-5 10-16,25-12-10 16,6 2-1-16,12 5 15 15,6 6-15-15,-1 5 9 16,7 1-8-16,-4 3-1 16,7-1 10-16,0 2-10 0,10 4 0 15,21-4 8 1,15-2-7-16,11 2 0 0,7-6 3 15,8-7-4-15,2-5 0 16,1-16-20-16,-11-17-24 16,8-3-44-16,-17-27-213 15,-12-16-799-15</inkml:trace>
  <inkml:trace contextRef="#ctx0" brushRef="#br0" timeOffset="186142.9663">14357 9604 920 0,'0'0'387'0,"0"0"-280"16,0 0-61-16,0 0 40 0,0 0-36 15,0 0-20-15,0 0-30 16,6-43-11-16,-3 53-6 16,10 16-13-16,4 30 22 15,5 37 7-15,8 39 1 16,-2 20 0-16,-1 3 10 15,-2-3-8-15,-2-16 8 16,0-5-7-16,0-1 4 16,-11-9 2-16,-9-8-8 15,-3-1 6-15,-9-6-7 16,-17-3 0-16,-6-2 4 16,-7-1-3-16,-10-2-1 15,-5-8 7-15,2-14-7 0,1-16-13 16,11-18-54-1,1-2 29-15,-27 20-36 0,11-8-75 16,6-2-147-16</inkml:trace>
  <inkml:trace contextRef="#ctx0" brushRef="#br0" timeOffset="186387.1367">15262 12078 1644 0,'0'0'222'0,"0"0"-186"0,0 0-4 16,0 0-32-16,0 0 2 15,0 0-3-15,-28 86 1 16,5-50-1-16,0 7-1 15,-4 13-104-15,6-9-138 16,3-11-325-16</inkml:trace>
  <inkml:trace contextRef="#ctx0" brushRef="#br0" timeOffset="186924.6307">17621 9551 1086 0,'0'0'143'0,"0"0"-99"16,-79-20-44-16,36 20 0 15,-8 11-10-15,-8 18 10 16,-16 24 13-16,-22 31 23 16,-20 42 16-16,0 27 15 15,13 18-22-15,23 11 1 16,28-10-19-16,19-1 2 16,19-3 23-16,13-11-8 15,2 5-8-15,14-1 7 16,8 4-22-16,16-10-12 0,12-6 1 15,13-13-10 1,13-10 8-16,5-12-8 0,19-8-7 16,13-17-28-16,18-19-120 15,-23-20-179-15,-11-23-633 0</inkml:trace>
  <inkml:trace contextRef="#ctx0" brushRef="#br0" timeOffset="187599.1127">21326 9803 1228 0,'0'0'211'15,"0"0"-211"-15,0 0-48 16,0 0 23-16,0 0 19 16,0 0 6-16,108 94 0 15,-70-57 6-15,8 16-5 16,2 29-1-16,4 34-10 16,-3 27 10-16,-12 12 0 15,-8-1 6-15,-14-12-6 0,-4-2 1 16,-6-5 4-16,-5 0-4 15,0-7 0-15,-21-2 16 16,-9-4-16-16,-12-6 6 16,-11-10 0-16,-8-7-7 15,-10-13 11-15,2-3-11 16,4-14 0-16,13-14 0 16,9-11 0-16,-20 15-41 15,10-5-104-15,2-8-209 0</inkml:trace>
  <inkml:trace contextRef="#ctx0" brushRef="#br0" timeOffset="187866.065">22616 12325 1744 0,'0'0'167'15,"0"0"-167"-15,0 0-29 0,0 0 8 16,0 0 7 0,-46 107 14-16,10-55 0 15,-7 4-14-15,-7 1-19 0,-12 19-131 16,9-14-160-1,18-15-738-15</inkml:trace>
  <inkml:trace contextRef="#ctx0" brushRef="#br0" timeOffset="188429.6952">25252 9882 1358 0,'0'0'62'0,"-89"12"-61"0,1 35-2 15,-36 41 5-15,-11 27-4 16,1 25 12-16,19 18 21 16,21 0 19-16,14 11-12 15,13 9-4-15,16 7-2 16,18 11 6-16,24 2 3 15,12-6-29-15,38-7-14 16,21-13 20-16,23-14-20 16,20-9 0-16,23-10-14 15,17-14-122-15,-29-33-157 0,-13-29-381 16</inkml:trace>
  <inkml:trace contextRef="#ctx0" brushRef="#br0" timeOffset="189156.4312">29272 9789 636 0,'0'0'694'0,"0"0"-607"16,0 0-81-16,0 0-6 15,95 43-5-15,-28 0 5 0,25 26 7 16,22 34-7 0,2 24 7-16,-17 23-7 0,-26 12-1 15,-37 3 1-15,-23 7 1 16,-13 0 8-16,-31-1 1 16,-23 1 0-16,-14-1 13 15,-7-15-13-15,-5-11-10 16,-7-19 13-16,-15-17-13 15,-11-7-24-15,-21-12-14 16,-8-11-61-16,-6-7-51 16,36-23-153-16,28-15-285 0</inkml:trace>
  <inkml:trace contextRef="#ctx0" brushRef="#br0" timeOffset="190223.1519">30807 9501 1355 0,'0'0'103'0,"0"0"-103"16,109 4-15-16,-53 12 1 15,4 1 13-15,-6 2 1 16,-8-2-2-16,-12 0 2 16,-10 2 0-16,-13 0-8 15,-11 8-2-15,0 6 3 16,-23 10 7-16,-9 24-1 16,-6 26 1-16,5 22 5 15,14 7-5-15,19-2 0 16,9-13 1-16,27-14-1 15,4-14 1-15,3-18 7 16,21-6 7-16,22-12-2 16,13-4-12-16,10-5 11 15,-22-20-3-15,-28-14-8 0,-17 0 4 16,-9-7-5-16,-3-7 0 16,-6-6 16-16,-8 0-16 15,-16 1 0-15,-6 5-6 16,-26 5-23-16,-15 6 28 15,-11 3-13-15,-9 12 14 16,-5 18-6-16,7 10 6 16,5 12 0-16,6 15 1 15,5 18-1-15,10 18 19 16,12 6-17-16,13-6 17 0,9-7 14 16,2-8-26-1,-5-1 6-15,-2-2-4 0,-3-16-9 16,1-16 10-16,-2-9-10 15,-1-6 0-15,-6 9 7 16,-5 6-6-16,-4 12-1 16,-1-1 1-16,-1-1-1 15,4-1 7-15,5 1-7 16,-1-4 0-16,2-2 4 16,0 3-4-16,-2-1 3 15,-2 3 2-15,0 2-4 16,-1-2 5-16,2 1-6 15,-1-1 0-15,2-2 3 0,2-4-3 16,1-2 0 0,1-2 0-16,1-6-25 0,-2-6-4 15,-4-10-8-15,-11-8-19 16,-22-12-5-16,-26-10 36 16,-25-6 18-16,-7-13-28 15,29 2-43-15,25 3-135 0</inkml:trace>
  <inkml:trace contextRef="#ctx0" brushRef="#br0" timeOffset="197397.03">17346 5868 1239 0,'0'0'278'0,"0"0"-71"16,0 0-20-16,0 0-77 15,0 0-31-15,0 0-30 16,0-11-35-16,0 11-3 0,0 0-11 16,0 9-19-1,0 10 2-15,0 23-4 0,-4 25 20 16,-4 25 1-16,1-6 0 16,0-11 4-16,4-26-2 15,0-14 8-15,3 6-5 16,0 3-4-16,0 3-2 15,0-8-15-15,6-13-145 16,10-12-169-16,8-14-801 0</inkml:trace>
  <inkml:trace contextRef="#ctx0" brushRef="#br0" timeOffset="197880.3577">18950 6000 1691 0,'0'0'83'16,"0"0"0"-16,0 0-72 15,0 0-4-15,127-34-7 16,-69 34 0-16,4 1-7 16,-4 13 7-16,-8 5-1 0,-12 3 0 15,-15 2-20-15,-17 7 8 16,-6 3-24-16,-23 4-15 15,-22 4 15-15,-13-1 28 16,-8-1 9-16,2-5 9 16,9-2-8-16,9-6-1 15,16-2 2-15,15-5 23 16,12-3 8-16,3 0-21 16,32 3 51-16,50 5 0 15,50 2-31-15,24-2-29 16,10-9-3-16,-11-10-79 15,-54-6-191-15,-21 0-552 16</inkml:trace>
  <inkml:trace contextRef="#ctx0" brushRef="#br0" timeOffset="198313.6662">20804 5911 1594 0,'0'0'172'0,"0"0"-105"16,0 0-20-16,110-57-31 0,-64 48-15 15,5 5 17 1,1 4-17-16,-3 1 7 16,-6 18-8-16,-7 5-3 15,-11 6 3-15,-9 5-22 0,-16 5 10 16,-6 2 5-16,-23 1-37 15,-8-2 1-15,-4-6 23 16,1-7 2-16,12-8 16 16,5-9 2-16,12-5 0 15,11-4 5-15,0 1 4 16,27 3 12-16,12 5-21 16,16 8 0-16,4 6-4 15,4 9 4-15,-3 6-3 16,-18 1 3-16,-12 5 0 15,-15 0 24-15,-15-3 2 16,-6-4 3-16,-23-5 14 0,-26-4-29 16,-26-8 4-16,-23-8 7 15,-4-9-19-15,8-5-6 16,32-15-90-16,29-3-283 0</inkml:trace>
  <inkml:trace contextRef="#ctx0" brushRef="#br0" timeOffset="199063.5147">25430 6216 1273 0,'0'0'144'0,"0"0"-92"16,0 0 11-16,0 0-17 16,0 0 11-16,0 0 6 15,-5-5-5-15,5 5 24 16,0 0-18-16,0 0-21 16,0 0-29-16,0 0-14 15,0 11-16-15,-1 8-1 16,-10 8 11-16,4 8 5 15,1 6 2-15,1 1 0 16,1 4 12-16,4-1-12 0,0 0 9 16,4 0-10-16,13-1-111 15,17 6-56-15,-1-10-138 16,1-12-508-16</inkml:trace>
  <inkml:trace contextRef="#ctx0" brushRef="#br0" timeOffset="199460.8031">27046 6281 1077 0,'0'0'134'0,"0"0"-87"15,113-19-10-15,-61 19-26 16,-3 0 14-16,-4 3-3 16,-8 10-20-16,-7 5 9 15,-12 3-11-15,-6 5-8 16,-12 1 7-16,0 2-40 16,-19 2 9-16,-8 0 31 15,-6-1-6-15,0-3 7 16,3-2 0-16,2-1 10 15,8-3 10-15,4-1 0 16,9 0 15-16,7-3-22 16,0-2-7-16,26 2 62 0,36 4 14 15,45-1-26-15,41-4-56 16,10-14-61-16,-33-2-209 16,-37-12-856-16</inkml:trace>
  <inkml:trace contextRef="#ctx0" brushRef="#br0" timeOffset="199845.6276">28358 6080 1405 0,'0'0'135'0,"0"0"-54"16,80-63-27-16,-27 47-48 15,8 9 7-15,4 7-13 0,-4 3-1 16,-9 21-1-16,-15 7-15 15,-15 6 5-15,-17 3-1 16,-6 3-26-16,-29-4-104 16,-12 0 26-16,-9-7 41 15,1-4 59-15,8-5 1 16,12-6 16-16,12-4 0 16,12-4 1-16,6 0 7 15,13 1 28-15,16 2-16 16,9 11-2-16,6 7-18 15,3 6 3-15,0 8-3 16,-7 5 0-16,-7 4 14 16,-10 0-3-16,-12-4 9 15,-11-6 19-15,-10-8 26 16,-38-8 27-16,-37-13-31 0,-34-11-43 16,-11-3 11-16,11-10-29 15,39-3-18-15,36 2-220 0</inkml:trace>
  <inkml:trace contextRef="#ctx0" brushRef="#br0" timeOffset="201148.4026">9832 9653 1048 0,'0'0'411'0,"0"0"-203"0,0 0-92 16,0 0-68-16,0 0-38 16,0 0-10-16,3 3-9 15,-3 14-1-15,0 16 10 16,0 7 12-16,-3 25 24 16,-8 16-14-16,-2-2-11 15,7-7 6-15,0-10-17 16,6-16 2-16,0 4-2 15,16 0-27-15,47-3-75 16,-2-17-114-16,6-18-358 0</inkml:trace>
  <inkml:trace contextRef="#ctx0" brushRef="#br0" timeOffset="201537.1185">11537 9729 1051 0,'0'0'275'0,"0"0"-223"16,91-33-26-16,-34 26-13 0,8 7-13 15,4 0 1 1,-2 10 16-16,-9 8 14 0,-12 4 8 15,-11 8-23-15,-14 2-9 16,-18 2 18-16,-6 2-3 16,-30 0-8-16,-19 1-5 15,-13 0-7-15,-3-5 15 16,2 1-17-16,11-4 1 16,10-2 36-16,14-3-21 15,10-1 0-15,12-4-11 16,9 1-4-16,9 0 30 15,36-3-21-15,43 0 8 16,46-5 10-16,25-9-28 0,9-3-51 16,-44-15-167-16,-36-5-518 15</inkml:trace>
  <inkml:trace contextRef="#ctx0" brushRef="#br0" timeOffset="201906.3029">12971 9766 1505 0,'0'0'154'0,"0"0"-116"15,100-20-11-15,-48 20-27 16,0 0 0-16,-1 6 0 16,-5 11 2-16,-10 3-2 0,-13 3 0 15,-13 6-6 1,-10 2-3-16,-16 4 3 0,-16-1-17 15,-11-4 4-15,7-4-17 16,7-10 24-16,16-6 11 16,6-3-13-16,7 0 12 15,16 3 4-15,17 8 3 16,13 6 29-16,11 6-12 16,10 4-3-16,-6 1-19 15,-13 2 1-15,-9-1 4 16,-19 0-5-16,-15-5 0 15,-5-2 16-15,-28 0-15 0,-26-3 11 16,-49-9-12 0,10-4-46-16,8-12-323 0</inkml:trace>
  <inkml:trace contextRef="#ctx0" brushRef="#br0" timeOffset="202537.4348">17672 9739 1614 0,'0'0'188'0,"0"0"-98"16,0 0-90-16,0 0-20 16,0 0 11-16,-103 85 6 15,55-19 3-15,-6 25 10 16,2 24-10-16,10 7 7 15,19-7-7-15,23-12-13 0,10-31-13 16,14-15-74 0,46-8-28-16,-15-19-26 0,12-10-328 0</inkml:trace>
  <inkml:trace contextRef="#ctx0" brushRef="#br0" timeOffset="202856.7092">18879 10129 385 0,'0'0'1515'0,"97"-43"-1499"15,-3 33-16-15,0 8-6 0,-6 2 3 16,-18 8-7-16,-24 9 10 16,-4 6-6-16,-6 4-7 15,-19 2-11-15,-17 5 23 16,-9 3-56-16,-43 5-10 15,-4 0 66-15,-16-1-13 16,-2-3 14-16,16-7 0 16,2-1 1-16,13 0-1 15,19-8 0-15,10-2 0 16,14 0 16-16,14 0 16 16,40 3 11-16,47 3-5 15,55 4-38-15,33-8-15 16,-33-8-134-16,-27-11-439 0</inkml:trace>
  <inkml:trace contextRef="#ctx0" brushRef="#br0" timeOffset="203250.9987">20551 10106 1126 0,'0'0'391'0,"0"0"-305"16,116-49-60-16,-57 39-6 15,-3 10-20-15,-5 0-2 16,-9 18 0-16,-12 3-10 16,-15 9 4-16,-14 3-4 15,-1 0 12-15,-31 10-7 16,-13-4 5-16,-11 1-14 16,0-7-40-16,10-7-4 0,14-12 48 15,13-5 4-15,17-8 8 16,1-1 77-16,16 3 35 15,18 3-74-15,13 5-37 16,11 11 8-16,5 12-18 16,-1 8 9-16,-7 12 0 15,-9 1 16-15,-13 2 7 16,-15-5 8-16,-12-6 13 16,-6-2-3-16,-16-7 10 15,-19-8-38-15,-27-9-12 16,-34-14 22-16,-17-6-23 15,16 0-105-15,28-13-264 0</inkml:trace>
  <inkml:trace contextRef="#ctx0" brushRef="#br0" timeOffset="204064.3663">25431 10075 1151 0,'0'0'629'0,"0"0"-522"16,0 0-65-16,0 0-42 15,0 0-6-15,0 0 0 16,-69 93 6-16,43-42 6 15,-3 4-6-15,2 7 0 16,2 2 13-16,6 1-12 0,5-2-2 16,8-6-30-1,6-5-103-15,27 1-82 0,9-16-19 16,7-7-314-16</inkml:trace>
  <inkml:trace contextRef="#ctx0" brushRef="#br0" timeOffset="204489.5653">26910 10182 1465 0,'0'0'163'0,"0"0"-102"0,0 0-34 16,103-59-26-16,-60 52 2 15,-1 7-3-15,-2 0-8 16,-6 10 8-16,-7 10-14 16,-9 2 6-16,-10 8-38 15,-8 3-90-15,-10 0 7 16,-16 1 19-16,-9-2 42 15,-6-2 58-15,0 0 10 16,1-6 4-16,3-2-4 16,3 1-8-16,8 1 8 15,7-2 13-15,10-2 0 0,9 0 16 16,0 3 26-16,19-2 32 16,20 1-32-16,26 5-32 15,32 3-23-15,27-4-43 16,-16-6-212-16,-16-10-594 0</inkml:trace>
  <inkml:trace contextRef="#ctx0" brushRef="#br0" timeOffset="205193.8603">28464 10106 542 0,'0'0'692'15,"0"0"-518"-15,0 0 28 16,0 0-93-16,0 0-32 15,0 0-30-15,84-69-25 16,-51 62 4-16,6 7-26 16,5 0 1-16,0 3-1 15,-4 17 0-15,-3 9-8 16,-13 5 2-16,-9 4-2 16,-12 0-2-16,-3 2-3 15,-27-4-66-15,-13-3 13 16,-12-4 11-16,-5-6 43 15,4-3 5-15,12-10 7 0,13-6 7 16,14-1-5 0,12-3 12-16,2 0 83 0,24 0 14 15,18 0-67-15,15 0-44 16,10 10-16-16,2 14 10 16,-5 11 0-16,-9 9-8 15,-14 8 13-15,-15 0-17 16,-13-1 17-16,-13-3-8 15,-4-7-7-15,-26-9 15 16,-16-5-14-16,-21-11 15 16,-2-9 1-16,-7-7 0 15,0-3 11-15,16-14-12 16,-2-9-41-16,17 5-241 16,24 2-919-16</inkml:trace>
  <inkml:trace contextRef="#ctx0" brushRef="#br0" timeOffset="219319.7904">17333 7398 446 0,'0'0'13'16,"0"0"369"0,0 0-244-16,0 0 8 0,0 0-25 15,0 0-27-15,0-40 41 16,0 32-42-16,3 1-10 16,-2 2-29-16,2 0-16 15,-1 4 16-15,-2 0-14 16,0-1 1-16,0 2 16 15,0 0-12-15,0 0 17 16,0 0-6-16,0 0-15 16,0 0 2-16,0 0-43 15,0 0-2-15,0 4-5 0,0 10-30 16,0 9 19-16,0 10 18 16,0 4 0-16,-2 7 7 15,-1 1-7-15,2-1 0 16,-1-2 4-16,2 4-3 15,0-5-1-15,0 1 0 16,0-3 0-16,0-2 6 16,0-3-6-16,0-5 0 15,3-3 2-15,0-9-2 16,-3-4-59-16,0-7-144 16,0-6-288-16</inkml:trace>
  <inkml:trace contextRef="#ctx0" brushRef="#br0" timeOffset="221667.1225">19064 7470 199 0,'0'0'534'0,"0"0"-469"16,0 0-52-16,0 0 26 16,0 0 87-16,0 0-9 15,-20 0 4-15,20 0 7 0,0 0 7 16,0 0-22-1,0 0-43-15,0 0-17 0,0 0 11 16,0-4-19-16,0-2-4 16,0-1 3-16,6-3 7 15,8-2-9-15,3 2-30 16,8-4-11-16,6 1-2 16,6 3 1-16,-1 4 0 15,0 2 0-15,-4 3-10 16,-2 1 8-16,-1 0-4 15,-7 8-9-15,-2 11 14 16,-4 5-17-16,-7 6 4 16,-6 5-27-16,-3 0-31 15,0 0 19-15,-12-2 18 16,-8-4 19-16,2-2 16 0,-2-6-13 16,-3-5 13-1,0-2 0-15,0-6 0 0,1-4 8 16,-1-4-8-16,7 0 0 15,3 0 3-15,2-3-3 16,3-1 1-16,5 0 0 16,3-1 0-16,0 3 20 15,5-2 2-15,12 0-10 16,9-2-13-16,10 2-3 16,9 1 3-16,0 3-1 15,-2 0-8-15,-8 7 8 16,0 7-12-16,-4 7-2 15,1 3 14-15,-7 6-3 0,2 2 4 16,-11 2 7-16,-1-1-7 16,-4-1 5-16,-8-2-4 15,-3-3 11-15,0-1 7 16,-9-3-18-16,-6-3 7 16,-3-5 16-16,-8-4-15 15,-3-1 13-15,-7-7-14 16,-9-3-2-16,-1 0 12 15,-3 0-17-15,1-10 0 16,2 3-1-16,5-1-16 16,0-6-65-16,12 1-177 15,11 2-461-15</inkml:trace>
  <inkml:trace contextRef="#ctx0" brushRef="#br0" timeOffset="222348.9643">20950 7515 221 0,'0'0'663'0,"0"0"-444"16,0 0-22-16,0 0-1 15,-22-86-52-15,22 71-7 16,0 5-18-16,0 6-21 16,11-2-16-16,13 5-66 0,12 1-16 15,9 0 0-15,10 4-11 16,0 13 4-16,-3 9 6 15,-10 7-16-15,-9 4 16 16,-17 5-18-16,-13 1-10 16,-3 1-22-16,-25 0-22 15,-18 0 49-15,-5-1 18 16,-4-7 6-16,3-3 9 16,10-7-9-16,7-5 0 15,12-2 3-15,6-4-2 16,6-3 15-16,8-1-10 15,0-1-5-15,6 1 29 16,23 0 22-16,10 2-5 0,13 0 11 16,12-3-36-1,8 0-1-15,2-2-15 0,-2-2-5 16,-5 1-2-16,-1 1-2 16,-11 0-43-16,7 1-75 15,-16-2-199-15,-11-4-655 0</inkml:trace>
  <inkml:trace contextRef="#ctx0" brushRef="#br0" timeOffset="239977.6321">26884 7829 825 0,'0'0'161'16,"0"0"-62"-16,0 0-14 15,0 0 3-15,0 0-4 16,0 0 5-16,0-19 2 16,0 13-24-16,0 1 12 15,0-1-12-15,0-1-14 0,0-2-12 16,0-3-9-16,0-3-4 15,9-4 8-15,5-2-17 16,4-1-1-16,4-2-6 16,6 1-12-16,2 2 13 15,1 3-12-15,-1 2 0 16,-1 5 9-16,-4 2-10 16,-5 6 0-16,-3 3 0 15,0 0-6-15,1 3 6 16,-2 10-10-16,2 7 1 15,0 5 8-15,-5 3 1 16,-2 3 0-16,-2 0-6 16,-6 3-2-16,-3-1 8 0,0 0-10 15,0-1-2 1,-6-1 12-16,-8-2-12 0,-1 1 11 16,-4-3 1-16,-2-2-7 15,-3-2 7-15,-4-2 0 16,-5-2 0-16,-4 1 4 15,0-1-4-15,1-2 0 16,1-3 0-16,6 1 1 16,5-4-2-16,7 2 1 15,5-3 0-15,6-3-6 16,3 2 6-16,3-2-8 16,0 0 7-16,3 3 1 15,18 2 26-15,10 1 8 0,13-2 0 16,11-1-1-1,8 0-17-15,1-4-9 0,0-3 2 16,-1-3-9-16,-7 0 2 16,-4 0-2-16,-7 0 0 15,-7 0-1-15,-7 0 2 16,-6 0-2-16,-5 0 0 16,-5 0-47-16,-2 0-19 15,-7-5-58-15,-3 0-114 16,-3-4-347-16</inkml:trace>
  <inkml:trace contextRef="#ctx0" brushRef="#br0" timeOffset="242402.7161">10464 8455 333 0,'0'0'211'16,"0"0"-65"-16,0 0-106 0,0 0-22 15,0 0 5-15,0 0-6 16,-3-18-10-16,3 16-6 16,0 2 0-16,0 0-1 15,0 0-43-15,0 0-45 16,0 0-29-16,0 0-32 15,0 0 12-15,0 0 84 16,0 2 53-16,0-1 6 16,0-1 56-16,0 3 20 15,0-3-1-15,0 4-19 16,0-1-15-16,-3 0 5 16,3 1-16-16,-4-1 22 15,4 0 6-15,0 1-23 0,0-2-13 16,0-2-2-1,0 1-9-15,-3-1-1 0,3 0-7 16,-3 3-8-16,0 1-1 16,3-3-222-16</inkml:trace>
  <inkml:trace contextRef="#ctx0" brushRef="#br0" timeOffset="243276.3663">10400 8497 553 0,'0'0'251'16,"0"0"-189"-16,0 0-53 16,0 0 11-16,0 0 25 15,0 0 39-15,94 40 20 16,-43-37-21-16,25-3-8 0,24 0-26 15,27-3-23-15,19-7-16 16,12 3 6-16,2-3-1 16,5 4 5-16,4-1 63 15,4 3-55-15,-5 1-12 16,-2 1-14-16,-8 0 6 16,-10 1-2-16,-17-3-6 15,-13 4 0-15,-27-3-1 16,-29 1-14-16,-18 0-13 15,-11-1-23-15,-3 3-14 16,-5 0-32-16,-4 0-73 16,-15 0-213-16</inkml:trace>
  <inkml:trace contextRef="#ctx0" brushRef="#br0" timeOffset="243649.3438">10669 8765 808 0,'0'0'396'15,"0"0"-298"-15,0 0-82 16,0 0-16-16,0 0-16 15,0 0 16-15,104 3 31 0,5-13 1 16,52-9 21-16,27-5 7 16,6-2-22-16,-3 5-2 15,-24 4-21-15,-9 2-14 16,-16 2 7-16,-15 6-7 16,-15 1-1-16,-28 2 0 15,-19 1 1-15,-16 3-7 16,-10 0-25-16,3-1-34 15,1 1-6-15,-5-2-61 16,-3 1-110-16,-14 1-11 16,-9-3-128-16</inkml:trace>
  <inkml:trace contextRef="#ctx0" brushRef="#br0" timeOffset="243979.5771">11240 8787 988 0,'0'0'120'0,"0"0"-88"16,0 0-21-16,-88 31-10 15,85-24-2-15,3-4-11 16,24-3 12-16,31 0 62 15,39 0 24-15,48-13-18 16,28-7-16-16,9-4-20 16,-6 4-3-16,-19 1-22 15,-5 3-1-15,-16 1 0 16,-17 0-6-16,-28 4 0 0,-29 6-41 16,-20 0-16-16,-10 3 11 15,-3-3-25-15,-3 3-103 16,-11-3-352-16</inkml:trace>
  <inkml:trace contextRef="#ctx0" brushRef="#br0" timeOffset="251208.3194">11834 8252 340 0,'0'0'587'15,"0"0"-516"-15,0 0-5 16,0 0 11-16,0 0-3 15,0 0 4-15,-12 0-30 16,18-2-15-16,3 1-7 16,12-2-1-16,4-1-3 15,11-3-21-15,6-2 0 16,1 4 9-16,2-3-10 16,4-5-90-16,-14 3-143 0,-9 0-389 15</inkml:trace>
  <inkml:trace contextRef="#ctx0" brushRef="#br0" timeOffset="251413.465">11792 8348 848 0,'0'0'499'0,"0"0"-440"16,0 0-25-16,0 0-11 15,0 0 16-15,85-3-19 16,-37-3-11-16,7-1 11 15,-3 3-20-15,-7-2-12 16,-2 5-65-16,-1-5-52 16,-9 4-87-16,-7 2-171 0</inkml:trace>
  <inkml:trace contextRef="#ctx0" brushRef="#br0" timeOffset="251793.6494">13669 8313 646 0,'0'0'706'0,"0"0"-705"16,0 0 11-16,91-10-12 15,-60 3 0-15,-1 1 7 16,-3 1-5-16,-6-4 4 15,-5 5-5-15,-2-2 0 16,-7 0-1-16,-4 2-4 16,-3 3-89-16,-19-1-101 15,-5 2-170-15</inkml:trace>
  <inkml:trace contextRef="#ctx0" brushRef="#br0" timeOffset="252060.8582">13701 8293 82 0,'0'0'347'0,"0"0"-222"15,0 0 45-15,0 0-22 16,-81 39-57-16,78-36-7 15,3 1 30-15,6-4-46 16,14 0 0-16,18 0 10 16,8 0-4-16,10-7-40 15,0-3-18-15,-2 1-6 16,-16 2-10-16,-9 4 0 16,-13 1-39-16,-11 2-30 15,-5 0-45-15,0 0 30 16,-18 9 61-16,-6 2 17 15,-6 0 6-15,-6 2 0 0,8 0 1 16,4-6-1-16,11 0 8 16,13-3-8-16,0-2-11 15,49-2-20-15,-4 0 18 16,7 0-230-16</inkml:trace>
  <inkml:trace contextRef="#ctx0" brushRef="#br0" timeOffset="255620.9768">11325 8610 1011 0,'0'0'115'0,"84"0"-99"0,-2-7-14 15,-2 4 6-15,-2-1-8 16,-11 0 0-16,-10 1 20 16,1-3-2-16,0 4 9 15,-9-3-27-15,-13 3-9 16,-18-2-79-16,-9 1-216 15,-9 0-345-15</inkml:trace>
  <inkml:trace contextRef="#ctx0" brushRef="#br0" timeOffset="255854.6779">11240 8705 1028 0,'0'0'169'16,"0"0"-59"-16,0 0-33 15,169-19-48-15,-38-4-3 16,18-4 3-16,-10 1-20 16,-29 6-9-16,-38 6 0 15,-27 8-40-15,-13 1-121 16,-6 4-189-16,-16 1-280 0</inkml:trace>
  <inkml:trace contextRef="#ctx0" brushRef="#br0" timeOffset="256139.8921">11671 8729 942 0,'0'0'520'0,"0"0"-392"16,0 0-32-16,154-27-77 15,-31 3-12-15,13-3-7 16,-16 6-1-16,-19 3-97 16,-47 6-158-16,-14 1-398 0</inkml:trace>
  <inkml:trace contextRef="#ctx0" brushRef="#br0" timeOffset="260298.5986">25210 7625 916 0,'0'0'164'0,"0"0"-112"16,0 0 12-16,0 0 11 15,0 0-5-15,0 0 11 0,-5 0-23 16,5 0-4-16,0 0-6 15,0 0 0-15,0 0-1 16,0 0 10-16,0 0 13 16,1-5 0-16,17-4-29 15,10-3 4-15,11-1-23 16,15 3-13-16,5 0-3 16,7 9-6-16,0 1-1 15,-4 0 0-15,-3 11-7 16,-9 12-3-16,-9 2 11 15,-12 5-21-15,-11 1-7 16,-16 4-25-16,-5-1 12 16,-31 1 30-16,-14-4 3 0,-12-2 8 15,-7-6 0-15,1-6 1 16,9-7-1-16,13-3 1 16,14-7 0-16,15 0 25 15,7-3 17-15,8-7-2 16,0 2 10-16,16 0-16 15,10 5-19-15,12 3-16 16,9 0-16-16,10 12 16 16,6 14-9-16,1 4-1 15,-3 2 0-15,-10-1-28 16,-11 2 16-16,-13-4-15 16,-17-5-8-16,-10-1 27 0,-10-6 17 15,-38-1 1-15,-34-6 8 16,-30-4-7-16,-13-5 5 15,15-1-6-15,28 0-5 16,35 0 4-16,13 0-12 16,4 0-21-16,14 3-72 15,7 0-168-15,9-3-726 0</inkml:trace>
  <inkml:trace contextRef="#ctx0" brushRef="#br0" timeOffset="260699.8839">28085 7480 398 0,'0'0'146'0,"0"0"-79"15,0 0-35-15,0 0 14 0,0 0 34 16,0 0 31-16,82-56 13 16,-74 50-50-16,1 1-34 15,3 0-22-15,10 0-18 16,-1 0-41-16,1 1-245 0</inkml:trace>
  <inkml:trace contextRef="#ctx0" brushRef="#br0" timeOffset="261363.5847">28670 7295 1217 0,'0'0'152'0,"0"0"-91"16,0 0 64-16,0 0-33 15,0 0 2-15,0 0-15 16,0 0-16-16,-19-66-29 16,17 66-25-16,2 0 0 15,0 0-9-15,-1 7-19 16,-2 6 11-16,-3 10 8 15,0 7 1-15,-4 6 18 16,2 4-3-16,-1 3 12 16,0 3-12-16,-1 2-1 15,-1 0 4-15,4 0 3 16,0 0-11-16,2-3 6 0,3-1-17 16,1-2 21-16,-1-3-5 15,2-3-15-15,-3-5 9 16,0 2-1-16,0-6-9 15,-1-1 9-15,-2-3-3 16,3-6 1-16,0 0-7 16,0-5 0-16,2-3 1 15,1-5-1-15,0 2 1 16,0-5 7-16,0-1-8 16,0 0 12-16,0 0-12 15,0 0-49-15,-3-1-75 16,0-8-150-16,-4-2-874 0</inkml:trace>
  <inkml:trace contextRef="#ctx0" brushRef="#br0" timeOffset="265535.438">13150 11169 20 0,'0'0'109'0,"0"0"20"16,0 0 3-16,0 0-119 15,0 0-13-15,0 0 0 16,-4-3 57-16,1 3-18 15,2 0-39-15,-2-3-1 16,1 3-18-16,1-1-1 16,1-1 20-16,0 2 43 0,0-1 35 15,0 1-29-15,0-3-3 16,0 3 18-16,0-3 37 16,0 3 25-16,0 0-28 15,0 0 3-15,0 0-14 16,0 0-30-16,0 0-5 15,0 0-20-15,0 0 1 16,0 0 28-16,0 0 13 16,0 0-13-16,0-3-17 15,0-1 0-15,0 1 5 16,0-1-22-16,0-2-4 16,0 2 9-16,1-3-17 0,2 2 11 15,0-2-16-15,0 1-2 16,1 2 9-16,-1 1-16 15,3 0 11-15,-3-1-8 16,7-2-3-16,-1 2-1 16,4-2 0-16,4-1 0 15,2 3 2-15,-2-2-2 16,2-1 0-16,-4 3 0 16,3-2 0-16,-6 3 0 15,1 2-2-15,-2 0-2 16,-2 1-3-16,1 0 7 15,-1 0-8-15,1 0 0 16,4 1 0-16,1 6-3 16,-1 3-1-16,2 0 12 15,0 1-2-15,-6-1 8 0,1 0-6 16,1-1 0-16,-3-2 1 16,-3 2-2-16,-3 1-5 15,0 3-4-15,1-2 8 16,-1 5 2-16,-3-2 0 15,0 1 0-15,0-1-1 16,-2 3 0-16,-9-1 1 16,-4 1 0-16,-8-1 9 15,-3-2-8-15,-1 1 6 16,-6-4-6-16,2-1 0 16,-2 0 4-16,0-3-5 15,5-1 0-15,-5-2 0 16,3-1 1-16,2 3-1 15,4-5 0-15,3 2 0 16,1 0 0-16,10-3-1 0,4 0 1 16,2 0 1-16,4 0 10 15,0 0 1-15,0 0 4 16,0 0 8-16,4 0 5 16,2 0-8-16,4 0-14 15,7-6-2-15,1 2-5 16,6-2 0-16,-2 2 0 15,5 1 0-15,-6 3-1 16,3 0 1-16,-2 0-7 16,-3 0 7-16,1 0 1 0,-1 6-1 15,-2-2-1-15,2 3 0 16,-4 1 1-16,3-1-10 16,0 3 10-16,3 0-1 15,-5 3 1-15,2-2-1 16,0-1 1-16,-3 0 0 15,-1 3 0-15,-1-3 0 16,0-1-1-16,-4 1 0 16,-2 3-8-16,3-2 9 15,-3 5-1-15,2-2-1 16,-3 1 2-16,0 2-1 16,-3-1 1-16,2-2-1 15,-3 0 2-15,-2-1-1 0,1 0 0 16,-1 0 1-1,0 3-2-15,0 1 0 0,0-1-4 16,0-2 5-16,-4-2 1 16,0 2 0-16,-2-4 0 15,0 3 0-15,0-3-2 16,3 0 1-16,-3 0 0 16,2-3 4-16,-1 3-4 15,2-3 0-15,-3 2 0 16,0 0 0-16,0-2 0 15,-4 3 0-15,1 0 0 16,-5-3 9-16,1 3-8 16,-5 0-1-16,0 0 1 15,-1-1 0-15,-3-2 6 16,2 0-7-16,-3-1 0 0,4-3 7 16,-7-2-6-16,3 2-1 15,-6-3 6-15,3 0-6 16,2 0 7-16,3-7-7 15,-2 0 0-15,10 0 0 16,-3-1 0-16,0-4-28 16,2 3-123-16,2-4-441 0</inkml:trace>
  <inkml:trace contextRef="#ctx0" brushRef="#br0" timeOffset="267472.5765">10218 7631 886 0,'0'0'130'15,"0"0"-90"-15,0 0-39 16,0 0 8-16,0 0-9 0,0 0 25 16,0 0 30-16,0 4 4 15,0-4 17-15,0 0-37 16,3 0-29-16,0 0-10 16,18 0-55-16,0 0-164 15,3 0-61-15</inkml:trace>
  <inkml:trace contextRef="#ctx0" brushRef="#br0" timeOffset="267815.1775">11731 7669 468 0,'0'0'343'0,"0"0"-229"0,0 0-114 15,0 0-50-15,0 0-40 16,0 0-2-16,0 0 22 16,-49-17-188-16</inkml:trace>
  <inkml:trace contextRef="#ctx0" brushRef="#br0" timeOffset="268124.985">10063 7727 993 0,'0'0'136'16,"0"0"-103"-16,0 0-25 16,0 0-8-16,0 0-28 15,0 0-23-15,0 0-73 16,15 0-46-16,1 0-64 0</inkml:trace>
  <inkml:trace contextRef="#ctx0" brushRef="#br0" timeOffset="269318.9828">9887 11077 1192 0,'0'0'190'0,"0"0"-181"15,0 0 53-15,0 0-20 16,91-72-27-16,-39 62-1 16,2 6 8-16,-2 4-7 15,-6 0 5-15,-7 7-11 0,-12 12-3 16,-9 4 4-1,-11 10-10-15,-7 1 19 0,-13 9-7 16,-20 0 1-16,-12 3-3 16,-7 0-9-16,0-4 14 15,1-5-5-15,8-7 10 16,10-4 26-16,15-6-11 16,8-6-15-16,10-1 2 15,6-7 6-15,22 1 41 16,29-4 4-16,29-3 7 15,2 0-4-15,-3 0-34 0,-13-10-12 16,-20 4-13 0,-1-1-16-16,1-2 7 0,-13 1-8 15,-6-2-37-15,4-6-71 16,-7 2-145-16,-3-2-276 16</inkml:trace>
  <inkml:trace contextRef="#ctx0" brushRef="#br0" timeOffset="269765.6026">11822 10796 1313 0,'0'0'346'16,"0"0"-247"-16,0 0-47 16,0 0-38-16,0 0-13 15,0 0-1-15,0 0 0 16,3 59 13-16,0-29 11 15,3 4 39-15,-3 5-12 16,4 4-16-16,-4 0 24 16,-2 3-23-16,2 3 12 15,-1 1 6-15,-2 3-23 16,0 2 8-16,0 3-1 0,0 4-8 16,0 1 11-16,0 0-22 15,0-7-13-15,5-9 1 16,1-5-7-16,4-15-21 15,14-14-115-15,0-11-180 16,-2-4-1081-16</inkml:trace>
  <inkml:trace contextRef="#ctx0" brushRef="#br0" timeOffset="285307.8182">17386 11550 523 0,'0'0'554'16,"0"0"-490"-16,0 0 94 15,0 0-13-15,0 0-16 16,-20-71-31-16,20 59-31 15,0 2 31-15,3-3-32 16,6-1-37-16,12-2-1 16,4 2-16-16,11-3-11 15,6 2 16-15,4 2-15 0,-4 3 5 16,1 6-7-16,-11 4 0 16,-3 0-1-16,-10 13-12 15,-2 8 3-15,-14 11 10 16,-3 11 0-16,-6 7 0 15,-23 8 7-15,-9 2-7 16,-7-4 11-16,-4-5-11 16,1-5 0-16,0-6 6 15,5-8-6-15,7 1 0 16,8-6 0-16,7-5 1 16,12-5-1-16,7-3 0 15,2-1-7-15,12 0 7 0,17-4 11 16,10 1 15-1,10-3 8-15,3-4-15 16,3-3 7-16,0 0-17 0,-2-3-8 16,-8-7-1-16,1-2-67 15,12-8-88-15,-7 0-164 16,-5-1-523-16</inkml:trace>
  <inkml:trace contextRef="#ctx0" brushRef="#br0" timeOffset="285983.5771">19134 11473 529 0,'0'0'873'0,"0"0"-750"16,0 0 40-16,0 0-27 16,18-73-77-16,2 58-24 15,5 1-23-15,6 1-5 16,6 0 19-16,2 6-5 16,0 4-8-16,0 3-1 15,-4 3-12-15,-5 17-1 0,-4 7-5 16,-9 2-1-1,-9 4 7-15,-7 3 0 16,-1 0 0-16,-12 0 1 16,-13-3-1-16,-6-3 1 0,-5-6-1 15,1-8 0-15,5-6 5 16,8-7-4-16,9-3-1 16,6 0 12-16,2 0-4 15,5 0 6-15,0-3-14 16,1-1 15-16,13-2-14 15,-5 3-1-15,6 2-7 16,3 1 6-16,4 0-8 16,5 0 8-16,1 10 0 15,8 0-4-15,-3 1 5 16,0 2 0-16,-4 0-1 0,0 1-2 16,-8 1-8-1,0-1 10-15,-11 6 1 0,-1 0-11 16,-8 3 11-16,-1 0 0 15,-1 3 0-15,-18-2 6 16,-7 2-6-16,-8-3 8 16,-6 0-7-16,-10 0 5 15,1-10 13-15,-2 0-18 16,4-9 0-16,6-1 6 16,9-3-7-16,2 0-11 15,8-7-37-15,3-10-96 16,6-1-136-16,9 4-276 0</inkml:trace>
  <inkml:trace contextRef="#ctx0" brushRef="#br0" timeOffset="287645.9312">20768 11510 1443 0,'0'0'215'0,"0"0"-102"16,0 0 2-16,0 0-36 16,0 0 15-16,0 0-7 15,0 0-22-15,-8-11-15 16,6 11-22-16,1 1-19 15,-1 8-9-15,-2 5-5 16,-4 16 5-16,-2 9 19 16,-3 11 34-16,-2 3 2 15,0 2 2-15,2-1-14 16,-1-2-2-16,2-1-5 16,2-3-19-16,4-5 6 0,0-3-17 15,-1-6 2 1,6-5-4-16,1-9-4 0,0-4 0 15,0-9-57-15,0-7-108 16,5-3-47-16,1-11-149 0</inkml:trace>
  <inkml:trace contextRef="#ctx0" brushRef="#br0" timeOffset="288741.6366">25315 11602 453 0,'0'0'319'0,"0"0"-230"16,0 0-89-16,0 0-75 15,0 0-55-15,0 0 59 0,4 6 15 16,2-5-69-16,2-1-33 0</inkml:trace>
  <inkml:trace contextRef="#ctx0" brushRef="#br0" timeOffset="291196.5371">25082 11595 707 0,'0'0'202'0,"0"0"-150"15,0 0-52-15,0 0-89 16,0 0 45-16,0 0 1 16,0 0 26-16,0 0 17 15,0 0 23-15,0 0 3 16,0 0 17-16,0 0 12 16,0 0 6-16,0 0-22 15,0 0 0-15,0 0 16 16,0 0-3-16,0 0-6 15,0 0 6-15,0 0-11 16,0 0 1-16,0 0 7 16,0 0 24-16,0 0 34 15,0-3-11-15,7-10-42 0,4-1-27 16,3-5-14-16,6-1 0 16,4 0-6-16,4 4 1 15,4 6 2-15,2 3-4 16,4 3-6-16,2 4 0 15,1 0 2-15,-3 2-2 16,-5 9 0-16,-7 6-7 16,-6 4 7-16,-10 7 0 15,-7 3-16-15,-3 8 16 16,-6-2-1-16,-16-1 1 16,-5-2-1-16,-4-5-6 15,-2-6 7-15,0-3 0 0,2-7 0 16,1-4 1-16,3-5 0 15,3-1 0-15,5 0-1 16,4-3 0-16,5 0 0 16,3 0 0-16,4 0 1 15,3 0 0-15,0-3-1 16,0 0 4-16,10-1-4 16,6-1-10-16,2-2 10 15,7 1-1-15,2 6-9 16,4 0 10-16,2 0-1 15,0 13 1-15,0 3 0 16,-3 4 0-16,-2 6 1 16,-4 1 5-16,-5 2-6 0,-4 1 0 15,-6-1-1 1,-6 1-5-16,-3 0 6 0,0-3 0 16,-3-4 12-16,-9 0-11 15,-6-6 8-15,-4-1 7 16,-4-2-10-16,-6-6-5 15,-8-4 6-15,-1-1-6 16,1-3-2-16,-2 0 1 16,8-7-1-16,4-3-9 15,8-2-23-15,8 2-78 16,14-3-62-16,0 0-154 16,3 3-209-16</inkml:trace>
  <inkml:trace contextRef="#ctx0" brushRef="#br0" timeOffset="291812.8738">27384 11400 590 0,'0'0'404'15,"0"0"-265"-15,0 0 72 16,0 0-32-16,0 0-45 15,0 0-28-15,0 0-9 16,0-22-8-16,0 22-23 0,0 0-43 16,-1 0-23-16,-1 2-1 15,-2 18-34-15,-2 10 32 16,-4 13-1-16,0 13 4 16,0 4 23-16,0 2-10 15,1 1 6-15,3-6-13 16,-1-5-6-16,1-2 6 15,2-4-6-15,1-3 1 16,2-7 4-16,-1-6-4 16,2-3-2-16,0-10-13 15,0-4-72-15,12-13-57 16,3 0-162-16,4-10-267 0</inkml:trace>
  <inkml:trace contextRef="#ctx0" brushRef="#br0" timeOffset="292629.7971">28663 11635 557 0,'0'0'542'0,"0"0"-472"16,0 0-18-16,0 0-23 0,0 0 40 15,0 0-4 1,0 0 47-16,-33-75-6 0,33 61-14 16,4-2-33-16,8-4-17 15,5 0-19-15,2 2-12 16,5 0 8-16,3 4-6 15,3 4-12-15,4 4 4 16,0 5-5-16,2 1 0 16,-3 1 1-16,-1 12-1 15,-4 3 0-15,-6 2-1 16,-3 4-14-16,-7 4 14 16,-6 1 1-16,-4 5-9 15,-2-1 8-15,-8 6 2 16,-11-2-1-16,-7-1 1 15,-5-5 0-15,-6 1 6 16,-3-3-7-16,-1 1 0 0,0-4 0 16,2 3 1-16,3-4-1 15,3-4 0-15,5 1 0 16,4-6 3-16,6-1-3 16,3-3 0-16,5-3 4 15,4-2-4-15,4 0-1 16,2 0 1-16,0-1-17 15,0-1 16-15,6 4 0 16,9-1 1-16,9 1 14 16,7 0 1-16,7-1 18 15,8 1-24-15,5-1 1 16,2-5 5-16,4 5-15 16,0-3 0-16,-1-2 7 15,-2 2-6-15,0 1-2 0,-4-1 1 16,-3-3-42-16,16 0-18 15,-11 0-89-15,-10 0-202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7-30T04:47:48.5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514 17218 252 0,'0'0'0'0</inkml:trace>
  <inkml:trace contextRef="#ctx0" brushRef="#br0" timeOffset="127.0984">514 17218 170 0,'0'0'135'0,"0"0"-60"0,-10-56-44 16,10 54 174-16,0 0 22 15,0-1-78-15,0 0-71 16,0 2-44-16,0-2-9 16,0 0-25-16,0 3 0 15,0 0-43-15,0 0-161 0,-3 7-78 16</inkml:trace>
</inkml:ink>
</file>

<file path=ppt/media/image11.png>
</file>

<file path=ppt/media/image2.png>
</file>

<file path=ppt/media/image3.png>
</file>

<file path=ppt/media/image4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19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09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538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8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68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88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258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25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68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07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238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BB147-73FC-4665-BA3F-878770AC27A2}" type="datetimeFigureOut">
              <a:rPr lang="en-US" smtClean="0"/>
              <a:t>8/5/2020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418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3" Type="http://schemas.openxmlformats.org/officeDocument/2006/relationships/customXml" Target="../ink/ink16.xml"/><Relationship Id="rId7" Type="http://schemas.openxmlformats.org/officeDocument/2006/relationships/customXml" Target="../ink/ink18.xm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emf"/><Relationship Id="rId5" Type="http://schemas.openxmlformats.org/officeDocument/2006/relationships/customXml" Target="../ink/ink17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0.emf"/><Relationship Id="rId4" Type="http://schemas.openxmlformats.org/officeDocument/2006/relationships/customXml" Target="../ink/ink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customXml" Target="../ink/ink2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24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customXml" Target="../ink/ink25.xml"/><Relationship Id="rId7" Type="http://schemas.openxmlformats.org/officeDocument/2006/relationships/customXml" Target="../ink/ink27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emf"/><Relationship Id="rId5" Type="http://schemas.openxmlformats.org/officeDocument/2006/relationships/customXml" Target="../ink/ink26.xml"/><Relationship Id="rId4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8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0.xml"/><Relationship Id="rId5" Type="http://schemas.openxmlformats.org/officeDocument/2006/relationships/image" Target="../media/image170.emf"/><Relationship Id="rId4" Type="http://schemas.openxmlformats.org/officeDocument/2006/relationships/customXml" Target="../ink/ink2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9.emf"/><Relationship Id="rId2" Type="http://schemas.openxmlformats.org/officeDocument/2006/relationships/customXml" Target="../ink/ink32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4.xml"/><Relationship Id="rId5" Type="http://schemas.openxmlformats.org/officeDocument/2006/relationships/image" Target="../media/image180.emf"/><Relationship Id="rId4" Type="http://schemas.openxmlformats.org/officeDocument/2006/relationships/customXml" Target="../ink/ink3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20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7.xml"/><Relationship Id="rId5" Type="http://schemas.openxmlformats.org/officeDocument/2006/relationships/image" Target="../media/image190.emf"/><Relationship Id="rId4" Type="http://schemas.openxmlformats.org/officeDocument/2006/relationships/customXml" Target="../ink/ink3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22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0.xml"/><Relationship Id="rId5" Type="http://schemas.openxmlformats.org/officeDocument/2006/relationships/image" Target="../media/image21.emf"/><Relationship Id="rId4" Type="http://schemas.openxmlformats.org/officeDocument/2006/relationships/customXml" Target="../ink/ink3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emf"/><Relationship Id="rId4" Type="http://schemas.openxmlformats.org/officeDocument/2006/relationships/customXml" Target="../ink/ink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emf"/><Relationship Id="rId4" Type="http://schemas.openxmlformats.org/officeDocument/2006/relationships/customXml" Target="../ink/ink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customXml" Target="../ink/ink1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emf"/><Relationship Id="rId4" Type="http://schemas.openxmlformats.org/officeDocument/2006/relationships/customXml" Target="../ink/ink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1.emf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.xml"/><Relationship Id="rId5" Type="http://schemas.openxmlformats.org/officeDocument/2006/relationships/image" Target="../media/image10.emf"/><Relationship Id="rId4" Type="http://schemas.openxmlformats.org/officeDocument/2006/relationships/customXml" Target="../ink/ink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tle 2"/>
              <p:cNvSpPr>
                <a:spLocks noGrp="1"/>
              </p:cNvSpPr>
              <p:nvPr>
                <p:ph type="title"/>
              </p:nvPr>
            </p:nvSpPr>
            <p:spPr>
              <a:xfrm>
                <a:off x="876300" y="701040"/>
                <a:ext cx="10426262" cy="5527041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Example: </a:t>
                </a: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Prove that the set </a:t>
                </a:r>
                <a14:m>
                  <m:oMath xmlns:m="http://schemas.openxmlformats.org/officeDocument/2006/math">
                    <m:r>
                      <a:rPr lang="en-US" sz="2700" b="0" i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(</m:t>
                    </m:r>
                    <m:sSub>
                      <m:sSub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b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𝑍</m:t>
                        </m:r>
                      </m:e>
                      <m:sub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5</m:t>
                        </m:r>
                      </m:sub>
                    </m:sSub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</m:t>
                    </m:r>
                    <m:sSub>
                      <m:sSub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</m:e>
                      <m:sub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is           a group.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Solution:</a:t>
                </a: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/>
              </a:p>
            </p:txBody>
          </p:sp>
        </mc:Choice>
        <mc:Fallback xmlns="">
          <p:sp>
            <p:nvSpPr>
              <p:cNvPr id="3" name="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76300" y="701040"/>
                <a:ext cx="10426262" cy="5527041"/>
              </a:xfrm>
              <a:blipFill rotWithShape="0">
                <a:blip r:embed="rId2"/>
                <a:stretch>
                  <a:fillRect l="-9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206640" y="720720"/>
              <a:ext cx="11827440" cy="59292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8000" y="711000"/>
                <a:ext cx="11845440" cy="594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11156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tle 2"/>
              <p:cNvSpPr>
                <a:spLocks noGrp="1"/>
              </p:cNvSpPr>
              <p:nvPr>
                <p:ph type="title"/>
              </p:nvPr>
            </p:nvSpPr>
            <p:spPr>
              <a:xfrm>
                <a:off x="876300" y="701040"/>
                <a:ext cx="10426262" cy="5527041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sz="2700" b="1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Example: </a:t>
                </a:r>
                <a:r>
                  <a:rPr lang="en-US" sz="27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sz="2700" b="1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𝑺</m:t>
                    </m:r>
                    <m:r>
                      <a:rPr lang="en-US" sz="2700" b="1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={</m:t>
                    </m:r>
                    <m:r>
                      <a:rPr lang="en-US" sz="2700" b="1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𝟏</m:t>
                    </m:r>
                    <m:r>
                      <a:rPr lang="en-US" sz="2700" b="1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</m:t>
                    </m:r>
                    <m:r>
                      <a:rPr lang="en-US" sz="2700" b="1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𝟐</m:t>
                    </m:r>
                    <m:r>
                      <a:rPr lang="en-US" sz="2700" b="1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}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and 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7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7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be the set of permutation on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sz="27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Then show that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7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7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is a commutative group.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/>
              </a:p>
            </p:txBody>
          </p:sp>
        </mc:Choice>
        <mc:Fallback xmlns="">
          <p:sp>
            <p:nvSpPr>
              <p:cNvPr id="3" name="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76300" y="701040"/>
                <a:ext cx="10426262" cy="5527041"/>
              </a:xfrm>
              <a:blipFill rotWithShape="0">
                <a:blip r:embed="rId2"/>
                <a:stretch>
                  <a:fillRect l="-9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873720" y="1567800"/>
              <a:ext cx="10964160" cy="47732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66520" y="1559160"/>
                <a:ext cx="10981080" cy="47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/>
              <p14:cNvContentPartPr/>
              <p14:nvPr/>
            </p14:nvContentPartPr>
            <p14:xfrm>
              <a:off x="3931920" y="1204920"/>
              <a:ext cx="5316480" cy="3801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929040" y="1197720"/>
                <a:ext cx="5328000" cy="392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0919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itle 2"/>
          <p:cNvSpPr txBox="1">
            <a:spLocks/>
          </p:cNvSpPr>
          <p:nvPr/>
        </p:nvSpPr>
        <p:spPr>
          <a:xfrm>
            <a:off x="625289" y="0"/>
            <a:ext cx="10426262" cy="6535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Cont’d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66440" y="599400"/>
              <a:ext cx="11424600" cy="5967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9240" y="591120"/>
                <a:ext cx="11436120" cy="598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31517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itle 2"/>
          <p:cNvSpPr txBox="1">
            <a:spLocks/>
          </p:cNvSpPr>
          <p:nvPr/>
        </p:nvSpPr>
        <p:spPr>
          <a:xfrm>
            <a:off x="625289" y="0"/>
            <a:ext cx="10426262" cy="6535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Cont’d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857160" y="752760"/>
              <a:ext cx="11004840" cy="5319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49960" y="743400"/>
                <a:ext cx="11017800" cy="533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1527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itle 2"/>
          <p:cNvSpPr txBox="1">
            <a:spLocks/>
          </p:cNvSpPr>
          <p:nvPr/>
        </p:nvSpPr>
        <p:spPr>
          <a:xfrm>
            <a:off x="625289" y="0"/>
            <a:ext cx="10426262" cy="6535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Cont’d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40920" y="682560"/>
              <a:ext cx="11656080" cy="6012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3000" y="675360"/>
                <a:ext cx="11669760" cy="602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695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tle 2"/>
              <p:cNvSpPr>
                <a:spLocks noGrp="1"/>
              </p:cNvSpPr>
              <p:nvPr>
                <p:ph type="title"/>
              </p:nvPr>
            </p:nvSpPr>
            <p:spPr>
              <a:xfrm>
                <a:off x="876300" y="701040"/>
                <a:ext cx="10426262" cy="5527041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sz="2700" b="1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Example: </a:t>
                </a:r>
                <a:r>
                  <a:rPr lang="en-US" sz="27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S</a:t>
                </a:r>
                <a14:m>
                  <m:oMath xmlns:m="http://schemas.openxmlformats.org/officeDocument/2006/math">
                    <m:r>
                      <a:rPr lang="en-US" sz="2700" b="1" i="0" smtClean="0">
                        <a:latin typeface="Cambria Math" panose="02040503050406030204" pitchFamily="18" charset="0"/>
                      </a:rPr>
                      <m:t>𝐡𝐨𝐰</m:t>
                    </m:r>
                    <m:r>
                      <a:rPr lang="en-US" sz="2700" b="1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700" b="1" i="0" smtClean="0">
                        <a:latin typeface="Cambria Math" panose="02040503050406030204" pitchFamily="18" charset="0"/>
                      </a:rPr>
                      <m:t>𝐭𝐡𝐚𝐭</m:t>
                    </m:r>
                    <m:r>
                      <a:rPr lang="en-US" sz="2700" b="1" i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27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7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of all permutations on three symbols 1,2,3 is a finite non-abelian group of order 6 w.r.to composition of permutation.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/>
              </a:p>
            </p:txBody>
          </p:sp>
        </mc:Choice>
        <mc:Fallback xmlns="">
          <p:sp>
            <p:nvSpPr>
              <p:cNvPr id="3" name="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76300" y="701040"/>
                <a:ext cx="10426262" cy="5527041"/>
              </a:xfrm>
              <a:blipFill rotWithShape="0">
                <a:blip r:embed="rId2"/>
                <a:stretch>
                  <a:fillRect l="-936" t="-20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617040" y="1405080"/>
              <a:ext cx="8506800" cy="5452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11280" y="1396440"/>
                <a:ext cx="8520840" cy="54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/>
              <p14:cNvContentPartPr/>
              <p14:nvPr/>
            </p14:nvContentPartPr>
            <p14:xfrm>
              <a:off x="1680840" y="1329840"/>
              <a:ext cx="9195480" cy="5527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672560" y="1324080"/>
                <a:ext cx="9210960" cy="5541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99152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itle 2"/>
          <p:cNvSpPr txBox="1">
            <a:spLocks/>
          </p:cNvSpPr>
          <p:nvPr/>
        </p:nvSpPr>
        <p:spPr>
          <a:xfrm>
            <a:off x="625289" y="0"/>
            <a:ext cx="10426262" cy="6535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Cont’d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300600" y="122400"/>
              <a:ext cx="8891640" cy="6639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2320" y="115560"/>
                <a:ext cx="8902440" cy="66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57240" y="111240"/>
              <a:ext cx="9660240" cy="6739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120" y="103320"/>
                <a:ext cx="9674280" cy="675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9691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itle 2"/>
          <p:cNvSpPr txBox="1">
            <a:spLocks/>
          </p:cNvSpPr>
          <p:nvPr/>
        </p:nvSpPr>
        <p:spPr>
          <a:xfrm>
            <a:off x="625289" y="0"/>
            <a:ext cx="10426262" cy="6535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Cont’d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6890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itle 2"/>
          <p:cNvSpPr txBox="1">
            <a:spLocks/>
          </p:cNvSpPr>
          <p:nvPr/>
        </p:nvSpPr>
        <p:spPr>
          <a:xfrm>
            <a:off x="625289" y="0"/>
            <a:ext cx="10426262" cy="6535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Cont’d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03080" y="712800"/>
              <a:ext cx="10595160" cy="5252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5160" y="704520"/>
                <a:ext cx="10609560" cy="526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2002680" y="5106240"/>
              <a:ext cx="9165960" cy="1006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97280" y="5100480"/>
                <a:ext cx="9180000" cy="102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125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itle 2"/>
          <p:cNvSpPr txBox="1">
            <a:spLocks/>
          </p:cNvSpPr>
          <p:nvPr/>
        </p:nvSpPr>
        <p:spPr>
          <a:xfrm>
            <a:off x="625289" y="0"/>
            <a:ext cx="10426262" cy="6535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Cont’d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7200" y="5853240"/>
              <a:ext cx="53280" cy="86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320" y="5850360"/>
                <a:ext cx="59040" cy="9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239760" y="701280"/>
              <a:ext cx="11292120" cy="5636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1120" y="695520"/>
                <a:ext cx="11305440" cy="564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20763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itle 2"/>
          <p:cNvSpPr txBox="1">
            <a:spLocks/>
          </p:cNvSpPr>
          <p:nvPr/>
        </p:nvSpPr>
        <p:spPr>
          <a:xfrm>
            <a:off x="625289" y="0"/>
            <a:ext cx="10426262" cy="65352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b="1" dirty="0" smtClean="0"/>
              <a:t>Cont’d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r>
              <a:rPr lang="en-US" sz="2400" dirty="0" smtClean="0"/>
              <a:t>                                                                 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>                                              </a:t>
            </a:r>
            <a:br>
              <a:rPr lang="en-US" sz="2400" dirty="0" smtClean="0"/>
            </a:br>
            <a:r>
              <a:rPr lang="en-US" sz="2400" dirty="0" smtClean="0"/>
              <a:t>                                                                     </a:t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679320" y="795960"/>
              <a:ext cx="8863560" cy="38948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0680" y="787680"/>
                <a:ext cx="8880120" cy="39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5437080" y="2322720"/>
              <a:ext cx="5849280" cy="1202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429160" y="2315880"/>
                <a:ext cx="5865120" cy="1218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1513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76300" y="425670"/>
            <a:ext cx="10426262" cy="5802412"/>
          </a:xfrm>
        </p:spPr>
        <p:txBody>
          <a:bodyPr>
            <a:normAutofit fontScale="90000"/>
          </a:bodyPr>
          <a:lstStyle/>
          <a:p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b="1" dirty="0" smtClean="0">
                <a:solidFill>
                  <a:srgbClr val="C00000"/>
                </a:solidFill>
              </a:rPr>
              <a:t>Cont’d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42240" y="1207800"/>
              <a:ext cx="10773000" cy="56494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4680" y="1198440"/>
                <a:ext cx="10788480" cy="5667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7697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76300" y="425670"/>
            <a:ext cx="10426262" cy="5802412"/>
          </a:xfrm>
        </p:spPr>
        <p:txBody>
          <a:bodyPr>
            <a:normAutofit fontScale="90000"/>
          </a:bodyPr>
          <a:lstStyle/>
          <a:p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b="1" dirty="0" smtClean="0">
                <a:solidFill>
                  <a:srgbClr val="C00000"/>
                </a:solidFill>
              </a:rPr>
              <a:t>Cont’d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46560" y="836280"/>
              <a:ext cx="11207520" cy="58532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9000" y="826920"/>
                <a:ext cx="11221200" cy="587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26073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tle 2"/>
              <p:cNvSpPr>
                <a:spLocks noGrp="1"/>
              </p:cNvSpPr>
              <p:nvPr>
                <p:ph type="title"/>
              </p:nvPr>
            </p:nvSpPr>
            <p:spPr>
              <a:xfrm>
                <a:off x="876300" y="606972"/>
                <a:ext cx="10426262" cy="5621109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sz="2400" b="1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Permutation:</a:t>
                </a:r>
                <a:br>
                  <a:rPr lang="en-US" sz="2400" b="1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Let S be a finite set having n- distinct elements. Then a </a:t>
                </a:r>
                <a:r>
                  <a:rPr lang="en-US" sz="24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one-one</a:t>
                </a: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mapping of S onto itself is called permutation.</a:t>
                </a:r>
                <a:b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Degree of permutation:</a:t>
                </a: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Number of elements in the finite set S.</a:t>
                </a:r>
                <a:b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For example:</a:t>
                </a:r>
                <a:b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𝑆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={</m:t>
                    </m:r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1</m:t>
                        </m:r>
                      </m:sub>
                    </m:sSub>
                    <m:r>
                      <a:rPr lang="en-US" sz="2400" b="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</m:t>
                    </m:r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2</m:t>
                        </m:r>
                      </m:sub>
                    </m:sSub>
                    <m:r>
                      <a:rPr lang="en-US" sz="2400" b="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,…,</m:t>
                    </m:r>
                    <m:sSub>
                      <m:sSubPr>
                        <m:ctrlPr>
                          <a:rPr lang="en-US" sz="2400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b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𝑎</m:t>
                        </m:r>
                      </m:e>
                      <m:sub>
                        <m:r>
                          <a:rPr lang="en-US" sz="2400" b="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𝑛</m:t>
                        </m:r>
                      </m:sub>
                    </m:sSub>
                    <m:r>
                      <a:rPr lang="en-US" sz="2400" b="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}</m:t>
                    </m:r>
                  </m:oMath>
                </a14:m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then permutation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𝑓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: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𝑆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𝑆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 </m:t>
                    </m:r>
                  </m:oMath>
                </a14:m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is written as 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𝑓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=</m:t>
                    </m:r>
                    <m:d>
                      <m:dPr>
                        <m:ctrlPr>
                          <a:rPr lang="en-US" sz="240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sz="2400" i="1" dirty="0" smtClean="0">
                                <a:latin typeface="Cambria Math" panose="02040503050406030204" pitchFamily="18" charset="0"/>
                                <a:ea typeface="Roboto" panose="02000000000000000000" pitchFamily="2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brk m:alnAt="7"/>
                                    </m:rP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  <a:ea typeface="Roboto" panose="02000000000000000000" pitchFamily="2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sSub>
                                <m:sSubPr>
                                  <m:ctrlP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2</m:t>
                                  </m:r>
                                </m:sub>
                              </m:sSub>
                              <m:r>
                                <a:rPr lang="en-US" sz="2400" b="0" i="1" dirty="0" smtClean="0">
                                  <a:latin typeface="Cambria Math" panose="02040503050406030204" pitchFamily="18" charset="0"/>
                                  <a:ea typeface="Roboto" panose="02000000000000000000" pitchFamily="2" charset="0"/>
                                </a:rPr>
                                <m:t>…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2400" b="0" i="1" dirty="0" smtClean="0">
                                      <a:latin typeface="Cambria Math" panose="02040503050406030204" pitchFamily="18" charset="0"/>
                                      <a:ea typeface="Roboto" panose="02000000000000000000" pitchFamily="2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</m:oMath>
                </a14:m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where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𝑓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400" b="0" i="1" smtClean="0">
                                <a:latin typeface="Cambria Math" panose="02040503050406030204" pitchFamily="18" charset="0"/>
                                <a:ea typeface="Roboto" panose="02000000000000000000" pitchFamily="2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Roboto" panose="02000000000000000000" pitchFamily="2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Roboto" panose="02000000000000000000" pitchFamily="2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𝑏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𝑏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𝑖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4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In </a:t>
                </a:r>
                <a:r>
                  <a:rPr lang="en-US" sz="2400" dirty="0" err="1" smtClean="0">
                    <a:latin typeface="Roboto" panose="02000000000000000000" pitchFamily="2" charset="0"/>
                    <a:ea typeface="Roboto" panose="02000000000000000000" pitchFamily="2" charset="0"/>
                  </a:rPr>
                  <a:t>particuler</a:t>
                </a: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, let S={</a:t>
                </a:r>
                <a:r>
                  <a:rPr lang="en-US" sz="2400" dirty="0" err="1" smtClean="0">
                    <a:latin typeface="Roboto" panose="02000000000000000000" pitchFamily="2" charset="0"/>
                    <a:ea typeface="Roboto" panose="02000000000000000000" pitchFamily="2" charset="0"/>
                  </a:rPr>
                  <a:t>a,b</a:t>
                </a: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} then set of </a:t>
                </a:r>
                <a:r>
                  <a:rPr lang="en-US" sz="2400" smtClean="0">
                    <a:latin typeface="Roboto" panose="02000000000000000000" pitchFamily="2" charset="0"/>
                    <a:ea typeface="Roboto" panose="02000000000000000000" pitchFamily="2" charset="0"/>
                  </a:rPr>
                  <a:t>all permutation</a:t>
                </a: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4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40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4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4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4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4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/>
              </a:p>
            </p:txBody>
          </p:sp>
        </mc:Choice>
        <mc:Fallback xmlns="">
          <p:sp>
            <p:nvSpPr>
              <p:cNvPr id="3" name="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76300" y="606972"/>
                <a:ext cx="10426262" cy="5621109"/>
              </a:xfrm>
              <a:blipFill rotWithShape="0">
                <a:blip r:embed="rId2"/>
                <a:stretch>
                  <a:fillRect l="-760" t="-53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65120" y="397800"/>
              <a:ext cx="10595880" cy="61909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56840" y="388800"/>
                <a:ext cx="10611720" cy="620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60645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76300" y="701040"/>
            <a:ext cx="10426262" cy="5527041"/>
          </a:xfrm>
        </p:spPr>
        <p:txBody>
          <a:bodyPr>
            <a:normAutofit/>
          </a:bodyPr>
          <a:lstStyle/>
          <a:p>
            <a:r>
              <a:rPr lang="en-US" sz="2400" b="1" dirty="0" smtClean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Permutations:</a:t>
            </a: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10040" y="5572800"/>
              <a:ext cx="577800" cy="1047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06080" y="5568120"/>
                <a:ext cx="58644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259920" y="1142280"/>
              <a:ext cx="11617920" cy="47199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0200" y="1133280"/>
                <a:ext cx="11631960" cy="473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38383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76300" y="701040"/>
            <a:ext cx="10426262" cy="5527041"/>
          </a:xfrm>
        </p:spPr>
        <p:txBody>
          <a:bodyPr>
            <a:normAutofit/>
          </a:bodyPr>
          <a:lstStyle/>
          <a:p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683640" y="636840"/>
              <a:ext cx="11071080" cy="4989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1120" y="627120"/>
                <a:ext cx="11079360" cy="500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88628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76300" y="701040"/>
            <a:ext cx="10426262" cy="5527041"/>
          </a:xfrm>
        </p:spPr>
        <p:txBody>
          <a:bodyPr>
            <a:normAutofit/>
          </a:bodyPr>
          <a:lstStyle/>
          <a:p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734040" y="702000"/>
              <a:ext cx="11187000" cy="5371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25400" y="692640"/>
                <a:ext cx="11203200" cy="539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940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76300" y="701040"/>
            <a:ext cx="10426262" cy="5527041"/>
          </a:xfrm>
        </p:spPr>
        <p:txBody>
          <a:bodyPr>
            <a:normAutofit/>
          </a:bodyPr>
          <a:lstStyle/>
          <a:p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812520" y="701280"/>
              <a:ext cx="10924200" cy="45284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3880" y="691920"/>
                <a:ext cx="10941120" cy="454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067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76300" y="701040"/>
            <a:ext cx="10426262" cy="5527041"/>
          </a:xfrm>
        </p:spPr>
        <p:txBody>
          <a:bodyPr>
            <a:normAutofit/>
          </a:bodyPr>
          <a:lstStyle/>
          <a:p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r>
              <a:rPr lang="en-US" sz="2400" dirty="0"/>
              <a:t/>
            </a:r>
            <a:br>
              <a:rPr lang="en-US" sz="2400" dirty="0"/>
            </a:br>
            <a:r>
              <a:rPr lang="en-US" sz="2400" dirty="0" smtClean="0"/>
              <a:t/>
            </a:r>
            <a:br>
              <a:rPr lang="en-US" sz="2400" dirty="0" smtClean="0"/>
            </a:br>
            <a:endParaRPr lang="en-US" sz="2400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80360" y="6172200"/>
              <a:ext cx="5040" cy="2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960" y="6165720"/>
                <a:ext cx="1404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843120" y="788760"/>
              <a:ext cx="10838880" cy="57963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4120" y="779760"/>
                <a:ext cx="10856520" cy="581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2989800" y="5223240"/>
              <a:ext cx="1938240" cy="623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981520" y="5216760"/>
                <a:ext cx="1953360" cy="63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57032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</TotalTime>
  <Words>28</Words>
  <Application>Microsoft Office PowerPoint</Application>
  <PresentationFormat>Widescreen</PresentationFormat>
  <Paragraphs>43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Cambria Math</vt:lpstr>
      <vt:lpstr>Roboto</vt:lpstr>
      <vt:lpstr>Office Theme</vt:lpstr>
      <vt:lpstr>   Example: Prove that the set (Z_5,×_5) is           a group. Solution:                  </vt:lpstr>
      <vt:lpstr>  Cont’d                  </vt:lpstr>
      <vt:lpstr>  Cont’d                  </vt:lpstr>
      <vt:lpstr>Permutation: Let S be a finite set having n- distinct elements. Then a one-one mapping of S onto itself is called permutation. Degree of permutation: Number of elements in the finite set S. For example: Let S={a_1,a_2,…,a_n} then permutation f:S→S is written as f=(■8(a_1&amp;a_2…&amp;a_n@b_1&amp;b_2…&amp;b_n )) where f(a_i )=b_i and b_i∈S  In particuler, let S={a,b} then set of all permutation          </vt:lpstr>
      <vt:lpstr>Permutations:               </vt:lpstr>
      <vt:lpstr>              </vt:lpstr>
      <vt:lpstr>             </vt:lpstr>
      <vt:lpstr>              </vt:lpstr>
      <vt:lpstr>            </vt:lpstr>
      <vt:lpstr>Example: Let S={1,2} and let S_2 be the set of permutation on S. Then show that S_2 is a commutative group.               </vt:lpstr>
      <vt:lpstr>PowerPoint Presentation</vt:lpstr>
      <vt:lpstr>PowerPoint Presentation</vt:lpstr>
      <vt:lpstr>PowerPoint Presentation</vt:lpstr>
      <vt:lpstr>Example: Show that S_3 of all permutations on three symbols 1,2,3 is a finite non-abelian group of order 6 w.r.to composition of permutation.               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JD</dc:creator>
  <cp:lastModifiedBy>JD</cp:lastModifiedBy>
  <cp:revision>63</cp:revision>
  <dcterms:created xsi:type="dcterms:W3CDTF">2020-07-23T08:58:30Z</dcterms:created>
  <dcterms:modified xsi:type="dcterms:W3CDTF">2020-08-05T15:38:37Z</dcterms:modified>
</cp:coreProperties>
</file>

<file path=docProps/thumbnail.jpeg>
</file>